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16f41527faa45b9059eb9ae88b87bbd003c433e.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f4368650756e5d15e6cd08725d85b78ff326d99.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0ea7738fbdb20fa2ba9bdf1963de747095949b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865085"/>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865085"/>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865085"/>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865085"/>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865085"/>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2561267"/>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561267"/>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3776538"/>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4080356"/>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4080356"/>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4080356"/>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4080356"/>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4080356"/>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943605"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1255130"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1566655" y="4384174"/>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187818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2189705"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2501230"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2812756" y="4384174"/>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312428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343580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3" name="rc133"/>
            <p:cNvSpPr/>
            <p:nvPr/>
          </p:nvSpPr>
          <p:spPr>
            <a:xfrm>
              <a:off x="374733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4058856"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5" name="rc135"/>
            <p:cNvSpPr/>
            <p:nvPr/>
          </p:nvSpPr>
          <p:spPr>
            <a:xfrm>
              <a:off x="4370381"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4681906"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4993431"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5304957"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5616482"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5928007"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6239532"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6551057"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6862582" y="4384174"/>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4" name="rc144"/>
            <p:cNvSpPr/>
            <p:nvPr/>
          </p:nvSpPr>
          <p:spPr>
            <a:xfrm>
              <a:off x="7174107"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384174"/>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4681906"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1" name="rc151"/>
            <p:cNvSpPr/>
            <p:nvPr/>
          </p:nvSpPr>
          <p:spPr>
            <a:xfrm>
              <a:off x="4993431"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2" name="rc152"/>
            <p:cNvSpPr/>
            <p:nvPr/>
          </p:nvSpPr>
          <p:spPr>
            <a:xfrm>
              <a:off x="5304957"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3" name="rc153"/>
            <p:cNvSpPr/>
            <p:nvPr/>
          </p:nvSpPr>
          <p:spPr>
            <a:xfrm>
              <a:off x="5616482"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4" name="rc154"/>
            <p:cNvSpPr/>
            <p:nvPr/>
          </p:nvSpPr>
          <p:spPr>
            <a:xfrm>
              <a:off x="5928007"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5" name="rc155"/>
            <p:cNvSpPr/>
            <p:nvPr/>
          </p:nvSpPr>
          <p:spPr>
            <a:xfrm>
              <a:off x="6239532"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6" name="rc156"/>
            <p:cNvSpPr/>
            <p:nvPr/>
          </p:nvSpPr>
          <p:spPr>
            <a:xfrm>
              <a:off x="6551057"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6862582"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7174107"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7485632"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0" name="rc160"/>
            <p:cNvSpPr/>
            <p:nvPr/>
          </p:nvSpPr>
          <p:spPr>
            <a:xfrm>
              <a:off x="7797157" y="499180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1" name="rc161"/>
            <p:cNvSpPr/>
            <p:nvPr/>
          </p:nvSpPr>
          <p:spPr>
            <a:xfrm>
              <a:off x="8108683"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8420208"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8731733" y="499180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3435806" y="3168903"/>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5" name="rc165"/>
            <p:cNvSpPr/>
            <p:nvPr/>
          </p:nvSpPr>
          <p:spPr>
            <a:xfrm>
              <a:off x="3747331" y="3168903"/>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6" name="rc166"/>
            <p:cNvSpPr/>
            <p:nvPr/>
          </p:nvSpPr>
          <p:spPr>
            <a:xfrm>
              <a:off x="4058856" y="3168903"/>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7" name="rc167"/>
            <p:cNvSpPr/>
            <p:nvPr/>
          </p:nvSpPr>
          <p:spPr>
            <a:xfrm>
              <a:off x="4370381" y="3168903"/>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8" name="rc168"/>
            <p:cNvSpPr/>
            <p:nvPr/>
          </p:nvSpPr>
          <p:spPr>
            <a:xfrm>
              <a:off x="4681906"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4993431"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5304957"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5616482"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5928007"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6239532"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6551057"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6862582"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7174107"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7485632"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7797157"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8108683"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8420208"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8731733" y="3168903"/>
              <a:ext cx="311525"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943605"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3" name="rc183"/>
            <p:cNvSpPr/>
            <p:nvPr/>
          </p:nvSpPr>
          <p:spPr>
            <a:xfrm>
              <a:off x="1255130"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1566655" y="468799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187818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2189705"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2501230"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2812756" y="468799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312428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343580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374733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4058856"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4370381"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4681906"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993431"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5304957"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5616482"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928007"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6239532"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6551057"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6862582" y="4687992"/>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7174107"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7485632"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7797157"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8108683"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8420208"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8731733" y="4687992"/>
              <a:ext cx="311525"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3747331"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9" name="rc209"/>
            <p:cNvSpPr/>
            <p:nvPr/>
          </p:nvSpPr>
          <p:spPr>
            <a:xfrm>
              <a:off x="4058856" y="3472721"/>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0" name="rc210"/>
            <p:cNvSpPr/>
            <p:nvPr/>
          </p:nvSpPr>
          <p:spPr>
            <a:xfrm>
              <a:off x="4370381" y="3472721"/>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1" name="rc211"/>
            <p:cNvSpPr/>
            <p:nvPr/>
          </p:nvSpPr>
          <p:spPr>
            <a:xfrm>
              <a:off x="4681906"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2" name="rc212"/>
            <p:cNvSpPr/>
            <p:nvPr/>
          </p:nvSpPr>
          <p:spPr>
            <a:xfrm>
              <a:off x="4993431"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3" name="rc213"/>
            <p:cNvSpPr/>
            <p:nvPr/>
          </p:nvSpPr>
          <p:spPr>
            <a:xfrm>
              <a:off x="5304957"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4" name="rc214"/>
            <p:cNvSpPr/>
            <p:nvPr/>
          </p:nvSpPr>
          <p:spPr>
            <a:xfrm>
              <a:off x="5616482"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5" name="rc215"/>
            <p:cNvSpPr/>
            <p:nvPr/>
          </p:nvSpPr>
          <p:spPr>
            <a:xfrm>
              <a:off x="5928007"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6" name="rc216"/>
            <p:cNvSpPr/>
            <p:nvPr/>
          </p:nvSpPr>
          <p:spPr>
            <a:xfrm>
              <a:off x="6239532"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7" name="rc217"/>
            <p:cNvSpPr/>
            <p:nvPr/>
          </p:nvSpPr>
          <p:spPr>
            <a:xfrm>
              <a:off x="6551057"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8" name="rc218"/>
            <p:cNvSpPr/>
            <p:nvPr/>
          </p:nvSpPr>
          <p:spPr>
            <a:xfrm>
              <a:off x="6862582"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9" name="rc219"/>
            <p:cNvSpPr/>
            <p:nvPr/>
          </p:nvSpPr>
          <p:spPr>
            <a:xfrm>
              <a:off x="7174107"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0" name="rc220"/>
            <p:cNvSpPr/>
            <p:nvPr/>
          </p:nvSpPr>
          <p:spPr>
            <a:xfrm>
              <a:off x="7485632"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1" name="rc221"/>
            <p:cNvSpPr/>
            <p:nvPr/>
          </p:nvSpPr>
          <p:spPr>
            <a:xfrm>
              <a:off x="7797157"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2" name="rc222"/>
            <p:cNvSpPr/>
            <p:nvPr/>
          </p:nvSpPr>
          <p:spPr>
            <a:xfrm>
              <a:off x="8108683"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3" name="rc223"/>
            <p:cNvSpPr/>
            <p:nvPr/>
          </p:nvSpPr>
          <p:spPr>
            <a:xfrm>
              <a:off x="8420208"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4" name="rc224"/>
            <p:cNvSpPr/>
            <p:nvPr/>
          </p:nvSpPr>
          <p:spPr>
            <a:xfrm>
              <a:off x="8731733"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5" name="rc225"/>
            <p:cNvSpPr/>
            <p:nvPr/>
          </p:nvSpPr>
          <p:spPr>
            <a:xfrm>
              <a:off x="4058856" y="5295627"/>
              <a:ext cx="311525" cy="30381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26" name="rc226"/>
            <p:cNvSpPr/>
            <p:nvPr/>
          </p:nvSpPr>
          <p:spPr>
            <a:xfrm>
              <a:off x="4370381" y="5295627"/>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7" name="rc227"/>
            <p:cNvSpPr/>
            <p:nvPr/>
          </p:nvSpPr>
          <p:spPr>
            <a:xfrm>
              <a:off x="4681906" y="5295627"/>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8" name="rc228"/>
            <p:cNvSpPr/>
            <p:nvPr/>
          </p:nvSpPr>
          <p:spPr>
            <a:xfrm>
              <a:off x="4993431" y="5295627"/>
              <a:ext cx="311525"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9" name="rc229"/>
            <p:cNvSpPr/>
            <p:nvPr/>
          </p:nvSpPr>
          <p:spPr>
            <a:xfrm>
              <a:off x="5304957" y="5295627"/>
              <a:ext cx="311525" cy="303817"/>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30" name="rc230"/>
            <p:cNvSpPr/>
            <p:nvPr/>
          </p:nvSpPr>
          <p:spPr>
            <a:xfrm>
              <a:off x="5616482" y="5295627"/>
              <a:ext cx="311525"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31" name="rc231"/>
            <p:cNvSpPr/>
            <p:nvPr/>
          </p:nvSpPr>
          <p:spPr>
            <a:xfrm>
              <a:off x="5928007" y="5295627"/>
              <a:ext cx="311525"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32" name="rc232"/>
            <p:cNvSpPr/>
            <p:nvPr/>
          </p:nvSpPr>
          <p:spPr>
            <a:xfrm>
              <a:off x="6239532" y="5295627"/>
              <a:ext cx="311525"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3" name="rc233"/>
            <p:cNvSpPr/>
            <p:nvPr/>
          </p:nvSpPr>
          <p:spPr>
            <a:xfrm>
              <a:off x="6551057" y="5295627"/>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34" name="rc234"/>
            <p:cNvSpPr/>
            <p:nvPr/>
          </p:nvSpPr>
          <p:spPr>
            <a:xfrm>
              <a:off x="6862582"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5" name="rc235"/>
            <p:cNvSpPr/>
            <p:nvPr/>
          </p:nvSpPr>
          <p:spPr>
            <a:xfrm>
              <a:off x="7174107" y="5295627"/>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6" name="rc236"/>
            <p:cNvSpPr/>
            <p:nvPr/>
          </p:nvSpPr>
          <p:spPr>
            <a:xfrm>
              <a:off x="7485632" y="5295627"/>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7" name="rc237"/>
            <p:cNvSpPr/>
            <p:nvPr/>
          </p:nvSpPr>
          <p:spPr>
            <a:xfrm>
              <a:off x="7797157" y="5295627"/>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8" name="rc238"/>
            <p:cNvSpPr/>
            <p:nvPr/>
          </p:nvSpPr>
          <p:spPr>
            <a:xfrm>
              <a:off x="8108683" y="5295627"/>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9" name="rc239"/>
            <p:cNvSpPr/>
            <p:nvPr/>
          </p:nvSpPr>
          <p:spPr>
            <a:xfrm>
              <a:off x="8420208" y="5295627"/>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0" name="rc240"/>
            <p:cNvSpPr/>
            <p:nvPr/>
          </p:nvSpPr>
          <p:spPr>
            <a:xfrm>
              <a:off x="8731733" y="5295627"/>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1" name="tx241"/>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57119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75811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787153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818306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54004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7871537"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8183062"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1039078"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4" name="tx294"/>
            <p:cNvSpPr/>
            <p:nvPr/>
          </p:nvSpPr>
          <p:spPr>
            <a:xfrm>
              <a:off x="13506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5" name="tx295"/>
            <p:cNvSpPr/>
            <p:nvPr/>
          </p:nvSpPr>
          <p:spPr>
            <a:xfrm>
              <a:off x="16621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197365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22851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25967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1" name="tx301"/>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6" name="tx306"/>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7" name="tx307"/>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8" name="tx308"/>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9" name="tx309"/>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0" name="tx310"/>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1" name="tx311"/>
            <p:cNvSpPr/>
            <p:nvPr/>
          </p:nvSpPr>
          <p:spPr>
            <a:xfrm>
              <a:off x="66465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4" name="tx314"/>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787153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103907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0" name="tx320"/>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22851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787153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818306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7560012"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183062"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1039078"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2" name="tx362"/>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5" name="tx365"/>
            <p:cNvSpPr/>
            <p:nvPr/>
          </p:nvSpPr>
          <p:spPr>
            <a:xfrm>
              <a:off x="22851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8" name="tx368"/>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9" name="tx369"/>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0" name="tx370"/>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44658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63350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8" name="tx388"/>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9" name="tx389"/>
            <p:cNvSpPr/>
            <p:nvPr/>
          </p:nvSpPr>
          <p:spPr>
            <a:xfrm>
              <a:off x="54004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0" name="tx390"/>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1" name="tx391"/>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2" name="tx392"/>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3" name="tx393"/>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4" name="tx394"/>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5" name="tx395"/>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6" name="tx396"/>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7" name="tx397"/>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8" name="tx398"/>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9" name="tx399"/>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1" name="tx401"/>
            <p:cNvSpPr/>
            <p:nvPr/>
          </p:nvSpPr>
          <p:spPr>
            <a:xfrm>
              <a:off x="35312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2" name="tx402"/>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3" name="tx403"/>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4" name="tx404"/>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5" name="tx405"/>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6" name="tx406"/>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7" name="tx407"/>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8" name="tx408"/>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0" name="tx410"/>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1" name="tx411"/>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2" name="tx412"/>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3" name="tx413"/>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4" name="tx414"/>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7" name="tx417"/>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8" name="tx418"/>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9" name="tx419"/>
            <p:cNvSpPr/>
            <p:nvPr/>
          </p:nvSpPr>
          <p:spPr>
            <a:xfrm>
              <a:off x="1039078"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0" name="tx420"/>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1" name="tx421"/>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2" name="tx422"/>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22851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6" name="tx426"/>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8" name="tx428"/>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9" name="tx429"/>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0" name="tx430"/>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63350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9" name="tx439"/>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384280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6" name="tx446"/>
            <p:cNvSpPr/>
            <p:nvPr/>
          </p:nvSpPr>
          <p:spPr>
            <a:xfrm>
              <a:off x="41543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7" name="tx447"/>
            <p:cNvSpPr/>
            <p:nvPr/>
          </p:nvSpPr>
          <p:spPr>
            <a:xfrm>
              <a:off x="446585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8" name="tx448"/>
            <p:cNvSpPr/>
            <p:nvPr/>
          </p:nvSpPr>
          <p:spPr>
            <a:xfrm>
              <a:off x="477737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9" name="tx449"/>
            <p:cNvSpPr/>
            <p:nvPr/>
          </p:nvSpPr>
          <p:spPr>
            <a:xfrm>
              <a:off x="508890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0" name="tx450"/>
            <p:cNvSpPr/>
            <p:nvPr/>
          </p:nvSpPr>
          <p:spPr>
            <a:xfrm>
              <a:off x="54004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1" name="tx451"/>
            <p:cNvSpPr/>
            <p:nvPr/>
          </p:nvSpPr>
          <p:spPr>
            <a:xfrm>
              <a:off x="57119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2" name="tx452"/>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4" name="tx454"/>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5" name="tx455"/>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6" name="tx456"/>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7" name="tx457"/>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8" name="tx458"/>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9" name="tx459"/>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0" name="tx460"/>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1" name="tx461"/>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2" name="tx462"/>
            <p:cNvSpPr/>
            <p:nvPr/>
          </p:nvSpPr>
          <p:spPr>
            <a:xfrm>
              <a:off x="72695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63" name="tx463"/>
            <p:cNvSpPr/>
            <p:nvPr/>
          </p:nvSpPr>
          <p:spPr>
            <a:xfrm>
              <a:off x="758110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64" name="tx464"/>
            <p:cNvSpPr/>
            <p:nvPr/>
          </p:nvSpPr>
          <p:spPr>
            <a:xfrm>
              <a:off x="78926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5" name="tx465"/>
            <p:cNvSpPr/>
            <p:nvPr/>
          </p:nvSpPr>
          <p:spPr>
            <a:xfrm>
              <a:off x="82041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6" name="tx466"/>
            <p:cNvSpPr/>
            <p:nvPr/>
          </p:nvSpPr>
          <p:spPr>
            <a:xfrm>
              <a:off x="851568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7" name="tx467"/>
            <p:cNvSpPr/>
            <p:nvPr/>
          </p:nvSpPr>
          <p:spPr>
            <a:xfrm>
              <a:off x="882720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8" name="tx468"/>
            <p:cNvSpPr/>
            <p:nvPr/>
          </p:nvSpPr>
          <p:spPr>
            <a:xfrm>
              <a:off x="41543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69" name="tx469"/>
            <p:cNvSpPr/>
            <p:nvPr/>
          </p:nvSpPr>
          <p:spPr>
            <a:xfrm>
              <a:off x="446585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70" name="tx470"/>
            <p:cNvSpPr/>
            <p:nvPr/>
          </p:nvSpPr>
          <p:spPr>
            <a:xfrm>
              <a:off x="4777379"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71" name="tx471"/>
            <p:cNvSpPr/>
            <p:nvPr/>
          </p:nvSpPr>
          <p:spPr>
            <a:xfrm>
              <a:off x="5088904"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72" name="tx472"/>
            <p:cNvSpPr/>
            <p:nvPr/>
          </p:nvSpPr>
          <p:spPr>
            <a:xfrm>
              <a:off x="54004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73" name="tx473"/>
            <p:cNvSpPr/>
            <p:nvPr/>
          </p:nvSpPr>
          <p:spPr>
            <a:xfrm>
              <a:off x="571195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74" name="tx474"/>
            <p:cNvSpPr/>
            <p:nvPr/>
          </p:nvSpPr>
          <p:spPr>
            <a:xfrm>
              <a:off x="6023480"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75" name="tx475"/>
            <p:cNvSpPr/>
            <p:nvPr/>
          </p:nvSpPr>
          <p:spPr>
            <a:xfrm>
              <a:off x="633500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76" name="tx476"/>
            <p:cNvSpPr/>
            <p:nvPr/>
          </p:nvSpPr>
          <p:spPr>
            <a:xfrm>
              <a:off x="664653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77" name="tx477"/>
            <p:cNvSpPr/>
            <p:nvPr/>
          </p:nvSpPr>
          <p:spPr>
            <a:xfrm>
              <a:off x="695805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78" name="tx47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79" name="tx47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0" name="tx48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1" name="tx48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2" name="tx48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3" name="tx48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84" name="tx48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85" name="tx48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86" name="tx48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87" name="tx48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88" name="tx48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89" name="tx48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0" name="tx49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1" name="tx49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2" name="tx49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3" name="tx49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94" name="tx49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95" name="tx49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96" name="tx49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97" name="tx49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98" name="tx49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99" name="tx49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0" name="tx50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1" name="tx50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2" name="tx50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3" name="tx50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04" name="tx504"/>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05" name="tx505"/>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06" name="tx506"/>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07" name="tx507"/>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08" name="tx508"/>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09" name="tx509"/>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0" name="tx510"/>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11" name="tx511"/>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12" name="tx512"/>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13" name="tx513"/>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14" name="tx514"/>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15" name="tx515"/>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16" name="tx516"/>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17" name="pic517"/>
            <p:cNvPicPr/>
            <p:nvPr/>
          </p:nvPicPr>
          <p:blipFill>
            <a:blip r:embed="rId2" cstate="print"/>
            <a:stretch>
              <a:fillRect/>
            </a:stretch>
          </p:blipFill>
          <p:spPr>
            <a:xfrm>
              <a:off x="4647033" y="5838594"/>
              <a:ext cx="2160000" cy="219455"/>
            </a:xfrm>
            <a:prstGeom prst="rect">
              <a:avLst/>
            </a:prstGeom>
          </p:spPr>
        </p:pic>
        <p:sp>
          <p:nvSpPr>
            <p:cNvPr id="518" name="pl518"/>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9" name="pl519"/>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0" name="pl520"/>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1" name="pl521"/>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2" name="pl522"/>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3" name="pl523"/>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4" name="pl524"/>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5" name="pl525"/>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6" name="pl526"/>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7" name="pl527"/>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8" name="pl528"/>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9" name="pl529"/>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0" name="tx530"/>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31" name="tx531"/>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32" name="tx532"/>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33" name="tx533"/>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34" name="tx534"/>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35" name="tx535"/>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36" name="tx536"/>
            <p:cNvSpPr/>
            <p:nvPr/>
          </p:nvSpPr>
          <p:spPr>
            <a:xfrm>
              <a:off x="912452" y="1332266"/>
              <a:ext cx="325252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Luxembourg, 2000-2025</a:t>
              </a:r>
            </a:p>
          </p:txBody>
        </p:sp>
        <p:sp>
          <p:nvSpPr>
            <p:cNvPr id="537" name="tx53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38" name="tx53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39" name="tx53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12 (83%) vaccines in the schedule achieved coverage of 90% or more. Vaccine coverage ranged from 89% to 99%.
Since 2008, estimates have been made for 6 new vaccines. IPVC is the newest vaccine reported (2021), which achieved 99% coverage in 2025.
In 2025, Luxembourg did not report any stockouts of vaccines or supplies.</a:t>
            </a:r>
          </a:p>
        </p:txBody>
      </p:sp>
      <p:sp>
        <p:nvSpPr>
          <p:cNvPr id="5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11, and declined for none, indicating overall progress in routine immunization performance; 10 achieved at least 90% coverage.</a:t>
            </a:r>
          </a:p>
        </p:txBody>
      </p:sp>
      <p:grpSp xmlns:pic="http://schemas.openxmlformats.org/drawingml/2006/picture">
        <p:nvGrpSpPr>
          <p:cNvPr id="542" name=""/>
          <p:cNvGrpSpPr/>
          <p:nvPr/>
        </p:nvGrpSpPr>
        <p:grpSpPr>
          <a:xfrm>
            <a:off x="292608" y="1005840"/>
            <a:ext cx="8595360" cy="28575"/>
            <a:chOff x="292608" y="1005840"/>
            <a:chExt cx="8595360" cy="28575"/>
          </a:xfrm>
        </p:grpSpPr>
        <p:sp>
          <p:nvSpPr>
            <p:cNvPr id="5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9902"/>
            </a:xfrm>
            <a:custGeom>
              <a:avLst/>
              <a:pathLst>
                <a:path w="6481656" h="39902">
                  <a:moveTo>
                    <a:pt x="0" y="0"/>
                  </a:moveTo>
                  <a:lnTo>
                    <a:pt x="259266" y="0"/>
                  </a:lnTo>
                  <a:lnTo>
                    <a:pt x="518532" y="0"/>
                  </a:lnTo>
                  <a:lnTo>
                    <a:pt x="777798" y="39902"/>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239416"/>
            </a:xfrm>
            <a:custGeom>
              <a:avLst/>
              <a:pathLst>
                <a:path w="6481656" h="239416">
                  <a:moveTo>
                    <a:pt x="0" y="239416"/>
                  </a:moveTo>
                  <a:lnTo>
                    <a:pt x="259266" y="199513"/>
                  </a:lnTo>
                  <a:lnTo>
                    <a:pt x="518532" y="199513"/>
                  </a:lnTo>
                  <a:lnTo>
                    <a:pt x="777798" y="159610"/>
                  </a:lnTo>
                  <a:lnTo>
                    <a:pt x="1037065" y="159610"/>
                  </a:lnTo>
                  <a:lnTo>
                    <a:pt x="1296331" y="159610"/>
                  </a:lnTo>
                  <a:lnTo>
                    <a:pt x="1555597" y="159610"/>
                  </a:lnTo>
                  <a:lnTo>
                    <a:pt x="1814863" y="119708"/>
                  </a:lnTo>
                  <a:lnTo>
                    <a:pt x="2074130" y="119708"/>
                  </a:lnTo>
                  <a:lnTo>
                    <a:pt x="2333396" y="119708"/>
                  </a:lnTo>
                  <a:lnTo>
                    <a:pt x="2592662" y="119708"/>
                  </a:lnTo>
                  <a:lnTo>
                    <a:pt x="2851928" y="119708"/>
                  </a:lnTo>
                  <a:lnTo>
                    <a:pt x="3111195" y="0"/>
                  </a:lnTo>
                  <a:lnTo>
                    <a:pt x="3370461" y="0"/>
                  </a:lnTo>
                  <a:lnTo>
                    <a:pt x="3629727" y="0"/>
                  </a:lnTo>
                  <a:lnTo>
                    <a:pt x="3888994" y="0"/>
                  </a:lnTo>
                  <a:lnTo>
                    <a:pt x="4148260" y="0"/>
                  </a:lnTo>
                  <a:lnTo>
                    <a:pt x="4407526" y="0"/>
                  </a:lnTo>
                  <a:lnTo>
                    <a:pt x="4666792" y="0"/>
                  </a:lnTo>
                  <a:lnTo>
                    <a:pt x="4926059" y="119708"/>
                  </a:lnTo>
                  <a:lnTo>
                    <a:pt x="5185325" y="0"/>
                  </a:lnTo>
                  <a:lnTo>
                    <a:pt x="5444591" y="0"/>
                  </a:lnTo>
                  <a:lnTo>
                    <a:pt x="5703857" y="0"/>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4550214" y="1518126"/>
              <a:ext cx="3370461" cy="319221"/>
            </a:xfrm>
            <a:custGeom>
              <a:avLst/>
              <a:pathLst>
                <a:path w="3370461" h="319221">
                  <a:moveTo>
                    <a:pt x="0" y="319221"/>
                  </a:moveTo>
                  <a:lnTo>
                    <a:pt x="259266" y="319221"/>
                  </a:lnTo>
                  <a:lnTo>
                    <a:pt x="518532" y="319221"/>
                  </a:lnTo>
                  <a:lnTo>
                    <a:pt x="777798" y="319221"/>
                  </a:lnTo>
                  <a:lnTo>
                    <a:pt x="1037065" y="319221"/>
                  </a:lnTo>
                  <a:lnTo>
                    <a:pt x="1296331" y="319221"/>
                  </a:lnTo>
                  <a:lnTo>
                    <a:pt x="1555597" y="159610"/>
                  </a:lnTo>
                  <a:lnTo>
                    <a:pt x="1814863" y="159610"/>
                  </a:lnTo>
                  <a:lnTo>
                    <a:pt x="2074130" y="159610"/>
                  </a:lnTo>
                  <a:lnTo>
                    <a:pt x="2333396" y="159610"/>
                  </a:lnTo>
                  <a:lnTo>
                    <a:pt x="2592662" y="79805"/>
                  </a:lnTo>
                  <a:lnTo>
                    <a:pt x="2851928" y="0"/>
                  </a:lnTo>
                  <a:lnTo>
                    <a:pt x="3111195" y="0"/>
                  </a:lnTo>
                  <a:lnTo>
                    <a:pt x="3370461"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511838"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655" y="1002255"/>
              <a:ext cx="251287" cy="306620"/>
            </a:xfrm>
            <a:custGeom>
              <a:avLst/>
              <a:pathLst>
                <a:path w="251287" h="306620">
                  <a:moveTo>
                    <a:pt x="251287" y="0"/>
                  </a:moveTo>
                  <a:lnTo>
                    <a:pt x="0" y="306620"/>
                  </a:lnTo>
                </a:path>
              </a:pathLst>
            </a:custGeom>
          </p:spPr>
          <p:txBody>
            <a:bodyPr/>
            <a:lstStyle/>
            <a:p/>
          </p:txBody>
        </p:sp>
        <p:sp>
          <p:nvSpPr>
            <p:cNvPr id="42" name="pl42"/>
            <p:cNvSpPr/>
            <p:nvPr/>
          </p:nvSpPr>
          <p:spPr>
            <a:xfrm>
              <a:off x="7937959" y="1261127"/>
              <a:ext cx="241983" cy="53653"/>
            </a:xfrm>
            <a:custGeom>
              <a:avLst/>
              <a:pathLst>
                <a:path w="241983" h="53653">
                  <a:moveTo>
                    <a:pt x="241983" y="0"/>
                  </a:moveTo>
                  <a:lnTo>
                    <a:pt x="0" y="53653"/>
                  </a:lnTo>
                </a:path>
              </a:pathLst>
            </a:custGeom>
          </p:spPr>
          <p:txBody>
            <a:bodyPr/>
            <a:lstStyle/>
            <a:p/>
          </p:txBody>
        </p:sp>
        <p:sp>
          <p:nvSpPr>
            <p:cNvPr id="43" name="pl43"/>
            <p:cNvSpPr/>
            <p:nvPr/>
          </p:nvSpPr>
          <p:spPr>
            <a:xfrm>
              <a:off x="7932261" y="1327023"/>
              <a:ext cx="247681" cy="179820"/>
            </a:xfrm>
            <a:custGeom>
              <a:avLst/>
              <a:pathLst>
                <a:path w="247681" h="179820">
                  <a:moveTo>
                    <a:pt x="247681" y="179820"/>
                  </a:moveTo>
                  <a:lnTo>
                    <a:pt x="0" y="0"/>
                  </a:lnTo>
                </a:path>
              </a:pathLst>
            </a:custGeom>
          </p:spPr>
          <p:txBody>
            <a:bodyPr/>
            <a:lstStyle/>
            <a:p/>
          </p:txBody>
        </p:sp>
        <p:sp>
          <p:nvSpPr>
            <p:cNvPr id="44" name="pl44"/>
            <p:cNvSpPr/>
            <p:nvPr/>
          </p:nvSpPr>
          <p:spPr>
            <a:xfrm>
              <a:off x="7929848" y="1527497"/>
              <a:ext cx="250093" cy="255502"/>
            </a:xfrm>
            <a:custGeom>
              <a:avLst/>
              <a:pathLst>
                <a:path w="250093" h="255502">
                  <a:moveTo>
                    <a:pt x="250093" y="255502"/>
                  </a:moveTo>
                  <a:lnTo>
                    <a:pt x="0" y="0"/>
                  </a:lnTo>
                </a:path>
              </a:pathLst>
            </a:custGeom>
          </p:spPr>
          <p:txBody>
            <a:bodyPr/>
            <a:lstStyle/>
            <a:p/>
          </p:txBody>
        </p:sp>
        <p:sp>
          <p:nvSpPr>
            <p:cNvPr id="45" name="pg45"/>
            <p:cNvSpPr/>
            <p:nvPr/>
          </p:nvSpPr>
          <p:spPr>
            <a:xfrm>
              <a:off x="8111362" y="89139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3223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1654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0632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4391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4800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1" name="pg51"/>
            <p:cNvSpPr/>
            <p:nvPr/>
          </p:nvSpPr>
          <p:spPr>
            <a:xfrm>
              <a:off x="8111362" y="17135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7544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110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Luxembourg,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669386"/>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1351663"/>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1669386"/>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1351663"/>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1086895"/>
              <a:ext cx="1379037" cy="104599"/>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52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7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60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61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6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522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47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430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38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33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29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24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200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8154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7108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6062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50163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924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878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83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78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74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69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64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60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51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46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41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2037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932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8280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7234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6188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4096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3050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2004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958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819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35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996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634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976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6714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6254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559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513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46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4216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37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339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3034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238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6192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516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3054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20080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9717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9354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8894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824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797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7514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695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6396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594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5480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50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4560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841001"/>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73640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6337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5272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4245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3189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21534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1097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2198923"/>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1734107"/>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2182489"/>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(94%)</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(97%)</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(89%)</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lux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87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241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95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49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214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268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22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61969"/>
              <a:ext cx="239888" cy="654028"/>
            </a:xfrm>
            <a:prstGeom prst="rect">
              <a:avLst/>
            </a:prstGeom>
            <a:solidFill>
              <a:srgbClr val="1CABE2">
                <a:alpha val="85098"/>
              </a:srgbClr>
            </a:solidFill>
          </p:spPr>
          <p:txBody>
            <a:bodyPr/>
            <a:lstStyle/>
            <a:p/>
          </p:txBody>
        </p:sp>
        <p:sp>
          <p:nvSpPr>
            <p:cNvPr id="25" name="rc25"/>
            <p:cNvSpPr/>
            <p:nvPr/>
          </p:nvSpPr>
          <p:spPr>
            <a:xfrm>
              <a:off x="1562816" y="3473860"/>
              <a:ext cx="239888" cy="642137"/>
            </a:xfrm>
            <a:prstGeom prst="rect">
              <a:avLst/>
            </a:prstGeom>
            <a:solidFill>
              <a:srgbClr val="1CABE2">
                <a:alpha val="85098"/>
              </a:srgbClr>
            </a:solidFill>
          </p:spPr>
          <p:txBody>
            <a:bodyPr/>
            <a:lstStyle/>
            <a:p/>
          </p:txBody>
        </p:sp>
        <p:sp>
          <p:nvSpPr>
            <p:cNvPr id="26" name="rc26"/>
            <p:cNvSpPr/>
            <p:nvPr/>
          </p:nvSpPr>
          <p:spPr>
            <a:xfrm>
              <a:off x="1829360" y="3485752"/>
              <a:ext cx="239888" cy="630245"/>
            </a:xfrm>
            <a:prstGeom prst="rect">
              <a:avLst/>
            </a:prstGeom>
            <a:solidFill>
              <a:srgbClr val="1CABE2">
                <a:alpha val="85098"/>
              </a:srgbClr>
            </a:solidFill>
          </p:spPr>
          <p:txBody>
            <a:bodyPr/>
            <a:lstStyle/>
            <a:p/>
          </p:txBody>
        </p:sp>
        <p:sp>
          <p:nvSpPr>
            <p:cNvPr id="27" name="rc27"/>
            <p:cNvSpPr/>
            <p:nvPr/>
          </p:nvSpPr>
          <p:spPr>
            <a:xfrm>
              <a:off x="2095903" y="3497643"/>
              <a:ext cx="239888" cy="618354"/>
            </a:xfrm>
            <a:prstGeom prst="rect">
              <a:avLst/>
            </a:prstGeom>
            <a:solidFill>
              <a:srgbClr val="1CABE2">
                <a:alpha val="85098"/>
              </a:srgbClr>
            </a:solidFill>
          </p:spPr>
          <p:txBody>
            <a:bodyPr/>
            <a:lstStyle/>
            <a:p/>
          </p:txBody>
        </p:sp>
        <p:sp>
          <p:nvSpPr>
            <p:cNvPr id="28" name="rc28"/>
            <p:cNvSpPr/>
            <p:nvPr/>
          </p:nvSpPr>
          <p:spPr>
            <a:xfrm>
              <a:off x="2362446" y="3473860"/>
              <a:ext cx="239888" cy="642137"/>
            </a:xfrm>
            <a:prstGeom prst="rect">
              <a:avLst/>
            </a:prstGeom>
            <a:solidFill>
              <a:srgbClr val="1CABE2">
                <a:alpha val="85098"/>
              </a:srgbClr>
            </a:solidFill>
          </p:spPr>
          <p:txBody>
            <a:bodyPr/>
            <a:lstStyle/>
            <a:p/>
          </p:txBody>
        </p:sp>
        <p:sp>
          <p:nvSpPr>
            <p:cNvPr id="29" name="rc29"/>
            <p:cNvSpPr/>
            <p:nvPr/>
          </p:nvSpPr>
          <p:spPr>
            <a:xfrm>
              <a:off x="2628989" y="3485752"/>
              <a:ext cx="239888" cy="630245"/>
            </a:xfrm>
            <a:prstGeom prst="rect">
              <a:avLst/>
            </a:prstGeom>
            <a:solidFill>
              <a:srgbClr val="1CABE2">
                <a:alpha val="85098"/>
              </a:srgbClr>
            </a:solidFill>
          </p:spPr>
          <p:txBody>
            <a:bodyPr/>
            <a:lstStyle/>
            <a:p/>
          </p:txBody>
        </p:sp>
        <p:sp>
          <p:nvSpPr>
            <p:cNvPr id="30" name="rc30"/>
            <p:cNvSpPr/>
            <p:nvPr/>
          </p:nvSpPr>
          <p:spPr>
            <a:xfrm>
              <a:off x="2895532" y="3473860"/>
              <a:ext cx="239888" cy="642137"/>
            </a:xfrm>
            <a:prstGeom prst="rect">
              <a:avLst/>
            </a:prstGeom>
            <a:solidFill>
              <a:srgbClr val="1CABE2">
                <a:alpha val="85098"/>
              </a:srgbClr>
            </a:solidFill>
          </p:spPr>
          <p:txBody>
            <a:bodyPr/>
            <a:lstStyle/>
            <a:p/>
          </p:txBody>
        </p:sp>
        <p:sp>
          <p:nvSpPr>
            <p:cNvPr id="31" name="rc31"/>
            <p:cNvSpPr/>
            <p:nvPr/>
          </p:nvSpPr>
          <p:spPr>
            <a:xfrm>
              <a:off x="3162075" y="3473860"/>
              <a:ext cx="239888" cy="642137"/>
            </a:xfrm>
            <a:prstGeom prst="rect">
              <a:avLst/>
            </a:prstGeom>
            <a:solidFill>
              <a:srgbClr val="1CABE2">
                <a:alpha val="85098"/>
              </a:srgbClr>
            </a:solidFill>
          </p:spPr>
          <p:txBody>
            <a:bodyPr/>
            <a:lstStyle/>
            <a:p/>
          </p:txBody>
        </p:sp>
        <p:sp>
          <p:nvSpPr>
            <p:cNvPr id="32" name="rc32"/>
            <p:cNvSpPr/>
            <p:nvPr/>
          </p:nvSpPr>
          <p:spPr>
            <a:xfrm>
              <a:off x="3428618" y="3461969"/>
              <a:ext cx="239888" cy="654028"/>
            </a:xfrm>
            <a:prstGeom prst="rect">
              <a:avLst/>
            </a:prstGeom>
            <a:solidFill>
              <a:srgbClr val="1CABE2">
                <a:alpha val="85098"/>
              </a:srgbClr>
            </a:solidFill>
          </p:spPr>
          <p:txBody>
            <a:bodyPr/>
            <a:lstStyle/>
            <a:p/>
          </p:txBody>
        </p:sp>
        <p:sp>
          <p:nvSpPr>
            <p:cNvPr id="33" name="rc33"/>
            <p:cNvSpPr/>
            <p:nvPr/>
          </p:nvSpPr>
          <p:spPr>
            <a:xfrm>
              <a:off x="3695161" y="3461969"/>
              <a:ext cx="239888" cy="654028"/>
            </a:xfrm>
            <a:prstGeom prst="rect">
              <a:avLst/>
            </a:prstGeom>
            <a:solidFill>
              <a:srgbClr val="1CABE2">
                <a:alpha val="85098"/>
              </a:srgbClr>
            </a:solidFill>
          </p:spPr>
          <p:txBody>
            <a:bodyPr/>
            <a:lstStyle/>
            <a:p/>
          </p:txBody>
        </p:sp>
        <p:sp>
          <p:nvSpPr>
            <p:cNvPr id="34" name="rc34"/>
            <p:cNvSpPr/>
            <p:nvPr/>
          </p:nvSpPr>
          <p:spPr>
            <a:xfrm>
              <a:off x="3961705" y="3438186"/>
              <a:ext cx="239888" cy="677811"/>
            </a:xfrm>
            <a:prstGeom prst="rect">
              <a:avLst/>
            </a:prstGeom>
            <a:solidFill>
              <a:srgbClr val="1CABE2">
                <a:alpha val="85098"/>
              </a:srgbClr>
            </a:solidFill>
          </p:spPr>
          <p:txBody>
            <a:bodyPr/>
            <a:lstStyle/>
            <a:p/>
          </p:txBody>
        </p:sp>
        <p:sp>
          <p:nvSpPr>
            <p:cNvPr id="35" name="rc35"/>
            <p:cNvSpPr/>
            <p:nvPr/>
          </p:nvSpPr>
          <p:spPr>
            <a:xfrm>
              <a:off x="4228248" y="3461969"/>
              <a:ext cx="239888" cy="654028"/>
            </a:xfrm>
            <a:prstGeom prst="rect">
              <a:avLst/>
            </a:prstGeom>
            <a:solidFill>
              <a:srgbClr val="1CABE2">
                <a:alpha val="85098"/>
              </a:srgbClr>
            </a:solidFill>
          </p:spPr>
          <p:txBody>
            <a:bodyPr/>
            <a:lstStyle/>
            <a:p/>
          </p:txBody>
        </p:sp>
        <p:sp>
          <p:nvSpPr>
            <p:cNvPr id="36" name="rc36"/>
            <p:cNvSpPr/>
            <p:nvPr/>
          </p:nvSpPr>
          <p:spPr>
            <a:xfrm>
              <a:off x="4494791" y="3414403"/>
              <a:ext cx="239888" cy="701594"/>
            </a:xfrm>
            <a:prstGeom prst="rect">
              <a:avLst/>
            </a:prstGeom>
            <a:solidFill>
              <a:srgbClr val="1CABE2">
                <a:alpha val="85098"/>
              </a:srgbClr>
            </a:solidFill>
          </p:spPr>
          <p:txBody>
            <a:bodyPr/>
            <a:lstStyle/>
            <a:p/>
          </p:txBody>
        </p:sp>
        <p:sp>
          <p:nvSpPr>
            <p:cNvPr id="37" name="rc37"/>
            <p:cNvSpPr/>
            <p:nvPr/>
          </p:nvSpPr>
          <p:spPr>
            <a:xfrm>
              <a:off x="4761334" y="3402512"/>
              <a:ext cx="239888" cy="713485"/>
            </a:xfrm>
            <a:prstGeom prst="rect">
              <a:avLst/>
            </a:prstGeom>
            <a:solidFill>
              <a:srgbClr val="1CABE2">
                <a:alpha val="85098"/>
              </a:srgbClr>
            </a:solidFill>
          </p:spPr>
          <p:txBody>
            <a:bodyPr/>
            <a:lstStyle/>
            <a:p/>
          </p:txBody>
        </p:sp>
        <p:sp>
          <p:nvSpPr>
            <p:cNvPr id="38" name="rc38"/>
            <p:cNvSpPr/>
            <p:nvPr/>
          </p:nvSpPr>
          <p:spPr>
            <a:xfrm>
              <a:off x="5027877" y="3414403"/>
              <a:ext cx="239888" cy="701594"/>
            </a:xfrm>
            <a:prstGeom prst="rect">
              <a:avLst/>
            </a:prstGeom>
            <a:solidFill>
              <a:srgbClr val="1CABE2">
                <a:alpha val="85098"/>
              </a:srgbClr>
            </a:solidFill>
          </p:spPr>
          <p:txBody>
            <a:bodyPr/>
            <a:lstStyle/>
            <a:p/>
          </p:txBody>
        </p:sp>
        <p:sp>
          <p:nvSpPr>
            <p:cNvPr id="39" name="rc39"/>
            <p:cNvSpPr/>
            <p:nvPr/>
          </p:nvSpPr>
          <p:spPr>
            <a:xfrm>
              <a:off x="5294420" y="3402512"/>
              <a:ext cx="239888" cy="713485"/>
            </a:xfrm>
            <a:prstGeom prst="rect">
              <a:avLst/>
            </a:prstGeom>
            <a:solidFill>
              <a:srgbClr val="1CABE2">
                <a:alpha val="85098"/>
              </a:srgbClr>
            </a:solidFill>
          </p:spPr>
          <p:txBody>
            <a:bodyPr/>
            <a:lstStyle/>
            <a:p/>
          </p:txBody>
        </p:sp>
        <p:sp>
          <p:nvSpPr>
            <p:cNvPr id="40" name="rc40"/>
            <p:cNvSpPr/>
            <p:nvPr/>
          </p:nvSpPr>
          <p:spPr>
            <a:xfrm>
              <a:off x="5560963" y="3414403"/>
              <a:ext cx="239888" cy="701594"/>
            </a:xfrm>
            <a:prstGeom prst="rect">
              <a:avLst/>
            </a:prstGeom>
            <a:solidFill>
              <a:srgbClr val="1CABE2">
                <a:alpha val="85098"/>
              </a:srgbClr>
            </a:solidFill>
          </p:spPr>
          <p:txBody>
            <a:bodyPr/>
            <a:lstStyle/>
            <a:p/>
          </p:txBody>
        </p:sp>
        <p:sp>
          <p:nvSpPr>
            <p:cNvPr id="41" name="rc41"/>
            <p:cNvSpPr/>
            <p:nvPr/>
          </p:nvSpPr>
          <p:spPr>
            <a:xfrm>
              <a:off x="5827506" y="3402512"/>
              <a:ext cx="239888" cy="713485"/>
            </a:xfrm>
            <a:prstGeom prst="rect">
              <a:avLst/>
            </a:prstGeom>
            <a:solidFill>
              <a:srgbClr val="1CABE2">
                <a:alpha val="85098"/>
              </a:srgbClr>
            </a:solidFill>
          </p:spPr>
          <p:txBody>
            <a:bodyPr/>
            <a:lstStyle/>
            <a:p/>
          </p:txBody>
        </p:sp>
        <p:sp>
          <p:nvSpPr>
            <p:cNvPr id="42" name="rc42"/>
            <p:cNvSpPr/>
            <p:nvPr/>
          </p:nvSpPr>
          <p:spPr>
            <a:xfrm>
              <a:off x="6094049" y="3390620"/>
              <a:ext cx="239888" cy="725376"/>
            </a:xfrm>
            <a:prstGeom prst="rect">
              <a:avLst/>
            </a:prstGeom>
            <a:solidFill>
              <a:srgbClr val="1CABE2">
                <a:alpha val="85098"/>
              </a:srgbClr>
            </a:solidFill>
          </p:spPr>
          <p:txBody>
            <a:bodyPr/>
            <a:lstStyle/>
            <a:p/>
          </p:txBody>
        </p:sp>
        <p:sp>
          <p:nvSpPr>
            <p:cNvPr id="43" name="rc43"/>
            <p:cNvSpPr/>
            <p:nvPr/>
          </p:nvSpPr>
          <p:spPr>
            <a:xfrm>
              <a:off x="6360593" y="3390620"/>
              <a:ext cx="239888" cy="725376"/>
            </a:xfrm>
            <a:prstGeom prst="rect">
              <a:avLst/>
            </a:prstGeom>
            <a:solidFill>
              <a:srgbClr val="1CABE2">
                <a:alpha val="85098"/>
              </a:srgbClr>
            </a:solidFill>
          </p:spPr>
          <p:txBody>
            <a:bodyPr/>
            <a:lstStyle/>
            <a:p/>
          </p:txBody>
        </p:sp>
        <p:sp>
          <p:nvSpPr>
            <p:cNvPr id="44" name="rc44"/>
            <p:cNvSpPr/>
            <p:nvPr/>
          </p:nvSpPr>
          <p:spPr>
            <a:xfrm>
              <a:off x="6627136" y="3354946"/>
              <a:ext cx="239888" cy="761051"/>
            </a:xfrm>
            <a:prstGeom prst="rect">
              <a:avLst/>
            </a:prstGeom>
            <a:solidFill>
              <a:srgbClr val="1CABE2">
                <a:alpha val="85098"/>
              </a:srgbClr>
            </a:solidFill>
          </p:spPr>
          <p:txBody>
            <a:bodyPr/>
            <a:lstStyle/>
            <a:p/>
          </p:txBody>
        </p:sp>
        <p:sp>
          <p:nvSpPr>
            <p:cNvPr id="45" name="rc45"/>
            <p:cNvSpPr/>
            <p:nvPr/>
          </p:nvSpPr>
          <p:spPr>
            <a:xfrm>
              <a:off x="6893679" y="3331163"/>
              <a:ext cx="239888" cy="784834"/>
            </a:xfrm>
            <a:prstGeom prst="rect">
              <a:avLst/>
            </a:prstGeom>
            <a:solidFill>
              <a:srgbClr val="1CABE2">
                <a:alpha val="85098"/>
              </a:srgbClr>
            </a:solidFill>
          </p:spPr>
          <p:txBody>
            <a:bodyPr/>
            <a:lstStyle/>
            <a:p/>
          </p:txBody>
        </p:sp>
        <p:sp>
          <p:nvSpPr>
            <p:cNvPr id="46" name="rc46"/>
            <p:cNvSpPr/>
            <p:nvPr/>
          </p:nvSpPr>
          <p:spPr>
            <a:xfrm>
              <a:off x="7160222" y="3319272"/>
              <a:ext cx="239888" cy="796725"/>
            </a:xfrm>
            <a:prstGeom prst="rect">
              <a:avLst/>
            </a:prstGeom>
            <a:solidFill>
              <a:srgbClr val="1CABE2">
                <a:alpha val="85098"/>
              </a:srgbClr>
            </a:solidFill>
          </p:spPr>
          <p:txBody>
            <a:bodyPr/>
            <a:lstStyle/>
            <a:p/>
          </p:txBody>
        </p:sp>
        <p:sp>
          <p:nvSpPr>
            <p:cNvPr id="47" name="rc47"/>
            <p:cNvSpPr/>
            <p:nvPr/>
          </p:nvSpPr>
          <p:spPr>
            <a:xfrm>
              <a:off x="7426765" y="3295489"/>
              <a:ext cx="239888" cy="820508"/>
            </a:xfrm>
            <a:prstGeom prst="rect">
              <a:avLst/>
            </a:prstGeom>
            <a:solidFill>
              <a:srgbClr val="1CABE2">
                <a:alpha val="85098"/>
              </a:srgbClr>
            </a:solidFill>
          </p:spPr>
          <p:txBody>
            <a:bodyPr/>
            <a:lstStyle/>
            <a:p/>
          </p:txBody>
        </p:sp>
        <p:sp>
          <p:nvSpPr>
            <p:cNvPr id="48" name="rc48"/>
            <p:cNvSpPr/>
            <p:nvPr/>
          </p:nvSpPr>
          <p:spPr>
            <a:xfrm>
              <a:off x="7693308" y="3295489"/>
              <a:ext cx="239888" cy="820508"/>
            </a:xfrm>
            <a:prstGeom prst="rect">
              <a:avLst/>
            </a:prstGeom>
            <a:solidFill>
              <a:srgbClr val="1CABE2">
                <a:alpha val="85098"/>
              </a:srgbClr>
            </a:solidFill>
          </p:spPr>
          <p:txBody>
            <a:bodyPr/>
            <a:lstStyle/>
            <a:p/>
          </p:txBody>
        </p:sp>
        <p:sp>
          <p:nvSpPr>
            <p:cNvPr id="49" name="rc49"/>
            <p:cNvSpPr/>
            <p:nvPr/>
          </p:nvSpPr>
          <p:spPr>
            <a:xfrm>
              <a:off x="7959851" y="3295489"/>
              <a:ext cx="239888" cy="820508"/>
            </a:xfrm>
            <a:prstGeom prst="rect">
              <a:avLst/>
            </a:prstGeom>
            <a:solidFill>
              <a:srgbClr val="1CABE2">
                <a:alpha val="85098"/>
              </a:srgbClr>
            </a:solidFill>
          </p:spPr>
          <p:txBody>
            <a:bodyPr/>
            <a:lstStyle/>
            <a:p/>
          </p:txBody>
        </p:sp>
        <p:sp>
          <p:nvSpPr>
            <p:cNvPr id="50" name="rc50"/>
            <p:cNvSpPr/>
            <p:nvPr/>
          </p:nvSpPr>
          <p:spPr>
            <a:xfrm>
              <a:off x="1296273" y="3461969"/>
              <a:ext cx="239888" cy="0"/>
            </a:xfrm>
            <a:prstGeom prst="rect">
              <a:avLst/>
            </a:prstGeom>
            <a:solidFill>
              <a:srgbClr val="B3B3B3">
                <a:alpha val="85098"/>
              </a:srgbClr>
            </a:solidFill>
          </p:spPr>
          <p:txBody>
            <a:bodyPr/>
            <a:lstStyle/>
            <a:p/>
          </p:txBody>
        </p:sp>
        <p:sp>
          <p:nvSpPr>
            <p:cNvPr id="51" name="rc51"/>
            <p:cNvSpPr/>
            <p:nvPr/>
          </p:nvSpPr>
          <p:spPr>
            <a:xfrm>
              <a:off x="1562816" y="3473860"/>
              <a:ext cx="239888" cy="0"/>
            </a:xfrm>
            <a:prstGeom prst="rect">
              <a:avLst/>
            </a:prstGeom>
            <a:solidFill>
              <a:srgbClr val="B3B3B3">
                <a:alpha val="85098"/>
              </a:srgbClr>
            </a:solidFill>
          </p:spPr>
          <p:txBody>
            <a:bodyPr/>
            <a:lstStyle/>
            <a:p/>
          </p:txBody>
        </p:sp>
        <p:sp>
          <p:nvSpPr>
            <p:cNvPr id="52" name="rc52"/>
            <p:cNvSpPr/>
            <p:nvPr/>
          </p:nvSpPr>
          <p:spPr>
            <a:xfrm>
              <a:off x="1829360" y="3485752"/>
              <a:ext cx="239888" cy="0"/>
            </a:xfrm>
            <a:prstGeom prst="rect">
              <a:avLst/>
            </a:prstGeom>
            <a:solidFill>
              <a:srgbClr val="B3B3B3">
                <a:alpha val="85098"/>
              </a:srgbClr>
            </a:solidFill>
          </p:spPr>
          <p:txBody>
            <a:bodyPr/>
            <a:lstStyle/>
            <a:p/>
          </p:txBody>
        </p:sp>
        <p:sp>
          <p:nvSpPr>
            <p:cNvPr id="53" name="rc53"/>
            <p:cNvSpPr/>
            <p:nvPr/>
          </p:nvSpPr>
          <p:spPr>
            <a:xfrm>
              <a:off x="2095903" y="2879289"/>
              <a:ext cx="239888" cy="618354"/>
            </a:xfrm>
            <a:prstGeom prst="rect">
              <a:avLst/>
            </a:prstGeom>
            <a:solidFill>
              <a:srgbClr val="B3B3B3">
                <a:alpha val="85098"/>
              </a:srgbClr>
            </a:solidFill>
          </p:spPr>
          <p:txBody>
            <a:bodyPr/>
            <a:lstStyle/>
            <a:p/>
          </p:txBody>
        </p:sp>
        <p:sp>
          <p:nvSpPr>
            <p:cNvPr id="54" name="rc54"/>
            <p:cNvSpPr/>
            <p:nvPr/>
          </p:nvSpPr>
          <p:spPr>
            <a:xfrm>
              <a:off x="2362446" y="3473860"/>
              <a:ext cx="239888" cy="0"/>
            </a:xfrm>
            <a:prstGeom prst="rect">
              <a:avLst/>
            </a:prstGeom>
            <a:solidFill>
              <a:srgbClr val="B3B3B3">
                <a:alpha val="85098"/>
              </a:srgbClr>
            </a:solidFill>
          </p:spPr>
          <p:txBody>
            <a:bodyPr/>
            <a:lstStyle/>
            <a:p/>
          </p:txBody>
        </p:sp>
        <p:sp>
          <p:nvSpPr>
            <p:cNvPr id="55" name="rc55"/>
            <p:cNvSpPr/>
            <p:nvPr/>
          </p:nvSpPr>
          <p:spPr>
            <a:xfrm>
              <a:off x="2628989" y="3485752"/>
              <a:ext cx="239888" cy="0"/>
            </a:xfrm>
            <a:prstGeom prst="rect">
              <a:avLst/>
            </a:prstGeom>
            <a:solidFill>
              <a:srgbClr val="B3B3B3">
                <a:alpha val="85098"/>
              </a:srgbClr>
            </a:solidFill>
          </p:spPr>
          <p:txBody>
            <a:bodyPr/>
            <a:lstStyle/>
            <a:p/>
          </p:txBody>
        </p:sp>
        <p:sp>
          <p:nvSpPr>
            <p:cNvPr id="56" name="rc56"/>
            <p:cNvSpPr/>
            <p:nvPr/>
          </p:nvSpPr>
          <p:spPr>
            <a:xfrm>
              <a:off x="2895532" y="3473860"/>
              <a:ext cx="239888" cy="0"/>
            </a:xfrm>
            <a:prstGeom prst="rect">
              <a:avLst/>
            </a:prstGeom>
            <a:solidFill>
              <a:srgbClr val="B3B3B3">
                <a:alpha val="85098"/>
              </a:srgbClr>
            </a:solidFill>
          </p:spPr>
          <p:txBody>
            <a:bodyPr/>
            <a:lstStyle/>
            <a:p/>
          </p:txBody>
        </p:sp>
        <p:sp>
          <p:nvSpPr>
            <p:cNvPr id="57" name="rc57"/>
            <p:cNvSpPr/>
            <p:nvPr/>
          </p:nvSpPr>
          <p:spPr>
            <a:xfrm>
              <a:off x="3162075" y="3473860"/>
              <a:ext cx="239888" cy="0"/>
            </a:xfrm>
            <a:prstGeom prst="rect">
              <a:avLst/>
            </a:prstGeom>
            <a:solidFill>
              <a:srgbClr val="B3B3B3">
                <a:alpha val="85098"/>
              </a:srgbClr>
            </a:solidFill>
          </p:spPr>
          <p:txBody>
            <a:bodyPr/>
            <a:lstStyle/>
            <a:p/>
          </p:txBody>
        </p:sp>
        <p:sp>
          <p:nvSpPr>
            <p:cNvPr id="58" name="rc58"/>
            <p:cNvSpPr/>
            <p:nvPr/>
          </p:nvSpPr>
          <p:spPr>
            <a:xfrm>
              <a:off x="3428618" y="3461969"/>
              <a:ext cx="239888" cy="0"/>
            </a:xfrm>
            <a:prstGeom prst="rect">
              <a:avLst/>
            </a:prstGeom>
            <a:solidFill>
              <a:srgbClr val="B3B3B3">
                <a:alpha val="85098"/>
              </a:srgbClr>
            </a:solidFill>
          </p:spPr>
          <p:txBody>
            <a:bodyPr/>
            <a:lstStyle/>
            <a:p/>
          </p:txBody>
        </p:sp>
        <p:sp>
          <p:nvSpPr>
            <p:cNvPr id="59" name="rc59"/>
            <p:cNvSpPr/>
            <p:nvPr/>
          </p:nvSpPr>
          <p:spPr>
            <a:xfrm>
              <a:off x="3695161" y="3461969"/>
              <a:ext cx="239888" cy="0"/>
            </a:xfrm>
            <a:prstGeom prst="rect">
              <a:avLst/>
            </a:prstGeom>
            <a:solidFill>
              <a:srgbClr val="B3B3B3">
                <a:alpha val="85098"/>
              </a:srgbClr>
            </a:solidFill>
          </p:spPr>
          <p:txBody>
            <a:bodyPr/>
            <a:lstStyle/>
            <a:p/>
          </p:txBody>
        </p:sp>
        <p:sp>
          <p:nvSpPr>
            <p:cNvPr id="60" name="rc60"/>
            <p:cNvSpPr/>
            <p:nvPr/>
          </p:nvSpPr>
          <p:spPr>
            <a:xfrm>
              <a:off x="3961705" y="3438186"/>
              <a:ext cx="239888" cy="0"/>
            </a:xfrm>
            <a:prstGeom prst="rect">
              <a:avLst/>
            </a:prstGeom>
            <a:solidFill>
              <a:srgbClr val="B3B3B3">
                <a:alpha val="85098"/>
              </a:srgbClr>
            </a:solidFill>
          </p:spPr>
          <p:txBody>
            <a:bodyPr/>
            <a:lstStyle/>
            <a:p/>
          </p:txBody>
        </p:sp>
        <p:sp>
          <p:nvSpPr>
            <p:cNvPr id="61" name="rc61"/>
            <p:cNvSpPr/>
            <p:nvPr/>
          </p:nvSpPr>
          <p:spPr>
            <a:xfrm>
              <a:off x="4228248" y="3461969"/>
              <a:ext cx="239888" cy="0"/>
            </a:xfrm>
            <a:prstGeom prst="rect">
              <a:avLst/>
            </a:prstGeom>
            <a:solidFill>
              <a:srgbClr val="B3B3B3">
                <a:alpha val="85098"/>
              </a:srgbClr>
            </a:solidFill>
          </p:spPr>
          <p:txBody>
            <a:bodyPr/>
            <a:lstStyle/>
            <a:p/>
          </p:txBody>
        </p:sp>
        <p:sp>
          <p:nvSpPr>
            <p:cNvPr id="62" name="rc62"/>
            <p:cNvSpPr/>
            <p:nvPr/>
          </p:nvSpPr>
          <p:spPr>
            <a:xfrm>
              <a:off x="4494791" y="3414403"/>
              <a:ext cx="239888" cy="0"/>
            </a:xfrm>
            <a:prstGeom prst="rect">
              <a:avLst/>
            </a:prstGeom>
            <a:solidFill>
              <a:srgbClr val="B3B3B3">
                <a:alpha val="85098"/>
              </a:srgbClr>
            </a:solidFill>
          </p:spPr>
          <p:txBody>
            <a:bodyPr/>
            <a:lstStyle/>
            <a:p/>
          </p:txBody>
        </p:sp>
        <p:sp>
          <p:nvSpPr>
            <p:cNvPr id="63" name="rc63"/>
            <p:cNvSpPr/>
            <p:nvPr/>
          </p:nvSpPr>
          <p:spPr>
            <a:xfrm>
              <a:off x="4761334" y="3402512"/>
              <a:ext cx="239888" cy="0"/>
            </a:xfrm>
            <a:prstGeom prst="rect">
              <a:avLst/>
            </a:prstGeom>
            <a:solidFill>
              <a:srgbClr val="B3B3B3">
                <a:alpha val="85098"/>
              </a:srgbClr>
            </a:solidFill>
          </p:spPr>
          <p:txBody>
            <a:bodyPr/>
            <a:lstStyle/>
            <a:p/>
          </p:txBody>
        </p:sp>
        <p:sp>
          <p:nvSpPr>
            <p:cNvPr id="64" name="rc64"/>
            <p:cNvSpPr/>
            <p:nvPr/>
          </p:nvSpPr>
          <p:spPr>
            <a:xfrm>
              <a:off x="5027877" y="3414403"/>
              <a:ext cx="239888" cy="0"/>
            </a:xfrm>
            <a:prstGeom prst="rect">
              <a:avLst/>
            </a:prstGeom>
            <a:solidFill>
              <a:srgbClr val="B3B3B3">
                <a:alpha val="85098"/>
              </a:srgbClr>
            </a:solidFill>
          </p:spPr>
          <p:txBody>
            <a:bodyPr/>
            <a:lstStyle/>
            <a:p/>
          </p:txBody>
        </p:sp>
        <p:sp>
          <p:nvSpPr>
            <p:cNvPr id="65" name="rc65"/>
            <p:cNvSpPr/>
            <p:nvPr/>
          </p:nvSpPr>
          <p:spPr>
            <a:xfrm>
              <a:off x="5294420" y="3402512"/>
              <a:ext cx="239888" cy="0"/>
            </a:xfrm>
            <a:prstGeom prst="rect">
              <a:avLst/>
            </a:prstGeom>
            <a:solidFill>
              <a:srgbClr val="B3B3B3">
                <a:alpha val="85098"/>
              </a:srgbClr>
            </a:solidFill>
          </p:spPr>
          <p:txBody>
            <a:bodyPr/>
            <a:lstStyle/>
            <a:p/>
          </p:txBody>
        </p:sp>
        <p:sp>
          <p:nvSpPr>
            <p:cNvPr id="66" name="rc66"/>
            <p:cNvSpPr/>
            <p:nvPr/>
          </p:nvSpPr>
          <p:spPr>
            <a:xfrm>
              <a:off x="5560963" y="3414403"/>
              <a:ext cx="239888" cy="0"/>
            </a:xfrm>
            <a:prstGeom prst="rect">
              <a:avLst/>
            </a:prstGeom>
            <a:solidFill>
              <a:srgbClr val="B3B3B3">
                <a:alpha val="85098"/>
              </a:srgbClr>
            </a:solidFill>
          </p:spPr>
          <p:txBody>
            <a:bodyPr/>
            <a:lstStyle/>
            <a:p/>
          </p:txBody>
        </p:sp>
        <p:sp>
          <p:nvSpPr>
            <p:cNvPr id="67" name="rc67"/>
            <p:cNvSpPr/>
            <p:nvPr/>
          </p:nvSpPr>
          <p:spPr>
            <a:xfrm>
              <a:off x="5827506" y="3402512"/>
              <a:ext cx="239888" cy="0"/>
            </a:xfrm>
            <a:prstGeom prst="rect">
              <a:avLst/>
            </a:prstGeom>
            <a:solidFill>
              <a:srgbClr val="B3B3B3">
                <a:alpha val="85098"/>
              </a:srgbClr>
            </a:solidFill>
          </p:spPr>
          <p:txBody>
            <a:bodyPr/>
            <a:lstStyle/>
            <a:p/>
          </p:txBody>
        </p:sp>
        <p:sp>
          <p:nvSpPr>
            <p:cNvPr id="68" name="rc68"/>
            <p:cNvSpPr/>
            <p:nvPr/>
          </p:nvSpPr>
          <p:spPr>
            <a:xfrm>
              <a:off x="6094049" y="3390620"/>
              <a:ext cx="239888" cy="0"/>
            </a:xfrm>
            <a:prstGeom prst="rect">
              <a:avLst/>
            </a:prstGeom>
            <a:solidFill>
              <a:srgbClr val="B3B3B3">
                <a:alpha val="85098"/>
              </a:srgbClr>
            </a:solidFill>
          </p:spPr>
          <p:txBody>
            <a:bodyPr/>
            <a:lstStyle/>
            <a:p/>
          </p:txBody>
        </p:sp>
        <p:sp>
          <p:nvSpPr>
            <p:cNvPr id="69" name="rc69"/>
            <p:cNvSpPr/>
            <p:nvPr/>
          </p:nvSpPr>
          <p:spPr>
            <a:xfrm>
              <a:off x="6360593" y="3390620"/>
              <a:ext cx="239888" cy="0"/>
            </a:xfrm>
            <a:prstGeom prst="rect">
              <a:avLst/>
            </a:prstGeom>
            <a:solidFill>
              <a:srgbClr val="B3B3B3">
                <a:alpha val="85098"/>
              </a:srgbClr>
            </a:solidFill>
          </p:spPr>
          <p:txBody>
            <a:bodyPr/>
            <a:lstStyle/>
            <a:p/>
          </p:txBody>
        </p:sp>
        <p:sp>
          <p:nvSpPr>
            <p:cNvPr id="70" name="rc70"/>
            <p:cNvSpPr/>
            <p:nvPr/>
          </p:nvSpPr>
          <p:spPr>
            <a:xfrm>
              <a:off x="6627136" y="3354946"/>
              <a:ext cx="239888" cy="0"/>
            </a:xfrm>
            <a:prstGeom prst="rect">
              <a:avLst/>
            </a:prstGeom>
            <a:solidFill>
              <a:srgbClr val="B3B3B3">
                <a:alpha val="85098"/>
              </a:srgbClr>
            </a:solidFill>
          </p:spPr>
          <p:txBody>
            <a:bodyPr/>
            <a:lstStyle/>
            <a:p/>
          </p:txBody>
        </p:sp>
        <p:sp>
          <p:nvSpPr>
            <p:cNvPr id="71" name="rc71"/>
            <p:cNvSpPr/>
            <p:nvPr/>
          </p:nvSpPr>
          <p:spPr>
            <a:xfrm>
              <a:off x="6893679" y="3331163"/>
              <a:ext cx="239888" cy="0"/>
            </a:xfrm>
            <a:prstGeom prst="rect">
              <a:avLst/>
            </a:prstGeom>
            <a:solidFill>
              <a:srgbClr val="B3B3B3">
                <a:alpha val="85098"/>
              </a:srgbClr>
            </a:solidFill>
          </p:spPr>
          <p:txBody>
            <a:bodyPr/>
            <a:lstStyle/>
            <a:p/>
          </p:txBody>
        </p:sp>
        <p:sp>
          <p:nvSpPr>
            <p:cNvPr id="72" name="rc72"/>
            <p:cNvSpPr/>
            <p:nvPr/>
          </p:nvSpPr>
          <p:spPr>
            <a:xfrm>
              <a:off x="7160222" y="3319272"/>
              <a:ext cx="239888" cy="0"/>
            </a:xfrm>
            <a:prstGeom prst="rect">
              <a:avLst/>
            </a:prstGeom>
            <a:solidFill>
              <a:srgbClr val="B3B3B3">
                <a:alpha val="85098"/>
              </a:srgbClr>
            </a:solidFill>
          </p:spPr>
          <p:txBody>
            <a:bodyPr/>
            <a:lstStyle/>
            <a:p/>
          </p:txBody>
        </p:sp>
        <p:sp>
          <p:nvSpPr>
            <p:cNvPr id="73" name="rc73"/>
            <p:cNvSpPr/>
            <p:nvPr/>
          </p:nvSpPr>
          <p:spPr>
            <a:xfrm>
              <a:off x="7426765" y="3295489"/>
              <a:ext cx="239888" cy="0"/>
            </a:xfrm>
            <a:prstGeom prst="rect">
              <a:avLst/>
            </a:prstGeom>
            <a:solidFill>
              <a:srgbClr val="B3B3B3">
                <a:alpha val="85098"/>
              </a:srgbClr>
            </a:solidFill>
          </p:spPr>
          <p:txBody>
            <a:bodyPr/>
            <a:lstStyle/>
            <a:p/>
          </p:txBody>
        </p:sp>
        <p:sp>
          <p:nvSpPr>
            <p:cNvPr id="74" name="rc74"/>
            <p:cNvSpPr/>
            <p:nvPr/>
          </p:nvSpPr>
          <p:spPr>
            <a:xfrm>
              <a:off x="7693308" y="3295489"/>
              <a:ext cx="239888" cy="0"/>
            </a:xfrm>
            <a:prstGeom prst="rect">
              <a:avLst/>
            </a:prstGeom>
            <a:solidFill>
              <a:srgbClr val="B3B3B3">
                <a:alpha val="85098"/>
              </a:srgbClr>
            </a:solidFill>
          </p:spPr>
          <p:txBody>
            <a:bodyPr/>
            <a:lstStyle/>
            <a:p/>
          </p:txBody>
        </p:sp>
        <p:sp>
          <p:nvSpPr>
            <p:cNvPr id="75" name="rc75"/>
            <p:cNvSpPr/>
            <p:nvPr/>
          </p:nvSpPr>
          <p:spPr>
            <a:xfrm>
              <a:off x="7959851" y="3295489"/>
              <a:ext cx="239888" cy="0"/>
            </a:xfrm>
            <a:prstGeom prst="rect">
              <a:avLst/>
            </a:prstGeom>
            <a:solidFill>
              <a:srgbClr val="B3B3B3">
                <a:alpha val="85098"/>
              </a:srgbClr>
            </a:solidFill>
          </p:spPr>
          <p:txBody>
            <a:bodyPr/>
            <a:lstStyle/>
            <a:p/>
          </p:txBody>
        </p:sp>
        <p:sp>
          <p:nvSpPr>
            <p:cNvPr id="76" name="pl76"/>
            <p:cNvSpPr/>
            <p:nvPr/>
          </p:nvSpPr>
          <p:spPr>
            <a:xfrm>
              <a:off x="1416218" y="2075428"/>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20611"/>
            </a:xfrm>
            <a:custGeom>
              <a:avLst/>
              <a:pathLst>
                <a:path w="6663577" h="20611">
                  <a:moveTo>
                    <a:pt x="0" y="0"/>
                  </a:moveTo>
                  <a:lnTo>
                    <a:pt x="266543" y="0"/>
                  </a:lnTo>
                  <a:lnTo>
                    <a:pt x="533086" y="0"/>
                  </a:lnTo>
                  <a:lnTo>
                    <a:pt x="799629" y="20611"/>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0" name="tx100"/>
            <p:cNvSpPr/>
            <p:nvPr/>
          </p:nvSpPr>
          <p:spPr>
            <a:xfrm>
              <a:off x="1294130" y="334393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2626845" y="336771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3959561" y="332014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5292277" y="328447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6358449" y="327258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624992" y="323690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891535" y="321312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7158078" y="320123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424622" y="31774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691165" y="31774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957708" y="31774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733081" y="34693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655386" y="28747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a:off x="655386" y="22801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82906"/>
              <a:ext cx="18267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Luxembourg, 2000-2025</a:t>
              </a:r>
            </a:p>
          </p:txBody>
        </p:sp>
        <p:sp>
          <p:nvSpPr>
            <p:cNvPr id="143" name="pl143"/>
            <p:cNvSpPr/>
            <p:nvPr/>
          </p:nvSpPr>
          <p:spPr>
            <a:xfrm>
              <a:off x="229677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29778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2987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829979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29727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29828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729928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296273" y="5726143"/>
              <a:ext cx="6103064" cy="119033"/>
            </a:xfrm>
            <a:prstGeom prst="rect">
              <a:avLst/>
            </a:prstGeom>
            <a:solidFill>
              <a:srgbClr val="1CABE2">
                <a:alpha val="85098"/>
              </a:srgbClr>
            </a:solidFill>
          </p:spPr>
          <p:txBody>
            <a:bodyPr/>
            <a:lstStyle/>
            <a:p/>
          </p:txBody>
        </p:sp>
        <p:sp>
          <p:nvSpPr>
            <p:cNvPr id="155" name="rc155"/>
            <p:cNvSpPr/>
            <p:nvPr/>
          </p:nvSpPr>
          <p:spPr>
            <a:xfrm>
              <a:off x="1296273" y="5577352"/>
              <a:ext cx="6903466" cy="119033"/>
            </a:xfrm>
            <a:prstGeom prst="rect">
              <a:avLst/>
            </a:prstGeom>
            <a:solidFill>
              <a:srgbClr val="1CABE2">
                <a:alpha val="85098"/>
              </a:srgbClr>
            </a:solidFill>
          </p:spPr>
          <p:txBody>
            <a:bodyPr/>
            <a:lstStyle/>
            <a:p/>
          </p:txBody>
        </p:sp>
        <p:sp>
          <p:nvSpPr>
            <p:cNvPr id="156" name="rc156"/>
            <p:cNvSpPr/>
            <p:nvPr/>
          </p:nvSpPr>
          <p:spPr>
            <a:xfrm>
              <a:off x="1296273" y="5428560"/>
              <a:ext cx="6903466" cy="119033"/>
            </a:xfrm>
            <a:prstGeom prst="rect">
              <a:avLst/>
            </a:prstGeom>
            <a:solidFill>
              <a:srgbClr val="1CABE2">
                <a:alpha val="85098"/>
              </a:srgbClr>
            </a:solidFill>
          </p:spPr>
          <p:txBody>
            <a:bodyPr/>
            <a:lstStyle/>
            <a:p/>
          </p:txBody>
        </p:sp>
        <p:sp>
          <p:nvSpPr>
            <p:cNvPr id="157" name="rc157"/>
            <p:cNvSpPr/>
            <p:nvPr/>
          </p:nvSpPr>
          <p:spPr>
            <a:xfrm>
              <a:off x="7399338" y="5726143"/>
              <a:ext cx="0" cy="119033"/>
            </a:xfrm>
            <a:prstGeom prst="rect">
              <a:avLst/>
            </a:prstGeom>
            <a:solidFill>
              <a:srgbClr val="B3B3B3">
                <a:alpha val="85098"/>
              </a:srgbClr>
            </a:solidFill>
          </p:spPr>
          <p:txBody>
            <a:bodyPr/>
            <a:lstStyle/>
            <a:p/>
          </p:txBody>
        </p:sp>
        <p:sp>
          <p:nvSpPr>
            <p:cNvPr id="158" name="rc158"/>
            <p:cNvSpPr/>
            <p:nvPr/>
          </p:nvSpPr>
          <p:spPr>
            <a:xfrm>
              <a:off x="8199740" y="5577352"/>
              <a:ext cx="0" cy="119033"/>
            </a:xfrm>
            <a:prstGeom prst="rect">
              <a:avLst/>
            </a:prstGeom>
            <a:solidFill>
              <a:srgbClr val="B3B3B3">
                <a:alpha val="85098"/>
              </a:srgbClr>
            </a:solidFill>
          </p:spPr>
          <p:txBody>
            <a:bodyPr/>
            <a:lstStyle/>
            <a:p/>
          </p:txBody>
        </p:sp>
        <p:sp>
          <p:nvSpPr>
            <p:cNvPr id="159" name="rc159"/>
            <p:cNvSpPr/>
            <p:nvPr/>
          </p:nvSpPr>
          <p:spPr>
            <a:xfrm>
              <a:off x="8199740" y="5428560"/>
              <a:ext cx="0" cy="119033"/>
            </a:xfrm>
            <a:prstGeom prst="rect">
              <a:avLst/>
            </a:prstGeom>
            <a:solidFill>
              <a:srgbClr val="B3B3B3">
                <a:alpha val="85098"/>
              </a:srgbClr>
            </a:solidFill>
          </p:spPr>
          <p:txBody>
            <a:bodyPr/>
            <a:lstStyle/>
            <a:p/>
          </p:txBody>
        </p:sp>
        <p:sp>
          <p:nvSpPr>
            <p:cNvPr id="160" name="tx160"/>
            <p:cNvSpPr/>
            <p:nvPr/>
          </p:nvSpPr>
          <p:spPr>
            <a:xfrm>
              <a:off x="7529565"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1" name="tx161"/>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2" name="tx162"/>
            <p:cNvSpPr/>
            <p:nvPr/>
          </p:nvSpPr>
          <p:spPr>
            <a:xfrm>
              <a:off x="832996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3" name="tx16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6" name="tx166"/>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7" name="tx167"/>
            <p:cNvSpPr/>
            <p:nvPr/>
          </p:nvSpPr>
          <p:spPr>
            <a:xfrm>
              <a:off x="3219584"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68" name="tx168"/>
            <p:cNvSpPr/>
            <p:nvPr/>
          </p:nvSpPr>
          <p:spPr>
            <a:xfrm>
              <a:off x="5220589"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69" name="tx169"/>
            <p:cNvSpPr/>
            <p:nvPr/>
          </p:nvSpPr>
          <p:spPr>
            <a:xfrm>
              <a:off x="7221593"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70" name="tx170"/>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1" name="tx17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2" name="tx17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3" name="tx17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Luxembourg.
In 2025, DTP1 coverage in Luxembourg remained constant 99%. There were &lt;100 children who missed out on any DTP vaccination (zero-dose children).
DTP3 coverage remained constant at 99% in 2025, leaving &lt;100 children vulnerable to vaccine-preventable diseases.</a:t>
            </a:r>
          </a:p>
        </p:txBody>
      </p:sp>
      <p:sp>
        <p:nvSpPr>
          <p:cNvPr id="1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 children un- or under-vaccinated, including &lt;100 zero-dose and &lt;100 with only partial protection.</a:t>
            </a:r>
          </a:p>
        </p:txBody>
      </p:sp>
      <p:grpSp xmlns:pic="http://schemas.openxmlformats.org/drawingml/2006/picture">
        <p:nvGrpSpPr>
          <p:cNvPr id="176" name=""/>
          <p:cNvGrpSpPr/>
          <p:nvPr/>
        </p:nvGrpSpPr>
        <p:grpSpPr>
          <a:xfrm>
            <a:off x="292608" y="1005840"/>
            <a:ext cx="8595360" cy="28575"/>
            <a:chOff x="292608" y="1005840"/>
            <a:chExt cx="8595360" cy="28575"/>
          </a:xfrm>
        </p:grpSpPr>
        <p:sp>
          <p:nvSpPr>
            <p:cNvPr id="17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3966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3966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7489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3735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06761" y="4962980"/>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60" name="tx60"/>
            <p:cNvSpPr/>
            <p:nvPr/>
          </p:nvSpPr>
          <p:spPr>
            <a:xfrm>
              <a:off x="264199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0445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17502" y="1405107"/>
              <a:ext cx="280421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Luxembourg,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498080"/>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498080"/>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498080"/>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498080"/>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498080"/>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498080"/>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498080"/>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6977"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4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5563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5563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69159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45405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823459" y="4962980"/>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119" name="tx119"/>
            <p:cNvSpPr/>
            <p:nvPr/>
          </p:nvSpPr>
          <p:spPr>
            <a:xfrm>
              <a:off x="695869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72115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782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5004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6226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7448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393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615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6837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6472687"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7321564"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83982"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1" name="tx141"/>
            <p:cNvSpPr/>
            <p:nvPr/>
          </p:nvSpPr>
          <p:spPr>
            <a:xfrm>
              <a:off x="540617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2" name="tx142"/>
            <p:cNvSpPr/>
            <p:nvPr/>
          </p:nvSpPr>
          <p:spPr>
            <a:xfrm>
              <a:off x="752836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Luxembourg (99%) was 9 percentage points higher than the global average (90%) and 3 percentage points higher than the average across all non-programme countries (96%).
National DTP1 coverage was the same as in 2019 (99%).
The number of zero-dose children remained approximately the same (&lt;100)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Luxembourg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Luxembourg ranked number 30 out of 41 countries for lowest DTP1 coverage (based on tied ranks).
Luxembourg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Luxembourg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Luxembourg ranked number 36 out of 41 countries with &lt;100 zero-dose children.
In 2025, Luxembourg ranked number 36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0478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4359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8239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2418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76299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80179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631145"/>
              <a:ext cx="204851" cy="1054241"/>
            </a:xfrm>
            <a:prstGeom prst="rect">
              <a:avLst/>
            </a:prstGeom>
            <a:solidFill>
              <a:srgbClr val="80BD41">
                <a:alpha val="100000"/>
              </a:srgbClr>
            </a:solidFill>
          </p:spPr>
          <p:txBody>
            <a:bodyPr/>
            <a:lstStyle/>
            <a:p/>
          </p:txBody>
        </p:sp>
        <p:sp>
          <p:nvSpPr>
            <p:cNvPr id="26" name="rc26"/>
            <p:cNvSpPr/>
            <p:nvPr/>
          </p:nvSpPr>
          <p:spPr>
            <a:xfrm>
              <a:off x="1271992" y="3620572"/>
              <a:ext cx="204851" cy="10573"/>
            </a:xfrm>
            <a:prstGeom prst="rect">
              <a:avLst/>
            </a:prstGeom>
            <a:solidFill>
              <a:srgbClr val="0058AB">
                <a:alpha val="100000"/>
              </a:srgbClr>
            </a:solidFill>
          </p:spPr>
          <p:txBody>
            <a:bodyPr/>
            <a:lstStyle/>
            <a:p/>
          </p:txBody>
        </p:sp>
        <p:sp>
          <p:nvSpPr>
            <p:cNvPr id="27" name="rc27"/>
            <p:cNvSpPr/>
            <p:nvPr/>
          </p:nvSpPr>
          <p:spPr>
            <a:xfrm>
              <a:off x="1271992" y="3631145"/>
              <a:ext cx="204851" cy="0"/>
            </a:xfrm>
            <a:prstGeom prst="rect">
              <a:avLst/>
            </a:prstGeom>
            <a:solidFill>
              <a:srgbClr val="1CABE2">
                <a:alpha val="100000"/>
              </a:srgbClr>
            </a:solidFill>
          </p:spPr>
          <p:txBody>
            <a:bodyPr/>
            <a:lstStyle/>
            <a:p/>
          </p:txBody>
        </p:sp>
        <p:sp>
          <p:nvSpPr>
            <p:cNvPr id="28" name="rc28"/>
            <p:cNvSpPr/>
            <p:nvPr/>
          </p:nvSpPr>
          <p:spPr>
            <a:xfrm>
              <a:off x="1499604" y="3659405"/>
              <a:ext cx="204851" cy="1025982"/>
            </a:xfrm>
            <a:prstGeom prst="rect">
              <a:avLst/>
            </a:prstGeom>
            <a:solidFill>
              <a:srgbClr val="80BD41">
                <a:alpha val="100000"/>
              </a:srgbClr>
            </a:solidFill>
          </p:spPr>
          <p:txBody>
            <a:bodyPr/>
            <a:lstStyle/>
            <a:p/>
          </p:txBody>
        </p:sp>
        <p:sp>
          <p:nvSpPr>
            <p:cNvPr id="29" name="rc29"/>
            <p:cNvSpPr/>
            <p:nvPr/>
          </p:nvSpPr>
          <p:spPr>
            <a:xfrm>
              <a:off x="1499604" y="3649024"/>
              <a:ext cx="204851" cy="10380"/>
            </a:xfrm>
            <a:prstGeom prst="rect">
              <a:avLst/>
            </a:prstGeom>
            <a:solidFill>
              <a:srgbClr val="0058AB">
                <a:alpha val="100000"/>
              </a:srgbClr>
            </a:solidFill>
          </p:spPr>
          <p:txBody>
            <a:bodyPr/>
            <a:lstStyle/>
            <a:p/>
          </p:txBody>
        </p:sp>
        <p:sp>
          <p:nvSpPr>
            <p:cNvPr id="30" name="rc30"/>
            <p:cNvSpPr/>
            <p:nvPr/>
          </p:nvSpPr>
          <p:spPr>
            <a:xfrm>
              <a:off x="1499604" y="3659405"/>
              <a:ext cx="204851" cy="0"/>
            </a:xfrm>
            <a:prstGeom prst="rect">
              <a:avLst/>
            </a:prstGeom>
            <a:solidFill>
              <a:srgbClr val="1CABE2">
                <a:alpha val="100000"/>
              </a:srgbClr>
            </a:solidFill>
          </p:spPr>
          <p:txBody>
            <a:bodyPr/>
            <a:lstStyle/>
            <a:p/>
          </p:txBody>
        </p:sp>
        <p:sp>
          <p:nvSpPr>
            <p:cNvPr id="31" name="rc31"/>
            <p:cNvSpPr/>
            <p:nvPr/>
          </p:nvSpPr>
          <p:spPr>
            <a:xfrm>
              <a:off x="1727217" y="3679013"/>
              <a:ext cx="204851" cy="1006373"/>
            </a:xfrm>
            <a:prstGeom prst="rect">
              <a:avLst/>
            </a:prstGeom>
            <a:solidFill>
              <a:srgbClr val="80BD41">
                <a:alpha val="100000"/>
              </a:srgbClr>
            </a:solidFill>
          </p:spPr>
          <p:txBody>
            <a:bodyPr/>
            <a:lstStyle/>
            <a:p/>
          </p:txBody>
        </p:sp>
        <p:sp>
          <p:nvSpPr>
            <p:cNvPr id="32" name="rc32"/>
            <p:cNvSpPr/>
            <p:nvPr/>
          </p:nvSpPr>
          <p:spPr>
            <a:xfrm>
              <a:off x="1727217" y="3668824"/>
              <a:ext cx="204851" cy="10188"/>
            </a:xfrm>
            <a:prstGeom prst="rect">
              <a:avLst/>
            </a:prstGeom>
            <a:solidFill>
              <a:srgbClr val="0058AB">
                <a:alpha val="100000"/>
              </a:srgbClr>
            </a:solidFill>
          </p:spPr>
          <p:txBody>
            <a:bodyPr/>
            <a:lstStyle/>
            <a:p/>
          </p:txBody>
        </p:sp>
        <p:sp>
          <p:nvSpPr>
            <p:cNvPr id="33" name="rc33"/>
            <p:cNvSpPr/>
            <p:nvPr/>
          </p:nvSpPr>
          <p:spPr>
            <a:xfrm>
              <a:off x="1727217" y="3679013"/>
              <a:ext cx="204851" cy="0"/>
            </a:xfrm>
            <a:prstGeom prst="rect">
              <a:avLst/>
            </a:prstGeom>
            <a:solidFill>
              <a:srgbClr val="1CABE2">
                <a:alpha val="100000"/>
              </a:srgbClr>
            </a:solidFill>
          </p:spPr>
          <p:txBody>
            <a:bodyPr/>
            <a:lstStyle/>
            <a:p/>
          </p:txBody>
        </p:sp>
        <p:sp>
          <p:nvSpPr>
            <p:cNvPr id="34" name="rc34"/>
            <p:cNvSpPr/>
            <p:nvPr/>
          </p:nvSpPr>
          <p:spPr>
            <a:xfrm>
              <a:off x="1954829" y="3702274"/>
              <a:ext cx="204851" cy="983112"/>
            </a:xfrm>
            <a:prstGeom prst="rect">
              <a:avLst/>
            </a:prstGeom>
            <a:solidFill>
              <a:srgbClr val="80BD41">
                <a:alpha val="100000"/>
              </a:srgbClr>
            </a:solidFill>
          </p:spPr>
          <p:txBody>
            <a:bodyPr/>
            <a:lstStyle/>
            <a:p/>
          </p:txBody>
        </p:sp>
        <p:sp>
          <p:nvSpPr>
            <p:cNvPr id="35" name="rc35"/>
            <p:cNvSpPr/>
            <p:nvPr/>
          </p:nvSpPr>
          <p:spPr>
            <a:xfrm>
              <a:off x="1954829" y="3682281"/>
              <a:ext cx="204851" cy="9996"/>
            </a:xfrm>
            <a:prstGeom prst="rect">
              <a:avLst/>
            </a:prstGeom>
            <a:solidFill>
              <a:srgbClr val="0058AB">
                <a:alpha val="100000"/>
              </a:srgbClr>
            </a:solidFill>
          </p:spPr>
          <p:txBody>
            <a:bodyPr/>
            <a:lstStyle/>
            <a:p/>
          </p:txBody>
        </p:sp>
        <p:sp>
          <p:nvSpPr>
            <p:cNvPr id="36" name="rc36"/>
            <p:cNvSpPr/>
            <p:nvPr/>
          </p:nvSpPr>
          <p:spPr>
            <a:xfrm>
              <a:off x="1954829" y="3692278"/>
              <a:ext cx="204851" cy="9996"/>
            </a:xfrm>
            <a:prstGeom prst="rect">
              <a:avLst/>
            </a:prstGeom>
            <a:solidFill>
              <a:srgbClr val="1CABE2">
                <a:alpha val="100000"/>
              </a:srgbClr>
            </a:solidFill>
          </p:spPr>
          <p:txBody>
            <a:bodyPr/>
            <a:lstStyle/>
            <a:p/>
          </p:txBody>
        </p:sp>
        <p:sp>
          <p:nvSpPr>
            <p:cNvPr id="37" name="rc37"/>
            <p:cNvSpPr/>
            <p:nvPr/>
          </p:nvSpPr>
          <p:spPr>
            <a:xfrm>
              <a:off x="2182442" y="3664787"/>
              <a:ext cx="204851" cy="1020599"/>
            </a:xfrm>
            <a:prstGeom prst="rect">
              <a:avLst/>
            </a:prstGeom>
            <a:solidFill>
              <a:srgbClr val="80BD41">
                <a:alpha val="100000"/>
              </a:srgbClr>
            </a:solidFill>
          </p:spPr>
          <p:txBody>
            <a:bodyPr/>
            <a:lstStyle/>
            <a:p/>
          </p:txBody>
        </p:sp>
        <p:sp>
          <p:nvSpPr>
            <p:cNvPr id="38" name="rc38"/>
            <p:cNvSpPr/>
            <p:nvPr/>
          </p:nvSpPr>
          <p:spPr>
            <a:xfrm>
              <a:off x="2182442" y="3654406"/>
              <a:ext cx="204851" cy="10380"/>
            </a:xfrm>
            <a:prstGeom prst="rect">
              <a:avLst/>
            </a:prstGeom>
            <a:solidFill>
              <a:srgbClr val="0058AB">
                <a:alpha val="100000"/>
              </a:srgbClr>
            </a:solidFill>
          </p:spPr>
          <p:txBody>
            <a:bodyPr/>
            <a:lstStyle/>
            <a:p/>
          </p:txBody>
        </p:sp>
        <p:sp>
          <p:nvSpPr>
            <p:cNvPr id="39" name="rc39"/>
            <p:cNvSpPr/>
            <p:nvPr/>
          </p:nvSpPr>
          <p:spPr>
            <a:xfrm>
              <a:off x="2182442" y="3664787"/>
              <a:ext cx="204851" cy="0"/>
            </a:xfrm>
            <a:prstGeom prst="rect">
              <a:avLst/>
            </a:prstGeom>
            <a:solidFill>
              <a:srgbClr val="1CABE2">
                <a:alpha val="100000"/>
              </a:srgbClr>
            </a:solidFill>
          </p:spPr>
          <p:txBody>
            <a:bodyPr/>
            <a:lstStyle/>
            <a:p/>
          </p:txBody>
        </p:sp>
        <p:sp>
          <p:nvSpPr>
            <p:cNvPr id="40" name="rc40"/>
            <p:cNvSpPr/>
            <p:nvPr/>
          </p:nvSpPr>
          <p:spPr>
            <a:xfrm>
              <a:off x="2410055" y="3680743"/>
              <a:ext cx="204851" cy="1004643"/>
            </a:xfrm>
            <a:prstGeom prst="rect">
              <a:avLst/>
            </a:prstGeom>
            <a:solidFill>
              <a:srgbClr val="80BD41">
                <a:alpha val="100000"/>
              </a:srgbClr>
            </a:solidFill>
          </p:spPr>
          <p:txBody>
            <a:bodyPr/>
            <a:lstStyle/>
            <a:p/>
          </p:txBody>
        </p:sp>
        <p:sp>
          <p:nvSpPr>
            <p:cNvPr id="41" name="rc41"/>
            <p:cNvSpPr/>
            <p:nvPr/>
          </p:nvSpPr>
          <p:spPr>
            <a:xfrm>
              <a:off x="2410055" y="3670555"/>
              <a:ext cx="204851" cy="10188"/>
            </a:xfrm>
            <a:prstGeom prst="rect">
              <a:avLst/>
            </a:prstGeom>
            <a:solidFill>
              <a:srgbClr val="0058AB">
                <a:alpha val="100000"/>
              </a:srgbClr>
            </a:solidFill>
          </p:spPr>
          <p:txBody>
            <a:bodyPr/>
            <a:lstStyle/>
            <a:p/>
          </p:txBody>
        </p:sp>
        <p:sp>
          <p:nvSpPr>
            <p:cNvPr id="42" name="rc42"/>
            <p:cNvSpPr/>
            <p:nvPr/>
          </p:nvSpPr>
          <p:spPr>
            <a:xfrm>
              <a:off x="2410055" y="3680743"/>
              <a:ext cx="204851" cy="0"/>
            </a:xfrm>
            <a:prstGeom prst="rect">
              <a:avLst/>
            </a:prstGeom>
            <a:solidFill>
              <a:srgbClr val="1CABE2">
                <a:alpha val="100000"/>
              </a:srgbClr>
            </a:solidFill>
          </p:spPr>
          <p:txBody>
            <a:bodyPr/>
            <a:lstStyle/>
            <a:p/>
          </p:txBody>
        </p:sp>
        <p:sp>
          <p:nvSpPr>
            <p:cNvPr id="43" name="rc43"/>
            <p:cNvSpPr/>
            <p:nvPr/>
          </p:nvSpPr>
          <p:spPr>
            <a:xfrm>
              <a:off x="2637667" y="3654791"/>
              <a:ext cx="204851" cy="1030595"/>
            </a:xfrm>
            <a:prstGeom prst="rect">
              <a:avLst/>
            </a:prstGeom>
            <a:solidFill>
              <a:srgbClr val="80BD41">
                <a:alpha val="100000"/>
              </a:srgbClr>
            </a:solidFill>
          </p:spPr>
          <p:txBody>
            <a:bodyPr/>
            <a:lstStyle/>
            <a:p/>
          </p:txBody>
        </p:sp>
        <p:sp>
          <p:nvSpPr>
            <p:cNvPr id="44" name="rc44"/>
            <p:cNvSpPr/>
            <p:nvPr/>
          </p:nvSpPr>
          <p:spPr>
            <a:xfrm>
              <a:off x="2637667" y="3644410"/>
              <a:ext cx="204851" cy="10380"/>
            </a:xfrm>
            <a:prstGeom prst="rect">
              <a:avLst/>
            </a:prstGeom>
            <a:solidFill>
              <a:srgbClr val="0058AB">
                <a:alpha val="100000"/>
              </a:srgbClr>
            </a:solidFill>
          </p:spPr>
          <p:txBody>
            <a:bodyPr/>
            <a:lstStyle/>
            <a:p/>
          </p:txBody>
        </p:sp>
        <p:sp>
          <p:nvSpPr>
            <p:cNvPr id="45" name="rc45"/>
            <p:cNvSpPr/>
            <p:nvPr/>
          </p:nvSpPr>
          <p:spPr>
            <a:xfrm>
              <a:off x="2637667" y="3654791"/>
              <a:ext cx="204851" cy="0"/>
            </a:xfrm>
            <a:prstGeom prst="rect">
              <a:avLst/>
            </a:prstGeom>
            <a:solidFill>
              <a:srgbClr val="1CABE2">
                <a:alpha val="100000"/>
              </a:srgbClr>
            </a:solidFill>
          </p:spPr>
          <p:txBody>
            <a:bodyPr/>
            <a:lstStyle/>
            <a:p/>
          </p:txBody>
        </p:sp>
        <p:sp>
          <p:nvSpPr>
            <p:cNvPr id="46" name="rc46"/>
            <p:cNvSpPr/>
            <p:nvPr/>
          </p:nvSpPr>
          <p:spPr>
            <a:xfrm>
              <a:off x="2865280" y="3661712"/>
              <a:ext cx="204851" cy="1023675"/>
            </a:xfrm>
            <a:prstGeom prst="rect">
              <a:avLst/>
            </a:prstGeom>
            <a:solidFill>
              <a:srgbClr val="80BD41">
                <a:alpha val="100000"/>
              </a:srgbClr>
            </a:solidFill>
          </p:spPr>
          <p:txBody>
            <a:bodyPr/>
            <a:lstStyle/>
            <a:p/>
          </p:txBody>
        </p:sp>
        <p:sp>
          <p:nvSpPr>
            <p:cNvPr id="47" name="rc47"/>
            <p:cNvSpPr/>
            <p:nvPr/>
          </p:nvSpPr>
          <p:spPr>
            <a:xfrm>
              <a:off x="2865280" y="3651331"/>
              <a:ext cx="204851" cy="10380"/>
            </a:xfrm>
            <a:prstGeom prst="rect">
              <a:avLst/>
            </a:prstGeom>
            <a:solidFill>
              <a:srgbClr val="0058AB">
                <a:alpha val="100000"/>
              </a:srgbClr>
            </a:solidFill>
          </p:spPr>
          <p:txBody>
            <a:bodyPr/>
            <a:lstStyle/>
            <a:p/>
          </p:txBody>
        </p:sp>
        <p:sp>
          <p:nvSpPr>
            <p:cNvPr id="48" name="rc48"/>
            <p:cNvSpPr/>
            <p:nvPr/>
          </p:nvSpPr>
          <p:spPr>
            <a:xfrm>
              <a:off x="2865280" y="3661712"/>
              <a:ext cx="204851" cy="0"/>
            </a:xfrm>
            <a:prstGeom prst="rect">
              <a:avLst/>
            </a:prstGeom>
            <a:solidFill>
              <a:srgbClr val="1CABE2">
                <a:alpha val="100000"/>
              </a:srgbClr>
            </a:solidFill>
          </p:spPr>
          <p:txBody>
            <a:bodyPr/>
            <a:lstStyle/>
            <a:p/>
          </p:txBody>
        </p:sp>
        <p:sp>
          <p:nvSpPr>
            <p:cNvPr id="49" name="rc49"/>
            <p:cNvSpPr/>
            <p:nvPr/>
          </p:nvSpPr>
          <p:spPr>
            <a:xfrm>
              <a:off x="3092892" y="3644602"/>
              <a:ext cx="204851" cy="1040784"/>
            </a:xfrm>
            <a:prstGeom prst="rect">
              <a:avLst/>
            </a:prstGeom>
            <a:solidFill>
              <a:srgbClr val="80BD41">
                <a:alpha val="100000"/>
              </a:srgbClr>
            </a:solidFill>
          </p:spPr>
          <p:txBody>
            <a:bodyPr/>
            <a:lstStyle/>
            <a:p/>
          </p:txBody>
        </p:sp>
        <p:sp>
          <p:nvSpPr>
            <p:cNvPr id="50" name="rc50"/>
            <p:cNvSpPr/>
            <p:nvPr/>
          </p:nvSpPr>
          <p:spPr>
            <a:xfrm>
              <a:off x="3092892" y="3634029"/>
              <a:ext cx="204851" cy="10573"/>
            </a:xfrm>
            <a:prstGeom prst="rect">
              <a:avLst/>
            </a:prstGeom>
            <a:solidFill>
              <a:srgbClr val="0058AB">
                <a:alpha val="100000"/>
              </a:srgbClr>
            </a:solidFill>
          </p:spPr>
          <p:txBody>
            <a:bodyPr/>
            <a:lstStyle/>
            <a:p/>
          </p:txBody>
        </p:sp>
        <p:sp>
          <p:nvSpPr>
            <p:cNvPr id="51" name="rc51"/>
            <p:cNvSpPr/>
            <p:nvPr/>
          </p:nvSpPr>
          <p:spPr>
            <a:xfrm>
              <a:off x="3092892" y="3644602"/>
              <a:ext cx="204851" cy="0"/>
            </a:xfrm>
            <a:prstGeom prst="rect">
              <a:avLst/>
            </a:prstGeom>
            <a:solidFill>
              <a:srgbClr val="1CABE2">
                <a:alpha val="100000"/>
              </a:srgbClr>
            </a:solidFill>
          </p:spPr>
          <p:txBody>
            <a:bodyPr/>
            <a:lstStyle/>
            <a:p/>
          </p:txBody>
        </p:sp>
        <p:sp>
          <p:nvSpPr>
            <p:cNvPr id="52" name="rc52"/>
            <p:cNvSpPr/>
            <p:nvPr/>
          </p:nvSpPr>
          <p:spPr>
            <a:xfrm>
              <a:off x="3320505" y="3631338"/>
              <a:ext cx="204851" cy="1054048"/>
            </a:xfrm>
            <a:prstGeom prst="rect">
              <a:avLst/>
            </a:prstGeom>
            <a:solidFill>
              <a:srgbClr val="80BD41">
                <a:alpha val="100000"/>
              </a:srgbClr>
            </a:solidFill>
          </p:spPr>
          <p:txBody>
            <a:bodyPr/>
            <a:lstStyle/>
            <a:p/>
          </p:txBody>
        </p:sp>
        <p:sp>
          <p:nvSpPr>
            <p:cNvPr id="53" name="rc53"/>
            <p:cNvSpPr/>
            <p:nvPr/>
          </p:nvSpPr>
          <p:spPr>
            <a:xfrm>
              <a:off x="3320505" y="3620765"/>
              <a:ext cx="204851" cy="10573"/>
            </a:xfrm>
            <a:prstGeom prst="rect">
              <a:avLst/>
            </a:prstGeom>
            <a:solidFill>
              <a:srgbClr val="0058AB">
                <a:alpha val="100000"/>
              </a:srgbClr>
            </a:solidFill>
          </p:spPr>
          <p:txBody>
            <a:bodyPr/>
            <a:lstStyle/>
            <a:p/>
          </p:txBody>
        </p:sp>
        <p:sp>
          <p:nvSpPr>
            <p:cNvPr id="54" name="rc54"/>
            <p:cNvSpPr/>
            <p:nvPr/>
          </p:nvSpPr>
          <p:spPr>
            <a:xfrm>
              <a:off x="3320505" y="3631338"/>
              <a:ext cx="204851" cy="0"/>
            </a:xfrm>
            <a:prstGeom prst="rect">
              <a:avLst/>
            </a:prstGeom>
            <a:solidFill>
              <a:srgbClr val="1CABE2">
                <a:alpha val="100000"/>
              </a:srgbClr>
            </a:solidFill>
          </p:spPr>
          <p:txBody>
            <a:bodyPr/>
            <a:lstStyle/>
            <a:p/>
          </p:txBody>
        </p:sp>
        <p:sp>
          <p:nvSpPr>
            <p:cNvPr id="55" name="rc55"/>
            <p:cNvSpPr/>
            <p:nvPr/>
          </p:nvSpPr>
          <p:spPr>
            <a:xfrm>
              <a:off x="3548117" y="3592890"/>
              <a:ext cx="204851" cy="1092496"/>
            </a:xfrm>
            <a:prstGeom prst="rect">
              <a:avLst/>
            </a:prstGeom>
            <a:solidFill>
              <a:srgbClr val="80BD41">
                <a:alpha val="100000"/>
              </a:srgbClr>
            </a:solidFill>
          </p:spPr>
          <p:txBody>
            <a:bodyPr/>
            <a:lstStyle/>
            <a:p/>
          </p:txBody>
        </p:sp>
        <p:sp>
          <p:nvSpPr>
            <p:cNvPr id="56" name="rc56"/>
            <p:cNvSpPr/>
            <p:nvPr/>
          </p:nvSpPr>
          <p:spPr>
            <a:xfrm>
              <a:off x="3548117" y="3581932"/>
              <a:ext cx="204851" cy="10957"/>
            </a:xfrm>
            <a:prstGeom prst="rect">
              <a:avLst/>
            </a:prstGeom>
            <a:solidFill>
              <a:srgbClr val="0058AB">
                <a:alpha val="100000"/>
              </a:srgbClr>
            </a:solidFill>
          </p:spPr>
          <p:txBody>
            <a:bodyPr/>
            <a:lstStyle/>
            <a:p/>
          </p:txBody>
        </p:sp>
        <p:sp>
          <p:nvSpPr>
            <p:cNvPr id="57" name="rc57"/>
            <p:cNvSpPr/>
            <p:nvPr/>
          </p:nvSpPr>
          <p:spPr>
            <a:xfrm>
              <a:off x="3548117" y="3592890"/>
              <a:ext cx="204851" cy="0"/>
            </a:xfrm>
            <a:prstGeom prst="rect">
              <a:avLst/>
            </a:prstGeom>
            <a:solidFill>
              <a:srgbClr val="1CABE2">
                <a:alpha val="100000"/>
              </a:srgbClr>
            </a:solidFill>
          </p:spPr>
          <p:txBody>
            <a:bodyPr/>
            <a:lstStyle/>
            <a:p/>
          </p:txBody>
        </p:sp>
        <p:sp>
          <p:nvSpPr>
            <p:cNvPr id="58" name="rc58"/>
            <p:cNvSpPr/>
            <p:nvPr/>
          </p:nvSpPr>
          <p:spPr>
            <a:xfrm>
              <a:off x="3775730" y="3637874"/>
              <a:ext cx="204851" cy="1047512"/>
            </a:xfrm>
            <a:prstGeom prst="rect">
              <a:avLst/>
            </a:prstGeom>
            <a:solidFill>
              <a:srgbClr val="80BD41">
                <a:alpha val="100000"/>
              </a:srgbClr>
            </a:solidFill>
          </p:spPr>
          <p:txBody>
            <a:bodyPr/>
            <a:lstStyle/>
            <a:p/>
          </p:txBody>
        </p:sp>
        <p:sp>
          <p:nvSpPr>
            <p:cNvPr id="59" name="rc59"/>
            <p:cNvSpPr/>
            <p:nvPr/>
          </p:nvSpPr>
          <p:spPr>
            <a:xfrm>
              <a:off x="3775730" y="3627301"/>
              <a:ext cx="204851" cy="10573"/>
            </a:xfrm>
            <a:prstGeom prst="rect">
              <a:avLst/>
            </a:prstGeom>
            <a:solidFill>
              <a:srgbClr val="0058AB">
                <a:alpha val="100000"/>
              </a:srgbClr>
            </a:solidFill>
          </p:spPr>
          <p:txBody>
            <a:bodyPr/>
            <a:lstStyle/>
            <a:p/>
          </p:txBody>
        </p:sp>
        <p:sp>
          <p:nvSpPr>
            <p:cNvPr id="60" name="rc60"/>
            <p:cNvSpPr/>
            <p:nvPr/>
          </p:nvSpPr>
          <p:spPr>
            <a:xfrm>
              <a:off x="3775730" y="3637874"/>
              <a:ext cx="204851" cy="0"/>
            </a:xfrm>
            <a:prstGeom prst="rect">
              <a:avLst/>
            </a:prstGeom>
            <a:solidFill>
              <a:srgbClr val="1CABE2">
                <a:alpha val="100000"/>
              </a:srgbClr>
            </a:solidFill>
          </p:spPr>
          <p:txBody>
            <a:bodyPr/>
            <a:lstStyle/>
            <a:p/>
          </p:txBody>
        </p:sp>
        <p:sp>
          <p:nvSpPr>
            <p:cNvPr id="61" name="rc61"/>
            <p:cNvSpPr/>
            <p:nvPr/>
          </p:nvSpPr>
          <p:spPr>
            <a:xfrm>
              <a:off x="4003342" y="3564054"/>
              <a:ext cx="204851" cy="1121332"/>
            </a:xfrm>
            <a:prstGeom prst="rect">
              <a:avLst/>
            </a:prstGeom>
            <a:solidFill>
              <a:srgbClr val="80BD41">
                <a:alpha val="100000"/>
              </a:srgbClr>
            </a:solidFill>
          </p:spPr>
          <p:txBody>
            <a:bodyPr/>
            <a:lstStyle/>
            <a:p/>
          </p:txBody>
        </p:sp>
        <p:sp>
          <p:nvSpPr>
            <p:cNvPr id="62" name="rc62"/>
            <p:cNvSpPr/>
            <p:nvPr/>
          </p:nvSpPr>
          <p:spPr>
            <a:xfrm>
              <a:off x="4003342" y="3552712"/>
              <a:ext cx="204851" cy="11342"/>
            </a:xfrm>
            <a:prstGeom prst="rect">
              <a:avLst/>
            </a:prstGeom>
            <a:solidFill>
              <a:srgbClr val="0058AB">
                <a:alpha val="100000"/>
              </a:srgbClr>
            </a:solidFill>
          </p:spPr>
          <p:txBody>
            <a:bodyPr/>
            <a:lstStyle/>
            <a:p/>
          </p:txBody>
        </p:sp>
        <p:sp>
          <p:nvSpPr>
            <p:cNvPr id="63" name="rc63"/>
            <p:cNvSpPr/>
            <p:nvPr/>
          </p:nvSpPr>
          <p:spPr>
            <a:xfrm>
              <a:off x="4003342" y="3564054"/>
              <a:ext cx="204851" cy="0"/>
            </a:xfrm>
            <a:prstGeom prst="rect">
              <a:avLst/>
            </a:prstGeom>
            <a:solidFill>
              <a:srgbClr val="1CABE2">
                <a:alpha val="100000"/>
              </a:srgbClr>
            </a:solidFill>
          </p:spPr>
          <p:txBody>
            <a:bodyPr/>
            <a:lstStyle/>
            <a:p/>
          </p:txBody>
        </p:sp>
        <p:sp>
          <p:nvSpPr>
            <p:cNvPr id="64" name="rc64"/>
            <p:cNvSpPr/>
            <p:nvPr/>
          </p:nvSpPr>
          <p:spPr>
            <a:xfrm>
              <a:off x="4230955" y="3548098"/>
              <a:ext cx="204851" cy="1137288"/>
            </a:xfrm>
            <a:prstGeom prst="rect">
              <a:avLst/>
            </a:prstGeom>
            <a:solidFill>
              <a:srgbClr val="80BD41">
                <a:alpha val="100000"/>
              </a:srgbClr>
            </a:solidFill>
          </p:spPr>
          <p:txBody>
            <a:bodyPr/>
            <a:lstStyle/>
            <a:p/>
          </p:txBody>
        </p:sp>
        <p:sp>
          <p:nvSpPr>
            <p:cNvPr id="65" name="rc65"/>
            <p:cNvSpPr/>
            <p:nvPr/>
          </p:nvSpPr>
          <p:spPr>
            <a:xfrm>
              <a:off x="4230955" y="3536564"/>
              <a:ext cx="204851" cy="11534"/>
            </a:xfrm>
            <a:prstGeom prst="rect">
              <a:avLst/>
            </a:prstGeom>
            <a:solidFill>
              <a:srgbClr val="0058AB">
                <a:alpha val="100000"/>
              </a:srgbClr>
            </a:solidFill>
          </p:spPr>
          <p:txBody>
            <a:bodyPr/>
            <a:lstStyle/>
            <a:p/>
          </p:txBody>
        </p:sp>
        <p:sp>
          <p:nvSpPr>
            <p:cNvPr id="66" name="rc66"/>
            <p:cNvSpPr/>
            <p:nvPr/>
          </p:nvSpPr>
          <p:spPr>
            <a:xfrm>
              <a:off x="4230955" y="3548098"/>
              <a:ext cx="204851" cy="0"/>
            </a:xfrm>
            <a:prstGeom prst="rect">
              <a:avLst/>
            </a:prstGeom>
            <a:solidFill>
              <a:srgbClr val="1CABE2">
                <a:alpha val="100000"/>
              </a:srgbClr>
            </a:solidFill>
          </p:spPr>
          <p:txBody>
            <a:bodyPr/>
            <a:lstStyle/>
            <a:p/>
          </p:txBody>
        </p:sp>
        <p:sp>
          <p:nvSpPr>
            <p:cNvPr id="67" name="rc67"/>
            <p:cNvSpPr/>
            <p:nvPr/>
          </p:nvSpPr>
          <p:spPr>
            <a:xfrm>
              <a:off x="4458568" y="3554634"/>
              <a:ext cx="204851" cy="1130752"/>
            </a:xfrm>
            <a:prstGeom prst="rect">
              <a:avLst/>
            </a:prstGeom>
            <a:solidFill>
              <a:srgbClr val="80BD41">
                <a:alpha val="100000"/>
              </a:srgbClr>
            </a:solidFill>
          </p:spPr>
          <p:txBody>
            <a:bodyPr/>
            <a:lstStyle/>
            <a:p/>
          </p:txBody>
        </p:sp>
        <p:sp>
          <p:nvSpPr>
            <p:cNvPr id="68" name="rc68"/>
            <p:cNvSpPr/>
            <p:nvPr/>
          </p:nvSpPr>
          <p:spPr>
            <a:xfrm>
              <a:off x="4458568" y="3543292"/>
              <a:ext cx="204851" cy="11342"/>
            </a:xfrm>
            <a:prstGeom prst="rect">
              <a:avLst/>
            </a:prstGeom>
            <a:solidFill>
              <a:srgbClr val="0058AB">
                <a:alpha val="100000"/>
              </a:srgbClr>
            </a:solidFill>
          </p:spPr>
          <p:txBody>
            <a:bodyPr/>
            <a:lstStyle/>
            <a:p/>
          </p:txBody>
        </p:sp>
        <p:sp>
          <p:nvSpPr>
            <p:cNvPr id="69" name="rc69"/>
            <p:cNvSpPr/>
            <p:nvPr/>
          </p:nvSpPr>
          <p:spPr>
            <a:xfrm>
              <a:off x="4458568" y="3554634"/>
              <a:ext cx="204851" cy="0"/>
            </a:xfrm>
            <a:prstGeom prst="rect">
              <a:avLst/>
            </a:prstGeom>
            <a:solidFill>
              <a:srgbClr val="1CABE2">
                <a:alpha val="100000"/>
              </a:srgbClr>
            </a:solidFill>
          </p:spPr>
          <p:txBody>
            <a:bodyPr/>
            <a:lstStyle/>
            <a:p/>
          </p:txBody>
        </p:sp>
        <p:sp>
          <p:nvSpPr>
            <p:cNvPr id="70" name="rc70"/>
            <p:cNvSpPr/>
            <p:nvPr/>
          </p:nvSpPr>
          <p:spPr>
            <a:xfrm>
              <a:off x="4686180" y="3547714"/>
              <a:ext cx="204851" cy="1137673"/>
            </a:xfrm>
            <a:prstGeom prst="rect">
              <a:avLst/>
            </a:prstGeom>
            <a:solidFill>
              <a:srgbClr val="80BD41">
                <a:alpha val="100000"/>
              </a:srgbClr>
            </a:solidFill>
          </p:spPr>
          <p:txBody>
            <a:bodyPr/>
            <a:lstStyle/>
            <a:p/>
          </p:txBody>
        </p:sp>
        <p:sp>
          <p:nvSpPr>
            <p:cNvPr id="71" name="rc71"/>
            <p:cNvSpPr/>
            <p:nvPr/>
          </p:nvSpPr>
          <p:spPr>
            <a:xfrm>
              <a:off x="4686180" y="3536179"/>
              <a:ext cx="204851" cy="11534"/>
            </a:xfrm>
            <a:prstGeom prst="rect">
              <a:avLst/>
            </a:prstGeom>
            <a:solidFill>
              <a:srgbClr val="0058AB">
                <a:alpha val="100000"/>
              </a:srgbClr>
            </a:solidFill>
          </p:spPr>
          <p:txBody>
            <a:bodyPr/>
            <a:lstStyle/>
            <a:p/>
          </p:txBody>
        </p:sp>
        <p:sp>
          <p:nvSpPr>
            <p:cNvPr id="72" name="rc72"/>
            <p:cNvSpPr/>
            <p:nvPr/>
          </p:nvSpPr>
          <p:spPr>
            <a:xfrm>
              <a:off x="4686180" y="3547714"/>
              <a:ext cx="204851" cy="0"/>
            </a:xfrm>
            <a:prstGeom prst="rect">
              <a:avLst/>
            </a:prstGeom>
            <a:solidFill>
              <a:srgbClr val="1CABE2">
                <a:alpha val="100000"/>
              </a:srgbClr>
            </a:solidFill>
          </p:spPr>
          <p:txBody>
            <a:bodyPr/>
            <a:lstStyle/>
            <a:p/>
          </p:txBody>
        </p:sp>
        <p:sp>
          <p:nvSpPr>
            <p:cNvPr id="73" name="rc73"/>
            <p:cNvSpPr/>
            <p:nvPr/>
          </p:nvSpPr>
          <p:spPr>
            <a:xfrm>
              <a:off x="4913793" y="3553289"/>
              <a:ext cx="204851" cy="1132098"/>
            </a:xfrm>
            <a:prstGeom prst="rect">
              <a:avLst/>
            </a:prstGeom>
            <a:solidFill>
              <a:srgbClr val="80BD41">
                <a:alpha val="100000"/>
              </a:srgbClr>
            </a:solidFill>
          </p:spPr>
          <p:txBody>
            <a:bodyPr/>
            <a:lstStyle/>
            <a:p/>
          </p:txBody>
        </p:sp>
        <p:sp>
          <p:nvSpPr>
            <p:cNvPr id="74" name="rc74"/>
            <p:cNvSpPr/>
            <p:nvPr/>
          </p:nvSpPr>
          <p:spPr>
            <a:xfrm>
              <a:off x="4913793" y="3541946"/>
              <a:ext cx="204851" cy="11342"/>
            </a:xfrm>
            <a:prstGeom prst="rect">
              <a:avLst/>
            </a:prstGeom>
            <a:solidFill>
              <a:srgbClr val="0058AB">
                <a:alpha val="100000"/>
              </a:srgbClr>
            </a:solidFill>
          </p:spPr>
          <p:txBody>
            <a:bodyPr/>
            <a:lstStyle/>
            <a:p/>
          </p:txBody>
        </p:sp>
        <p:sp>
          <p:nvSpPr>
            <p:cNvPr id="75" name="rc75"/>
            <p:cNvSpPr/>
            <p:nvPr/>
          </p:nvSpPr>
          <p:spPr>
            <a:xfrm>
              <a:off x="4913793" y="3553289"/>
              <a:ext cx="204851" cy="0"/>
            </a:xfrm>
            <a:prstGeom prst="rect">
              <a:avLst/>
            </a:prstGeom>
            <a:solidFill>
              <a:srgbClr val="1CABE2">
                <a:alpha val="100000"/>
              </a:srgbClr>
            </a:solidFill>
          </p:spPr>
          <p:txBody>
            <a:bodyPr/>
            <a:lstStyle/>
            <a:p/>
          </p:txBody>
        </p:sp>
        <p:sp>
          <p:nvSpPr>
            <p:cNvPr id="76" name="rc76"/>
            <p:cNvSpPr/>
            <p:nvPr/>
          </p:nvSpPr>
          <p:spPr>
            <a:xfrm>
              <a:off x="5141405" y="3535602"/>
              <a:ext cx="204851" cy="1149784"/>
            </a:xfrm>
            <a:prstGeom prst="rect">
              <a:avLst/>
            </a:prstGeom>
            <a:solidFill>
              <a:srgbClr val="80BD41">
                <a:alpha val="100000"/>
              </a:srgbClr>
            </a:solidFill>
          </p:spPr>
          <p:txBody>
            <a:bodyPr/>
            <a:lstStyle/>
            <a:p/>
          </p:txBody>
        </p:sp>
        <p:sp>
          <p:nvSpPr>
            <p:cNvPr id="77" name="rc77"/>
            <p:cNvSpPr/>
            <p:nvPr/>
          </p:nvSpPr>
          <p:spPr>
            <a:xfrm>
              <a:off x="5141405" y="3524068"/>
              <a:ext cx="204851" cy="11534"/>
            </a:xfrm>
            <a:prstGeom prst="rect">
              <a:avLst/>
            </a:prstGeom>
            <a:solidFill>
              <a:srgbClr val="0058AB">
                <a:alpha val="100000"/>
              </a:srgbClr>
            </a:solidFill>
          </p:spPr>
          <p:txBody>
            <a:bodyPr/>
            <a:lstStyle/>
            <a:p/>
          </p:txBody>
        </p:sp>
        <p:sp>
          <p:nvSpPr>
            <p:cNvPr id="78" name="rc78"/>
            <p:cNvSpPr/>
            <p:nvPr/>
          </p:nvSpPr>
          <p:spPr>
            <a:xfrm>
              <a:off x="5141405" y="3535602"/>
              <a:ext cx="204851" cy="0"/>
            </a:xfrm>
            <a:prstGeom prst="rect">
              <a:avLst/>
            </a:prstGeom>
            <a:solidFill>
              <a:srgbClr val="1CABE2">
                <a:alpha val="100000"/>
              </a:srgbClr>
            </a:solidFill>
          </p:spPr>
          <p:txBody>
            <a:bodyPr/>
            <a:lstStyle/>
            <a:p/>
          </p:txBody>
        </p:sp>
        <p:sp>
          <p:nvSpPr>
            <p:cNvPr id="79" name="rc79"/>
            <p:cNvSpPr/>
            <p:nvPr/>
          </p:nvSpPr>
          <p:spPr>
            <a:xfrm>
              <a:off x="5369018" y="3518685"/>
              <a:ext cx="204851" cy="1166701"/>
            </a:xfrm>
            <a:prstGeom prst="rect">
              <a:avLst/>
            </a:prstGeom>
            <a:solidFill>
              <a:srgbClr val="80BD41">
                <a:alpha val="100000"/>
              </a:srgbClr>
            </a:solidFill>
          </p:spPr>
          <p:txBody>
            <a:bodyPr/>
            <a:lstStyle/>
            <a:p/>
          </p:txBody>
        </p:sp>
        <p:sp>
          <p:nvSpPr>
            <p:cNvPr id="80" name="rc80"/>
            <p:cNvSpPr/>
            <p:nvPr/>
          </p:nvSpPr>
          <p:spPr>
            <a:xfrm>
              <a:off x="5369018" y="3506959"/>
              <a:ext cx="204851" cy="11726"/>
            </a:xfrm>
            <a:prstGeom prst="rect">
              <a:avLst/>
            </a:prstGeom>
            <a:solidFill>
              <a:srgbClr val="0058AB">
                <a:alpha val="100000"/>
              </a:srgbClr>
            </a:solidFill>
          </p:spPr>
          <p:txBody>
            <a:bodyPr/>
            <a:lstStyle/>
            <a:p/>
          </p:txBody>
        </p:sp>
        <p:sp>
          <p:nvSpPr>
            <p:cNvPr id="81" name="rc81"/>
            <p:cNvSpPr/>
            <p:nvPr/>
          </p:nvSpPr>
          <p:spPr>
            <a:xfrm>
              <a:off x="5369018" y="3518685"/>
              <a:ext cx="204851" cy="0"/>
            </a:xfrm>
            <a:prstGeom prst="rect">
              <a:avLst/>
            </a:prstGeom>
            <a:solidFill>
              <a:srgbClr val="1CABE2">
                <a:alpha val="100000"/>
              </a:srgbClr>
            </a:solidFill>
          </p:spPr>
          <p:txBody>
            <a:bodyPr/>
            <a:lstStyle/>
            <a:p/>
          </p:txBody>
        </p:sp>
        <p:sp>
          <p:nvSpPr>
            <p:cNvPr id="82" name="rc82"/>
            <p:cNvSpPr/>
            <p:nvPr/>
          </p:nvSpPr>
          <p:spPr>
            <a:xfrm>
              <a:off x="5596630" y="3521761"/>
              <a:ext cx="204851" cy="1163625"/>
            </a:xfrm>
            <a:prstGeom prst="rect">
              <a:avLst/>
            </a:prstGeom>
            <a:solidFill>
              <a:srgbClr val="80BD41">
                <a:alpha val="100000"/>
              </a:srgbClr>
            </a:solidFill>
          </p:spPr>
          <p:txBody>
            <a:bodyPr/>
            <a:lstStyle/>
            <a:p/>
          </p:txBody>
        </p:sp>
        <p:sp>
          <p:nvSpPr>
            <p:cNvPr id="83" name="rc83"/>
            <p:cNvSpPr/>
            <p:nvPr/>
          </p:nvSpPr>
          <p:spPr>
            <a:xfrm>
              <a:off x="5596630" y="3510035"/>
              <a:ext cx="204851" cy="11726"/>
            </a:xfrm>
            <a:prstGeom prst="rect">
              <a:avLst/>
            </a:prstGeom>
            <a:solidFill>
              <a:srgbClr val="0058AB">
                <a:alpha val="100000"/>
              </a:srgbClr>
            </a:solidFill>
          </p:spPr>
          <p:txBody>
            <a:bodyPr/>
            <a:lstStyle/>
            <a:p/>
          </p:txBody>
        </p:sp>
        <p:sp>
          <p:nvSpPr>
            <p:cNvPr id="84" name="rc84"/>
            <p:cNvSpPr/>
            <p:nvPr/>
          </p:nvSpPr>
          <p:spPr>
            <a:xfrm>
              <a:off x="5596630" y="3521761"/>
              <a:ext cx="204851" cy="0"/>
            </a:xfrm>
            <a:prstGeom prst="rect">
              <a:avLst/>
            </a:prstGeom>
            <a:solidFill>
              <a:srgbClr val="1CABE2">
                <a:alpha val="100000"/>
              </a:srgbClr>
            </a:solidFill>
          </p:spPr>
          <p:txBody>
            <a:bodyPr/>
            <a:lstStyle/>
            <a:p/>
          </p:txBody>
        </p:sp>
        <p:sp>
          <p:nvSpPr>
            <p:cNvPr id="85" name="rc85"/>
            <p:cNvSpPr/>
            <p:nvPr/>
          </p:nvSpPr>
          <p:spPr>
            <a:xfrm>
              <a:off x="5824243" y="3474278"/>
              <a:ext cx="204851" cy="1211108"/>
            </a:xfrm>
            <a:prstGeom prst="rect">
              <a:avLst/>
            </a:prstGeom>
            <a:solidFill>
              <a:srgbClr val="80BD41">
                <a:alpha val="100000"/>
              </a:srgbClr>
            </a:solidFill>
          </p:spPr>
          <p:txBody>
            <a:bodyPr/>
            <a:lstStyle/>
            <a:p/>
          </p:txBody>
        </p:sp>
        <p:sp>
          <p:nvSpPr>
            <p:cNvPr id="86" name="rc86"/>
            <p:cNvSpPr/>
            <p:nvPr/>
          </p:nvSpPr>
          <p:spPr>
            <a:xfrm>
              <a:off x="5824243" y="3461975"/>
              <a:ext cx="204851" cy="12303"/>
            </a:xfrm>
            <a:prstGeom prst="rect">
              <a:avLst/>
            </a:prstGeom>
            <a:solidFill>
              <a:srgbClr val="0058AB">
                <a:alpha val="100000"/>
              </a:srgbClr>
            </a:solidFill>
          </p:spPr>
          <p:txBody>
            <a:bodyPr/>
            <a:lstStyle/>
            <a:p/>
          </p:txBody>
        </p:sp>
        <p:sp>
          <p:nvSpPr>
            <p:cNvPr id="87" name="rc87"/>
            <p:cNvSpPr/>
            <p:nvPr/>
          </p:nvSpPr>
          <p:spPr>
            <a:xfrm>
              <a:off x="5824243" y="3474278"/>
              <a:ext cx="204851" cy="0"/>
            </a:xfrm>
            <a:prstGeom prst="rect">
              <a:avLst/>
            </a:prstGeom>
            <a:solidFill>
              <a:srgbClr val="1CABE2">
                <a:alpha val="100000"/>
              </a:srgbClr>
            </a:solidFill>
          </p:spPr>
          <p:txBody>
            <a:bodyPr/>
            <a:lstStyle/>
            <a:p/>
          </p:txBody>
        </p:sp>
        <p:sp>
          <p:nvSpPr>
            <p:cNvPr id="88" name="rc88"/>
            <p:cNvSpPr/>
            <p:nvPr/>
          </p:nvSpPr>
          <p:spPr>
            <a:xfrm>
              <a:off x="6051856" y="3436407"/>
              <a:ext cx="204851" cy="1248979"/>
            </a:xfrm>
            <a:prstGeom prst="rect">
              <a:avLst/>
            </a:prstGeom>
            <a:solidFill>
              <a:srgbClr val="80BD41">
                <a:alpha val="100000"/>
              </a:srgbClr>
            </a:solidFill>
          </p:spPr>
          <p:txBody>
            <a:bodyPr/>
            <a:lstStyle/>
            <a:p/>
          </p:txBody>
        </p:sp>
        <p:sp>
          <p:nvSpPr>
            <p:cNvPr id="89" name="rc89"/>
            <p:cNvSpPr/>
            <p:nvPr/>
          </p:nvSpPr>
          <p:spPr>
            <a:xfrm>
              <a:off x="6051856" y="3423719"/>
              <a:ext cx="204851" cy="12687"/>
            </a:xfrm>
            <a:prstGeom prst="rect">
              <a:avLst/>
            </a:prstGeom>
            <a:solidFill>
              <a:srgbClr val="0058AB">
                <a:alpha val="100000"/>
              </a:srgbClr>
            </a:solidFill>
          </p:spPr>
          <p:txBody>
            <a:bodyPr/>
            <a:lstStyle/>
            <a:p/>
          </p:txBody>
        </p:sp>
        <p:sp>
          <p:nvSpPr>
            <p:cNvPr id="90" name="rc90"/>
            <p:cNvSpPr/>
            <p:nvPr/>
          </p:nvSpPr>
          <p:spPr>
            <a:xfrm>
              <a:off x="6051856" y="3436407"/>
              <a:ext cx="204851" cy="0"/>
            </a:xfrm>
            <a:prstGeom prst="rect">
              <a:avLst/>
            </a:prstGeom>
            <a:solidFill>
              <a:srgbClr val="1CABE2">
                <a:alpha val="100000"/>
              </a:srgbClr>
            </a:solidFill>
          </p:spPr>
          <p:txBody>
            <a:bodyPr/>
            <a:lstStyle/>
            <a:p/>
          </p:txBody>
        </p:sp>
        <p:sp>
          <p:nvSpPr>
            <p:cNvPr id="91" name="rc91"/>
            <p:cNvSpPr/>
            <p:nvPr/>
          </p:nvSpPr>
          <p:spPr>
            <a:xfrm>
              <a:off x="6279468" y="3411031"/>
              <a:ext cx="204851" cy="1274355"/>
            </a:xfrm>
            <a:prstGeom prst="rect">
              <a:avLst/>
            </a:prstGeom>
            <a:solidFill>
              <a:srgbClr val="80BD41">
                <a:alpha val="100000"/>
              </a:srgbClr>
            </a:solidFill>
          </p:spPr>
          <p:txBody>
            <a:bodyPr/>
            <a:lstStyle/>
            <a:p/>
          </p:txBody>
        </p:sp>
        <p:sp>
          <p:nvSpPr>
            <p:cNvPr id="92" name="rc92"/>
            <p:cNvSpPr/>
            <p:nvPr/>
          </p:nvSpPr>
          <p:spPr>
            <a:xfrm>
              <a:off x="6279468" y="3398151"/>
              <a:ext cx="204851" cy="12880"/>
            </a:xfrm>
            <a:prstGeom prst="rect">
              <a:avLst/>
            </a:prstGeom>
            <a:solidFill>
              <a:srgbClr val="0058AB">
                <a:alpha val="100000"/>
              </a:srgbClr>
            </a:solidFill>
          </p:spPr>
          <p:txBody>
            <a:bodyPr/>
            <a:lstStyle/>
            <a:p/>
          </p:txBody>
        </p:sp>
        <p:sp>
          <p:nvSpPr>
            <p:cNvPr id="93" name="rc93"/>
            <p:cNvSpPr/>
            <p:nvPr/>
          </p:nvSpPr>
          <p:spPr>
            <a:xfrm>
              <a:off x="6279468" y="3411031"/>
              <a:ext cx="204851" cy="0"/>
            </a:xfrm>
            <a:prstGeom prst="rect">
              <a:avLst/>
            </a:prstGeom>
            <a:solidFill>
              <a:srgbClr val="1CABE2">
                <a:alpha val="100000"/>
              </a:srgbClr>
            </a:solidFill>
          </p:spPr>
          <p:txBody>
            <a:bodyPr/>
            <a:lstStyle/>
            <a:p/>
          </p:txBody>
        </p:sp>
        <p:sp>
          <p:nvSpPr>
            <p:cNvPr id="94" name="rc94"/>
            <p:cNvSpPr/>
            <p:nvPr/>
          </p:nvSpPr>
          <p:spPr>
            <a:xfrm>
              <a:off x="6507081" y="3368546"/>
              <a:ext cx="204851" cy="1316840"/>
            </a:xfrm>
            <a:prstGeom prst="rect">
              <a:avLst/>
            </a:prstGeom>
            <a:solidFill>
              <a:srgbClr val="80BD41">
                <a:alpha val="100000"/>
              </a:srgbClr>
            </a:solidFill>
          </p:spPr>
          <p:txBody>
            <a:bodyPr/>
            <a:lstStyle/>
            <a:p/>
          </p:txBody>
        </p:sp>
        <p:sp>
          <p:nvSpPr>
            <p:cNvPr id="95" name="rc95"/>
            <p:cNvSpPr/>
            <p:nvPr/>
          </p:nvSpPr>
          <p:spPr>
            <a:xfrm>
              <a:off x="6507081" y="3355282"/>
              <a:ext cx="204851" cy="13264"/>
            </a:xfrm>
            <a:prstGeom prst="rect">
              <a:avLst/>
            </a:prstGeom>
            <a:solidFill>
              <a:srgbClr val="0058AB">
                <a:alpha val="100000"/>
              </a:srgbClr>
            </a:solidFill>
          </p:spPr>
          <p:txBody>
            <a:bodyPr/>
            <a:lstStyle/>
            <a:p/>
          </p:txBody>
        </p:sp>
        <p:sp>
          <p:nvSpPr>
            <p:cNvPr id="96" name="rc96"/>
            <p:cNvSpPr/>
            <p:nvPr/>
          </p:nvSpPr>
          <p:spPr>
            <a:xfrm>
              <a:off x="6507081" y="3368546"/>
              <a:ext cx="204851" cy="0"/>
            </a:xfrm>
            <a:prstGeom prst="rect">
              <a:avLst/>
            </a:prstGeom>
            <a:solidFill>
              <a:srgbClr val="1CABE2">
                <a:alpha val="100000"/>
              </a:srgbClr>
            </a:solidFill>
          </p:spPr>
          <p:txBody>
            <a:bodyPr/>
            <a:lstStyle/>
            <a:p/>
          </p:txBody>
        </p:sp>
        <p:sp>
          <p:nvSpPr>
            <p:cNvPr id="97" name="rc97"/>
            <p:cNvSpPr/>
            <p:nvPr/>
          </p:nvSpPr>
          <p:spPr>
            <a:xfrm>
              <a:off x="6734693" y="3367585"/>
              <a:ext cx="204851" cy="1317801"/>
            </a:xfrm>
            <a:prstGeom prst="rect">
              <a:avLst/>
            </a:prstGeom>
            <a:solidFill>
              <a:srgbClr val="80BD41">
                <a:alpha val="100000"/>
              </a:srgbClr>
            </a:solidFill>
          </p:spPr>
          <p:txBody>
            <a:bodyPr/>
            <a:lstStyle/>
            <a:p/>
          </p:txBody>
        </p:sp>
        <p:sp>
          <p:nvSpPr>
            <p:cNvPr id="98" name="rc98"/>
            <p:cNvSpPr/>
            <p:nvPr/>
          </p:nvSpPr>
          <p:spPr>
            <a:xfrm>
              <a:off x="6734693" y="3354321"/>
              <a:ext cx="204851" cy="13264"/>
            </a:xfrm>
            <a:prstGeom prst="rect">
              <a:avLst/>
            </a:prstGeom>
            <a:solidFill>
              <a:srgbClr val="0058AB">
                <a:alpha val="100000"/>
              </a:srgbClr>
            </a:solidFill>
          </p:spPr>
          <p:txBody>
            <a:bodyPr/>
            <a:lstStyle/>
            <a:p/>
          </p:txBody>
        </p:sp>
        <p:sp>
          <p:nvSpPr>
            <p:cNvPr id="99" name="rc99"/>
            <p:cNvSpPr/>
            <p:nvPr/>
          </p:nvSpPr>
          <p:spPr>
            <a:xfrm>
              <a:off x="6734693" y="3367585"/>
              <a:ext cx="204851" cy="0"/>
            </a:xfrm>
            <a:prstGeom prst="rect">
              <a:avLst/>
            </a:prstGeom>
            <a:solidFill>
              <a:srgbClr val="1CABE2">
                <a:alpha val="100000"/>
              </a:srgbClr>
            </a:solidFill>
          </p:spPr>
          <p:txBody>
            <a:bodyPr/>
            <a:lstStyle/>
            <a:p/>
          </p:txBody>
        </p:sp>
        <p:sp>
          <p:nvSpPr>
            <p:cNvPr id="100" name="rc100"/>
            <p:cNvSpPr/>
            <p:nvPr/>
          </p:nvSpPr>
          <p:spPr>
            <a:xfrm>
              <a:off x="6962306" y="3366240"/>
              <a:ext cx="204851" cy="1319147"/>
            </a:xfrm>
            <a:prstGeom prst="rect">
              <a:avLst/>
            </a:prstGeom>
            <a:solidFill>
              <a:srgbClr val="80BD41">
                <a:alpha val="100000"/>
              </a:srgbClr>
            </a:solidFill>
          </p:spPr>
          <p:txBody>
            <a:bodyPr/>
            <a:lstStyle/>
            <a:p/>
          </p:txBody>
        </p:sp>
        <p:sp>
          <p:nvSpPr>
            <p:cNvPr id="101" name="rc101"/>
            <p:cNvSpPr/>
            <p:nvPr/>
          </p:nvSpPr>
          <p:spPr>
            <a:xfrm>
              <a:off x="6962306" y="3352975"/>
              <a:ext cx="204851" cy="13264"/>
            </a:xfrm>
            <a:prstGeom prst="rect">
              <a:avLst/>
            </a:prstGeom>
            <a:solidFill>
              <a:srgbClr val="0058AB">
                <a:alpha val="100000"/>
              </a:srgbClr>
            </a:solidFill>
          </p:spPr>
          <p:txBody>
            <a:bodyPr/>
            <a:lstStyle/>
            <a:p/>
          </p:txBody>
        </p:sp>
        <p:sp>
          <p:nvSpPr>
            <p:cNvPr id="102" name="rc102"/>
            <p:cNvSpPr/>
            <p:nvPr/>
          </p:nvSpPr>
          <p:spPr>
            <a:xfrm>
              <a:off x="6962306" y="3366240"/>
              <a:ext cx="204851" cy="0"/>
            </a:xfrm>
            <a:prstGeom prst="rect">
              <a:avLst/>
            </a:prstGeom>
            <a:solidFill>
              <a:srgbClr val="1CABE2">
                <a:alpha val="100000"/>
              </a:srgbClr>
            </a:solidFill>
          </p:spPr>
          <p:txBody>
            <a:bodyPr/>
            <a:lstStyle/>
            <a:p/>
          </p:txBody>
        </p:sp>
        <p:sp>
          <p:nvSpPr>
            <p:cNvPr id="103" name="rc103"/>
            <p:cNvSpPr/>
            <p:nvPr/>
          </p:nvSpPr>
          <p:spPr>
            <a:xfrm>
              <a:off x="7189918" y="3353744"/>
              <a:ext cx="204851" cy="11266"/>
            </a:xfrm>
            <a:prstGeom prst="rect">
              <a:avLst/>
            </a:prstGeom>
            <a:solidFill>
              <a:srgbClr val="F26A21">
                <a:alpha val="100000"/>
              </a:srgbClr>
            </a:solidFill>
          </p:spPr>
          <p:txBody>
            <a:bodyPr/>
            <a:lstStyle/>
            <a:p/>
          </p:txBody>
        </p:sp>
        <p:sp>
          <p:nvSpPr>
            <p:cNvPr id="104" name="rc104"/>
            <p:cNvSpPr/>
            <p:nvPr/>
          </p:nvSpPr>
          <p:spPr>
            <a:xfrm>
              <a:off x="7189918" y="3365010"/>
              <a:ext cx="204851" cy="1320376"/>
            </a:xfrm>
            <a:prstGeom prst="rect">
              <a:avLst/>
            </a:prstGeom>
            <a:solidFill>
              <a:srgbClr val="FFC20E">
                <a:alpha val="100000"/>
              </a:srgbClr>
            </a:solidFill>
          </p:spPr>
          <p:txBody>
            <a:bodyPr/>
            <a:lstStyle/>
            <a:p/>
          </p:txBody>
        </p:sp>
        <p:sp>
          <p:nvSpPr>
            <p:cNvPr id="105" name="rc105"/>
            <p:cNvSpPr/>
            <p:nvPr/>
          </p:nvSpPr>
          <p:spPr>
            <a:xfrm>
              <a:off x="7417531" y="3359511"/>
              <a:ext cx="204851" cy="9569"/>
            </a:xfrm>
            <a:prstGeom prst="rect">
              <a:avLst/>
            </a:prstGeom>
            <a:solidFill>
              <a:srgbClr val="F26A21">
                <a:alpha val="100000"/>
              </a:srgbClr>
            </a:solidFill>
          </p:spPr>
          <p:txBody>
            <a:bodyPr/>
            <a:lstStyle/>
            <a:p/>
          </p:txBody>
        </p:sp>
        <p:sp>
          <p:nvSpPr>
            <p:cNvPr id="106" name="rc106"/>
            <p:cNvSpPr/>
            <p:nvPr/>
          </p:nvSpPr>
          <p:spPr>
            <a:xfrm>
              <a:off x="7417531" y="3369080"/>
              <a:ext cx="204851" cy="1316306"/>
            </a:xfrm>
            <a:prstGeom prst="rect">
              <a:avLst/>
            </a:prstGeom>
            <a:solidFill>
              <a:srgbClr val="FFC20E">
                <a:alpha val="100000"/>
              </a:srgbClr>
            </a:solidFill>
          </p:spPr>
          <p:txBody>
            <a:bodyPr/>
            <a:lstStyle/>
            <a:p/>
          </p:txBody>
        </p:sp>
        <p:sp>
          <p:nvSpPr>
            <p:cNvPr id="107" name="rc107"/>
            <p:cNvSpPr/>
            <p:nvPr/>
          </p:nvSpPr>
          <p:spPr>
            <a:xfrm>
              <a:off x="7645143" y="3367585"/>
              <a:ext cx="204851" cy="8127"/>
            </a:xfrm>
            <a:prstGeom prst="rect">
              <a:avLst/>
            </a:prstGeom>
            <a:solidFill>
              <a:srgbClr val="F26A21">
                <a:alpha val="100000"/>
              </a:srgbClr>
            </a:solidFill>
          </p:spPr>
          <p:txBody>
            <a:bodyPr/>
            <a:lstStyle/>
            <a:p/>
          </p:txBody>
        </p:sp>
        <p:sp>
          <p:nvSpPr>
            <p:cNvPr id="108" name="rc108"/>
            <p:cNvSpPr/>
            <p:nvPr/>
          </p:nvSpPr>
          <p:spPr>
            <a:xfrm>
              <a:off x="7645143" y="3375713"/>
              <a:ext cx="204851" cy="1309673"/>
            </a:xfrm>
            <a:prstGeom prst="rect">
              <a:avLst/>
            </a:prstGeom>
            <a:solidFill>
              <a:srgbClr val="FFC20E">
                <a:alpha val="100000"/>
              </a:srgbClr>
            </a:solidFill>
          </p:spPr>
          <p:txBody>
            <a:bodyPr/>
            <a:lstStyle/>
            <a:p/>
          </p:txBody>
        </p:sp>
        <p:sp>
          <p:nvSpPr>
            <p:cNvPr id="109" name="rc109"/>
            <p:cNvSpPr/>
            <p:nvPr/>
          </p:nvSpPr>
          <p:spPr>
            <a:xfrm>
              <a:off x="7872756" y="3378158"/>
              <a:ext cx="204851" cy="6903"/>
            </a:xfrm>
            <a:prstGeom prst="rect">
              <a:avLst/>
            </a:prstGeom>
            <a:solidFill>
              <a:srgbClr val="F26A21">
                <a:alpha val="100000"/>
              </a:srgbClr>
            </a:solidFill>
          </p:spPr>
          <p:txBody>
            <a:bodyPr/>
            <a:lstStyle/>
            <a:p/>
          </p:txBody>
        </p:sp>
        <p:sp>
          <p:nvSpPr>
            <p:cNvPr id="110" name="rc110"/>
            <p:cNvSpPr/>
            <p:nvPr/>
          </p:nvSpPr>
          <p:spPr>
            <a:xfrm>
              <a:off x="7872756" y="3385062"/>
              <a:ext cx="204851" cy="1300325"/>
            </a:xfrm>
            <a:prstGeom prst="rect">
              <a:avLst/>
            </a:prstGeom>
            <a:solidFill>
              <a:srgbClr val="FFC20E">
                <a:alpha val="100000"/>
              </a:srgbClr>
            </a:solidFill>
          </p:spPr>
          <p:txBody>
            <a:bodyPr/>
            <a:lstStyle/>
            <a:p/>
          </p:txBody>
        </p:sp>
        <p:sp>
          <p:nvSpPr>
            <p:cNvPr id="111" name="rc111"/>
            <p:cNvSpPr/>
            <p:nvPr/>
          </p:nvSpPr>
          <p:spPr>
            <a:xfrm>
              <a:off x="8100369" y="3392000"/>
              <a:ext cx="204851" cy="5863"/>
            </a:xfrm>
            <a:prstGeom prst="rect">
              <a:avLst/>
            </a:prstGeom>
            <a:solidFill>
              <a:srgbClr val="F26A21">
                <a:alpha val="100000"/>
              </a:srgbClr>
            </a:solidFill>
          </p:spPr>
          <p:txBody>
            <a:bodyPr/>
            <a:lstStyle/>
            <a:p/>
          </p:txBody>
        </p:sp>
        <p:sp>
          <p:nvSpPr>
            <p:cNvPr id="112" name="rc112"/>
            <p:cNvSpPr/>
            <p:nvPr/>
          </p:nvSpPr>
          <p:spPr>
            <a:xfrm>
              <a:off x="8100369" y="3397863"/>
              <a:ext cx="204851" cy="1287523"/>
            </a:xfrm>
            <a:prstGeom prst="rect">
              <a:avLst/>
            </a:prstGeom>
            <a:solidFill>
              <a:srgbClr val="FFC20E">
                <a:alpha val="100000"/>
              </a:srgbClr>
            </a:solidFill>
          </p:spPr>
          <p:txBody>
            <a:bodyPr/>
            <a:lstStyle/>
            <a:p/>
          </p:txBody>
        </p:sp>
        <p:sp>
          <p:nvSpPr>
            <p:cNvPr id="113" name="pl113"/>
            <p:cNvSpPr/>
            <p:nvPr/>
          </p:nvSpPr>
          <p:spPr>
            <a:xfrm>
              <a:off x="1374417" y="2071041"/>
              <a:ext cx="5690314" cy="0"/>
            </a:xfrm>
            <a:custGeom>
              <a:avLst/>
              <a:pathLst>
                <a:path w="5690314" h="0">
                  <a:moveTo>
                    <a:pt x="0" y="0"/>
                  </a:moveTo>
                  <a:lnTo>
                    <a:pt x="227612" y="0"/>
                  </a:lnTo>
                  <a:lnTo>
                    <a:pt x="455225" y="0"/>
                  </a:lnTo>
                  <a:lnTo>
                    <a:pt x="682837" y="0"/>
                  </a:lnTo>
                  <a:lnTo>
                    <a:pt x="910450" y="0"/>
                  </a:lnTo>
                  <a:lnTo>
                    <a:pt x="1138062" y="0"/>
                  </a:lnTo>
                  <a:lnTo>
                    <a:pt x="1365675" y="0"/>
                  </a:lnTo>
                  <a:lnTo>
                    <a:pt x="1593287" y="0"/>
                  </a:lnTo>
                  <a:lnTo>
                    <a:pt x="1820900" y="0"/>
                  </a:lnTo>
                  <a:lnTo>
                    <a:pt x="2048513" y="0"/>
                  </a:lnTo>
                  <a:lnTo>
                    <a:pt x="2276125" y="0"/>
                  </a:lnTo>
                  <a:lnTo>
                    <a:pt x="2503738" y="0"/>
                  </a:lnTo>
                  <a:lnTo>
                    <a:pt x="2731350" y="0"/>
                  </a:lnTo>
                  <a:lnTo>
                    <a:pt x="2958963" y="0"/>
                  </a:lnTo>
                  <a:lnTo>
                    <a:pt x="3186575" y="0"/>
                  </a:lnTo>
                  <a:lnTo>
                    <a:pt x="3414188" y="0"/>
                  </a:lnTo>
                  <a:lnTo>
                    <a:pt x="3641800" y="0"/>
                  </a:lnTo>
                  <a:lnTo>
                    <a:pt x="3869413" y="0"/>
                  </a:lnTo>
                  <a:lnTo>
                    <a:pt x="4097026" y="0"/>
                  </a:lnTo>
                  <a:lnTo>
                    <a:pt x="4324638" y="0"/>
                  </a:lnTo>
                  <a:lnTo>
                    <a:pt x="4552251" y="0"/>
                  </a:lnTo>
                  <a:lnTo>
                    <a:pt x="4779863" y="0"/>
                  </a:lnTo>
                  <a:lnTo>
                    <a:pt x="5007476" y="0"/>
                  </a:lnTo>
                  <a:lnTo>
                    <a:pt x="5235088" y="0"/>
                  </a:lnTo>
                  <a:lnTo>
                    <a:pt x="5462701" y="0"/>
                  </a:lnTo>
                  <a:lnTo>
                    <a:pt x="5690314" y="0"/>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2071041"/>
              <a:ext cx="5690314" cy="26407"/>
            </a:xfrm>
            <a:custGeom>
              <a:avLst/>
              <a:pathLst>
                <a:path w="5690314" h="26407">
                  <a:moveTo>
                    <a:pt x="0" y="0"/>
                  </a:moveTo>
                  <a:lnTo>
                    <a:pt x="227612" y="0"/>
                  </a:lnTo>
                  <a:lnTo>
                    <a:pt x="455225" y="0"/>
                  </a:lnTo>
                  <a:lnTo>
                    <a:pt x="682837" y="26407"/>
                  </a:lnTo>
                  <a:lnTo>
                    <a:pt x="910450" y="0"/>
                  </a:lnTo>
                  <a:lnTo>
                    <a:pt x="1138062" y="0"/>
                  </a:lnTo>
                  <a:lnTo>
                    <a:pt x="1365675" y="0"/>
                  </a:lnTo>
                  <a:lnTo>
                    <a:pt x="1593287" y="0"/>
                  </a:lnTo>
                  <a:lnTo>
                    <a:pt x="1820900" y="0"/>
                  </a:lnTo>
                  <a:lnTo>
                    <a:pt x="2048513" y="0"/>
                  </a:lnTo>
                  <a:lnTo>
                    <a:pt x="2276125" y="0"/>
                  </a:lnTo>
                  <a:lnTo>
                    <a:pt x="2503738" y="0"/>
                  </a:lnTo>
                  <a:lnTo>
                    <a:pt x="2731350" y="0"/>
                  </a:lnTo>
                  <a:lnTo>
                    <a:pt x="2958963" y="0"/>
                  </a:lnTo>
                  <a:lnTo>
                    <a:pt x="3186575" y="0"/>
                  </a:lnTo>
                  <a:lnTo>
                    <a:pt x="3414188" y="0"/>
                  </a:lnTo>
                  <a:lnTo>
                    <a:pt x="3641800" y="0"/>
                  </a:lnTo>
                  <a:lnTo>
                    <a:pt x="3869413" y="0"/>
                  </a:lnTo>
                  <a:lnTo>
                    <a:pt x="4097026" y="0"/>
                  </a:lnTo>
                  <a:lnTo>
                    <a:pt x="4324638" y="0"/>
                  </a:lnTo>
                  <a:lnTo>
                    <a:pt x="4552251" y="0"/>
                  </a:lnTo>
                  <a:lnTo>
                    <a:pt x="4779863" y="0"/>
                  </a:lnTo>
                  <a:lnTo>
                    <a:pt x="5007476" y="0"/>
                  </a:lnTo>
                  <a:lnTo>
                    <a:pt x="5235088" y="0"/>
                  </a:lnTo>
                  <a:lnTo>
                    <a:pt x="5462701" y="0"/>
                  </a:lnTo>
                  <a:lnTo>
                    <a:pt x="5690314" y="0"/>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8221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2027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3072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5834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08595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135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4117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6879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30608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244415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358221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72027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3072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85834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08595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31356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54117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76879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99640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66676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9" name="tx139"/>
            <p:cNvSpPr/>
            <p:nvPr/>
          </p:nvSpPr>
          <p:spPr>
            <a:xfrm>
              <a:off x="508103" y="270556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0" name="tx140"/>
            <p:cNvSpPr/>
            <p:nvPr/>
          </p:nvSpPr>
          <p:spPr>
            <a:xfrm>
              <a:off x="508103" y="174436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84039" y="5522891"/>
              <a:ext cx="201455" cy="201456"/>
            </a:xfrm>
            <a:prstGeom prst="rect">
              <a:avLst/>
            </a:prstGeom>
            <a:solidFill>
              <a:srgbClr val="80BD41">
                <a:alpha val="100000"/>
              </a:srgbClr>
            </a:solidFill>
          </p:spPr>
          <p:txBody>
            <a:bodyPr/>
            <a:lstStyle/>
            <a:p/>
          </p:txBody>
        </p:sp>
        <p:sp>
          <p:nvSpPr>
            <p:cNvPr id="163" name="rc163"/>
            <p:cNvSpPr/>
            <p:nvPr/>
          </p:nvSpPr>
          <p:spPr>
            <a:xfrm>
              <a:off x="2585989" y="5522891"/>
              <a:ext cx="201456" cy="201456"/>
            </a:xfrm>
            <a:prstGeom prst="rect">
              <a:avLst/>
            </a:prstGeom>
            <a:solidFill>
              <a:srgbClr val="1CABE2">
                <a:alpha val="100000"/>
              </a:srgbClr>
            </a:solidFill>
          </p:spPr>
          <p:txBody>
            <a:bodyPr/>
            <a:lstStyle/>
            <a:p/>
          </p:txBody>
        </p:sp>
        <p:sp>
          <p:nvSpPr>
            <p:cNvPr id="164" name="rc164"/>
            <p:cNvSpPr/>
            <p:nvPr/>
          </p:nvSpPr>
          <p:spPr>
            <a:xfrm>
              <a:off x="3658812" y="5522891"/>
              <a:ext cx="201456" cy="201456"/>
            </a:xfrm>
            <a:prstGeom prst="rect">
              <a:avLst/>
            </a:prstGeom>
            <a:solidFill>
              <a:srgbClr val="0058AB">
                <a:alpha val="100000"/>
              </a:srgbClr>
            </a:solidFill>
          </p:spPr>
          <p:txBody>
            <a:bodyPr/>
            <a:lstStyle/>
            <a:p/>
          </p:txBody>
        </p:sp>
        <p:sp>
          <p:nvSpPr>
            <p:cNvPr id="165" name="rc165"/>
            <p:cNvSpPr/>
            <p:nvPr/>
          </p:nvSpPr>
          <p:spPr>
            <a:xfrm>
              <a:off x="4654145" y="5522891"/>
              <a:ext cx="201456" cy="201456"/>
            </a:xfrm>
            <a:prstGeom prst="rect">
              <a:avLst/>
            </a:prstGeom>
            <a:solidFill>
              <a:srgbClr val="FFC20E">
                <a:alpha val="100000"/>
              </a:srgbClr>
            </a:solidFill>
          </p:spPr>
          <p:txBody>
            <a:bodyPr/>
            <a:lstStyle/>
            <a:p/>
          </p:txBody>
        </p:sp>
        <p:sp>
          <p:nvSpPr>
            <p:cNvPr id="166" name="rc166"/>
            <p:cNvSpPr/>
            <p:nvPr/>
          </p:nvSpPr>
          <p:spPr>
            <a:xfrm>
              <a:off x="6558279" y="5522891"/>
              <a:ext cx="201455" cy="201456"/>
            </a:xfrm>
            <a:prstGeom prst="rect">
              <a:avLst/>
            </a:prstGeom>
            <a:solidFill>
              <a:srgbClr val="F26A21">
                <a:alpha val="100000"/>
              </a:srgbClr>
            </a:solidFill>
          </p:spPr>
          <p:txBody>
            <a:bodyPr/>
            <a:lstStyle/>
            <a:p/>
          </p:txBody>
        </p:sp>
        <p:sp>
          <p:nvSpPr>
            <p:cNvPr id="167" name="tx167"/>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20330" y="1513317"/>
              <a:ext cx="460404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Luxembourg</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Luxembourg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Luxembourg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573357"/>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618849"/>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66434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1709833"/>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505061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4096103"/>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3141595"/>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2187087"/>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1189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359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8240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288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52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2172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681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146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610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074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539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3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4681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932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396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861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325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7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254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7190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183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647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112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576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041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27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078621" y="2425714"/>
              <a:ext cx="221797" cy="2624897"/>
            </a:xfrm>
            <a:prstGeom prst="rect">
              <a:avLst/>
            </a:prstGeom>
            <a:solidFill>
              <a:srgbClr val="0058AB">
                <a:alpha val="100000"/>
              </a:srgbClr>
            </a:solidFill>
          </p:spPr>
          <p:txBody>
            <a:bodyPr/>
            <a:lstStyle/>
            <a:p/>
          </p:txBody>
        </p:sp>
        <p:sp>
          <p:nvSpPr>
            <p:cNvPr id="41" name="rc41"/>
            <p:cNvSpPr/>
            <p:nvPr/>
          </p:nvSpPr>
          <p:spPr>
            <a:xfrm>
              <a:off x="1325063" y="2473439"/>
              <a:ext cx="221797" cy="2577172"/>
            </a:xfrm>
            <a:prstGeom prst="rect">
              <a:avLst/>
            </a:prstGeom>
            <a:solidFill>
              <a:srgbClr val="0058AB">
                <a:alpha val="100000"/>
              </a:srgbClr>
            </a:solidFill>
          </p:spPr>
          <p:txBody>
            <a:bodyPr/>
            <a:lstStyle/>
            <a:p/>
          </p:txBody>
        </p:sp>
        <p:sp>
          <p:nvSpPr>
            <p:cNvPr id="42" name="rc42"/>
            <p:cNvSpPr/>
            <p:nvPr/>
          </p:nvSpPr>
          <p:spPr>
            <a:xfrm>
              <a:off x="1571504" y="2521165"/>
              <a:ext cx="221797" cy="2529446"/>
            </a:xfrm>
            <a:prstGeom prst="rect">
              <a:avLst/>
            </a:prstGeom>
            <a:solidFill>
              <a:srgbClr val="0058AB">
                <a:alpha val="100000"/>
              </a:srgbClr>
            </a:solidFill>
          </p:spPr>
          <p:txBody>
            <a:bodyPr/>
            <a:lstStyle/>
            <a:p/>
          </p:txBody>
        </p:sp>
        <p:sp>
          <p:nvSpPr>
            <p:cNvPr id="43" name="rc43"/>
            <p:cNvSpPr/>
            <p:nvPr/>
          </p:nvSpPr>
          <p:spPr>
            <a:xfrm>
              <a:off x="1817945" y="2568890"/>
              <a:ext cx="221797" cy="2481721"/>
            </a:xfrm>
            <a:prstGeom prst="rect">
              <a:avLst/>
            </a:prstGeom>
            <a:solidFill>
              <a:srgbClr val="0058AB">
                <a:alpha val="100000"/>
              </a:srgbClr>
            </a:solidFill>
          </p:spPr>
          <p:txBody>
            <a:bodyPr/>
            <a:lstStyle/>
            <a:p/>
          </p:txBody>
        </p:sp>
        <p:sp>
          <p:nvSpPr>
            <p:cNvPr id="44" name="rc44"/>
            <p:cNvSpPr/>
            <p:nvPr/>
          </p:nvSpPr>
          <p:spPr>
            <a:xfrm>
              <a:off x="2064387" y="2473439"/>
              <a:ext cx="221797" cy="2577172"/>
            </a:xfrm>
            <a:prstGeom prst="rect">
              <a:avLst/>
            </a:prstGeom>
            <a:solidFill>
              <a:srgbClr val="0058AB">
                <a:alpha val="100000"/>
              </a:srgbClr>
            </a:solidFill>
          </p:spPr>
          <p:txBody>
            <a:bodyPr/>
            <a:lstStyle/>
            <a:p/>
          </p:txBody>
        </p:sp>
        <p:sp>
          <p:nvSpPr>
            <p:cNvPr id="45" name="rc45"/>
            <p:cNvSpPr/>
            <p:nvPr/>
          </p:nvSpPr>
          <p:spPr>
            <a:xfrm>
              <a:off x="2310828" y="2521165"/>
              <a:ext cx="221797" cy="2529446"/>
            </a:xfrm>
            <a:prstGeom prst="rect">
              <a:avLst/>
            </a:prstGeom>
            <a:solidFill>
              <a:srgbClr val="0058AB">
                <a:alpha val="100000"/>
              </a:srgbClr>
            </a:solidFill>
          </p:spPr>
          <p:txBody>
            <a:bodyPr/>
            <a:lstStyle/>
            <a:p/>
          </p:txBody>
        </p:sp>
        <p:sp>
          <p:nvSpPr>
            <p:cNvPr id="46" name="rc46"/>
            <p:cNvSpPr/>
            <p:nvPr/>
          </p:nvSpPr>
          <p:spPr>
            <a:xfrm>
              <a:off x="2557269" y="2473439"/>
              <a:ext cx="221797" cy="2577172"/>
            </a:xfrm>
            <a:prstGeom prst="rect">
              <a:avLst/>
            </a:prstGeom>
            <a:solidFill>
              <a:srgbClr val="0058AB">
                <a:alpha val="100000"/>
              </a:srgbClr>
            </a:solidFill>
          </p:spPr>
          <p:txBody>
            <a:bodyPr/>
            <a:lstStyle/>
            <a:p/>
          </p:txBody>
        </p:sp>
        <p:sp>
          <p:nvSpPr>
            <p:cNvPr id="47" name="rc47"/>
            <p:cNvSpPr/>
            <p:nvPr/>
          </p:nvSpPr>
          <p:spPr>
            <a:xfrm>
              <a:off x="2803711" y="2473439"/>
              <a:ext cx="221797" cy="2577172"/>
            </a:xfrm>
            <a:prstGeom prst="rect">
              <a:avLst/>
            </a:prstGeom>
            <a:solidFill>
              <a:srgbClr val="0058AB">
                <a:alpha val="100000"/>
              </a:srgbClr>
            </a:solidFill>
          </p:spPr>
          <p:txBody>
            <a:bodyPr/>
            <a:lstStyle/>
            <a:p/>
          </p:txBody>
        </p:sp>
        <p:sp>
          <p:nvSpPr>
            <p:cNvPr id="48" name="rc48"/>
            <p:cNvSpPr/>
            <p:nvPr/>
          </p:nvSpPr>
          <p:spPr>
            <a:xfrm>
              <a:off x="3050152" y="2425714"/>
              <a:ext cx="221797" cy="2624897"/>
            </a:xfrm>
            <a:prstGeom prst="rect">
              <a:avLst/>
            </a:prstGeom>
            <a:solidFill>
              <a:srgbClr val="0058AB">
                <a:alpha val="100000"/>
              </a:srgbClr>
            </a:solidFill>
          </p:spPr>
          <p:txBody>
            <a:bodyPr/>
            <a:lstStyle/>
            <a:p/>
          </p:txBody>
        </p:sp>
        <p:sp>
          <p:nvSpPr>
            <p:cNvPr id="49" name="rc49"/>
            <p:cNvSpPr/>
            <p:nvPr/>
          </p:nvSpPr>
          <p:spPr>
            <a:xfrm>
              <a:off x="3296593" y="2425714"/>
              <a:ext cx="221797" cy="2624897"/>
            </a:xfrm>
            <a:prstGeom prst="rect">
              <a:avLst/>
            </a:prstGeom>
            <a:solidFill>
              <a:srgbClr val="0058AB">
                <a:alpha val="100000"/>
              </a:srgbClr>
            </a:solidFill>
          </p:spPr>
          <p:txBody>
            <a:bodyPr/>
            <a:lstStyle/>
            <a:p/>
          </p:txBody>
        </p:sp>
        <p:sp>
          <p:nvSpPr>
            <p:cNvPr id="50" name="rc50"/>
            <p:cNvSpPr/>
            <p:nvPr/>
          </p:nvSpPr>
          <p:spPr>
            <a:xfrm>
              <a:off x="3543035" y="2330263"/>
              <a:ext cx="221797" cy="2720348"/>
            </a:xfrm>
            <a:prstGeom prst="rect">
              <a:avLst/>
            </a:prstGeom>
            <a:solidFill>
              <a:srgbClr val="0058AB">
                <a:alpha val="100000"/>
              </a:srgbClr>
            </a:solidFill>
          </p:spPr>
          <p:txBody>
            <a:bodyPr/>
            <a:lstStyle/>
            <a:p/>
          </p:txBody>
        </p:sp>
        <p:sp>
          <p:nvSpPr>
            <p:cNvPr id="51" name="rc51"/>
            <p:cNvSpPr/>
            <p:nvPr/>
          </p:nvSpPr>
          <p:spPr>
            <a:xfrm>
              <a:off x="3789476" y="2425714"/>
              <a:ext cx="221797" cy="2624897"/>
            </a:xfrm>
            <a:prstGeom prst="rect">
              <a:avLst/>
            </a:prstGeom>
            <a:solidFill>
              <a:srgbClr val="0058AB">
                <a:alpha val="100000"/>
              </a:srgbClr>
            </a:solidFill>
          </p:spPr>
          <p:txBody>
            <a:bodyPr/>
            <a:lstStyle/>
            <a:p/>
          </p:txBody>
        </p:sp>
        <p:sp>
          <p:nvSpPr>
            <p:cNvPr id="52" name="rc52"/>
            <p:cNvSpPr/>
            <p:nvPr/>
          </p:nvSpPr>
          <p:spPr>
            <a:xfrm>
              <a:off x="4035917" y="2234812"/>
              <a:ext cx="221797" cy="2815799"/>
            </a:xfrm>
            <a:prstGeom prst="rect">
              <a:avLst/>
            </a:prstGeom>
            <a:solidFill>
              <a:srgbClr val="0058AB">
                <a:alpha val="100000"/>
              </a:srgbClr>
            </a:solidFill>
          </p:spPr>
          <p:txBody>
            <a:bodyPr/>
            <a:lstStyle/>
            <a:p/>
          </p:txBody>
        </p:sp>
        <p:sp>
          <p:nvSpPr>
            <p:cNvPr id="53" name="rc53"/>
            <p:cNvSpPr/>
            <p:nvPr/>
          </p:nvSpPr>
          <p:spPr>
            <a:xfrm>
              <a:off x="4282359" y="2187087"/>
              <a:ext cx="221797" cy="2863524"/>
            </a:xfrm>
            <a:prstGeom prst="rect">
              <a:avLst/>
            </a:prstGeom>
            <a:solidFill>
              <a:srgbClr val="0058AB">
                <a:alpha val="100000"/>
              </a:srgbClr>
            </a:solidFill>
          </p:spPr>
          <p:txBody>
            <a:bodyPr/>
            <a:lstStyle/>
            <a:p/>
          </p:txBody>
        </p:sp>
        <p:sp>
          <p:nvSpPr>
            <p:cNvPr id="54" name="rc54"/>
            <p:cNvSpPr/>
            <p:nvPr/>
          </p:nvSpPr>
          <p:spPr>
            <a:xfrm>
              <a:off x="4528800" y="2234812"/>
              <a:ext cx="221797" cy="2815799"/>
            </a:xfrm>
            <a:prstGeom prst="rect">
              <a:avLst/>
            </a:prstGeom>
            <a:solidFill>
              <a:srgbClr val="0058AB">
                <a:alpha val="100000"/>
              </a:srgbClr>
            </a:solidFill>
          </p:spPr>
          <p:txBody>
            <a:bodyPr/>
            <a:lstStyle/>
            <a:p/>
          </p:txBody>
        </p:sp>
        <p:sp>
          <p:nvSpPr>
            <p:cNvPr id="55" name="rc55"/>
            <p:cNvSpPr/>
            <p:nvPr/>
          </p:nvSpPr>
          <p:spPr>
            <a:xfrm>
              <a:off x="4775241" y="2187087"/>
              <a:ext cx="221797" cy="2863524"/>
            </a:xfrm>
            <a:prstGeom prst="rect">
              <a:avLst/>
            </a:prstGeom>
            <a:solidFill>
              <a:srgbClr val="0058AB">
                <a:alpha val="100000"/>
              </a:srgbClr>
            </a:solidFill>
          </p:spPr>
          <p:txBody>
            <a:bodyPr/>
            <a:lstStyle/>
            <a:p/>
          </p:txBody>
        </p:sp>
        <p:sp>
          <p:nvSpPr>
            <p:cNvPr id="56" name="rc56"/>
            <p:cNvSpPr/>
            <p:nvPr/>
          </p:nvSpPr>
          <p:spPr>
            <a:xfrm>
              <a:off x="5021683" y="2234812"/>
              <a:ext cx="221797" cy="2815799"/>
            </a:xfrm>
            <a:prstGeom prst="rect">
              <a:avLst/>
            </a:prstGeom>
            <a:solidFill>
              <a:srgbClr val="0058AB">
                <a:alpha val="100000"/>
              </a:srgbClr>
            </a:solidFill>
          </p:spPr>
          <p:txBody>
            <a:bodyPr/>
            <a:lstStyle/>
            <a:p/>
          </p:txBody>
        </p:sp>
        <p:sp>
          <p:nvSpPr>
            <p:cNvPr id="57" name="rc57"/>
            <p:cNvSpPr/>
            <p:nvPr/>
          </p:nvSpPr>
          <p:spPr>
            <a:xfrm>
              <a:off x="5268124" y="2187087"/>
              <a:ext cx="221797" cy="2863524"/>
            </a:xfrm>
            <a:prstGeom prst="rect">
              <a:avLst/>
            </a:prstGeom>
            <a:solidFill>
              <a:srgbClr val="0058AB">
                <a:alpha val="100000"/>
              </a:srgbClr>
            </a:solidFill>
          </p:spPr>
          <p:txBody>
            <a:bodyPr/>
            <a:lstStyle/>
            <a:p/>
          </p:txBody>
        </p:sp>
        <p:sp>
          <p:nvSpPr>
            <p:cNvPr id="58" name="rc58"/>
            <p:cNvSpPr/>
            <p:nvPr/>
          </p:nvSpPr>
          <p:spPr>
            <a:xfrm>
              <a:off x="5514565" y="2139361"/>
              <a:ext cx="221797" cy="2911249"/>
            </a:xfrm>
            <a:prstGeom prst="rect">
              <a:avLst/>
            </a:prstGeom>
            <a:solidFill>
              <a:srgbClr val="0058AB">
                <a:alpha val="100000"/>
              </a:srgbClr>
            </a:solidFill>
          </p:spPr>
          <p:txBody>
            <a:bodyPr/>
            <a:lstStyle/>
            <a:p/>
          </p:txBody>
        </p:sp>
        <p:sp>
          <p:nvSpPr>
            <p:cNvPr id="59" name="rc59"/>
            <p:cNvSpPr/>
            <p:nvPr/>
          </p:nvSpPr>
          <p:spPr>
            <a:xfrm>
              <a:off x="5761007" y="2139361"/>
              <a:ext cx="221797" cy="2911249"/>
            </a:xfrm>
            <a:prstGeom prst="rect">
              <a:avLst/>
            </a:prstGeom>
            <a:solidFill>
              <a:srgbClr val="0058AB">
                <a:alpha val="100000"/>
              </a:srgbClr>
            </a:solidFill>
          </p:spPr>
          <p:txBody>
            <a:bodyPr/>
            <a:lstStyle/>
            <a:p/>
          </p:txBody>
        </p:sp>
        <p:sp>
          <p:nvSpPr>
            <p:cNvPr id="60" name="rc60"/>
            <p:cNvSpPr/>
            <p:nvPr/>
          </p:nvSpPr>
          <p:spPr>
            <a:xfrm>
              <a:off x="6007448" y="1996185"/>
              <a:ext cx="221797" cy="3054426"/>
            </a:xfrm>
            <a:prstGeom prst="rect">
              <a:avLst/>
            </a:prstGeom>
            <a:solidFill>
              <a:srgbClr val="0058AB">
                <a:alpha val="100000"/>
              </a:srgbClr>
            </a:solidFill>
          </p:spPr>
          <p:txBody>
            <a:bodyPr/>
            <a:lstStyle/>
            <a:p/>
          </p:txBody>
        </p:sp>
        <p:sp>
          <p:nvSpPr>
            <p:cNvPr id="61" name="rc61"/>
            <p:cNvSpPr/>
            <p:nvPr/>
          </p:nvSpPr>
          <p:spPr>
            <a:xfrm>
              <a:off x="6253889" y="1900734"/>
              <a:ext cx="221797" cy="3149876"/>
            </a:xfrm>
            <a:prstGeom prst="rect">
              <a:avLst/>
            </a:prstGeom>
            <a:solidFill>
              <a:srgbClr val="0058AB">
                <a:alpha val="100000"/>
              </a:srgbClr>
            </a:solidFill>
          </p:spPr>
          <p:txBody>
            <a:bodyPr/>
            <a:lstStyle/>
            <a:p/>
          </p:txBody>
        </p:sp>
        <p:sp>
          <p:nvSpPr>
            <p:cNvPr id="62" name="rc62"/>
            <p:cNvSpPr/>
            <p:nvPr/>
          </p:nvSpPr>
          <p:spPr>
            <a:xfrm>
              <a:off x="6500331" y="1853009"/>
              <a:ext cx="221797" cy="3197602"/>
            </a:xfrm>
            <a:prstGeom prst="rect">
              <a:avLst/>
            </a:prstGeom>
            <a:solidFill>
              <a:srgbClr val="0058AB">
                <a:alpha val="100000"/>
              </a:srgbClr>
            </a:solidFill>
          </p:spPr>
          <p:txBody>
            <a:bodyPr/>
            <a:lstStyle/>
            <a:p/>
          </p:txBody>
        </p:sp>
        <p:sp>
          <p:nvSpPr>
            <p:cNvPr id="63" name="rc63"/>
            <p:cNvSpPr/>
            <p:nvPr/>
          </p:nvSpPr>
          <p:spPr>
            <a:xfrm>
              <a:off x="6746772" y="1757558"/>
              <a:ext cx="221797" cy="3293053"/>
            </a:xfrm>
            <a:prstGeom prst="rect">
              <a:avLst/>
            </a:prstGeom>
            <a:solidFill>
              <a:srgbClr val="0058AB">
                <a:alpha val="100000"/>
              </a:srgbClr>
            </a:solidFill>
          </p:spPr>
          <p:txBody>
            <a:bodyPr/>
            <a:lstStyle/>
            <a:p/>
          </p:txBody>
        </p:sp>
        <p:sp>
          <p:nvSpPr>
            <p:cNvPr id="64" name="rc64"/>
            <p:cNvSpPr/>
            <p:nvPr/>
          </p:nvSpPr>
          <p:spPr>
            <a:xfrm>
              <a:off x="6993213" y="1757558"/>
              <a:ext cx="221797" cy="3293053"/>
            </a:xfrm>
            <a:prstGeom prst="rect">
              <a:avLst/>
            </a:prstGeom>
            <a:solidFill>
              <a:srgbClr val="0058AB">
                <a:alpha val="100000"/>
              </a:srgbClr>
            </a:solidFill>
          </p:spPr>
          <p:txBody>
            <a:bodyPr/>
            <a:lstStyle/>
            <a:p/>
          </p:txBody>
        </p:sp>
        <p:sp>
          <p:nvSpPr>
            <p:cNvPr id="65" name="rc65"/>
            <p:cNvSpPr/>
            <p:nvPr/>
          </p:nvSpPr>
          <p:spPr>
            <a:xfrm>
              <a:off x="7239655" y="1757558"/>
              <a:ext cx="221797" cy="3293053"/>
            </a:xfrm>
            <a:prstGeom prst="rect">
              <a:avLst/>
            </a:prstGeom>
            <a:solidFill>
              <a:srgbClr val="0058AB">
                <a:alpha val="100000"/>
              </a:srgbClr>
            </a:solidFill>
          </p:spPr>
          <p:txBody>
            <a:bodyPr/>
            <a:lstStyle/>
            <a:p/>
          </p:txBody>
        </p:sp>
        <p:sp>
          <p:nvSpPr>
            <p:cNvPr id="66" name="rc66"/>
            <p:cNvSpPr/>
            <p:nvPr/>
          </p:nvSpPr>
          <p:spPr>
            <a:xfrm>
              <a:off x="8471861" y="3618849"/>
              <a:ext cx="221797" cy="1431762"/>
            </a:xfrm>
            <a:prstGeom prst="rect">
              <a:avLst/>
            </a:prstGeom>
            <a:solidFill>
              <a:srgbClr val="69DBFF">
                <a:alpha val="100000"/>
              </a:srgbClr>
            </a:solidFill>
          </p:spPr>
          <p:txBody>
            <a:bodyPr/>
            <a:lstStyle/>
            <a:p/>
          </p:txBody>
        </p:sp>
        <p:sp>
          <p:nvSpPr>
            <p:cNvPr id="67" name="pl67"/>
            <p:cNvSpPr/>
            <p:nvPr/>
          </p:nvSpPr>
          <p:spPr>
            <a:xfrm>
              <a:off x="6118347" y="2139361"/>
              <a:ext cx="2464413" cy="1455624"/>
            </a:xfrm>
            <a:custGeom>
              <a:avLst/>
              <a:pathLst>
                <a:path w="2464413" h="1455624">
                  <a:moveTo>
                    <a:pt x="0" y="0"/>
                  </a:moveTo>
                  <a:lnTo>
                    <a:pt x="246441" y="145562"/>
                  </a:lnTo>
                  <a:lnTo>
                    <a:pt x="492882" y="291124"/>
                  </a:lnTo>
                  <a:lnTo>
                    <a:pt x="739324" y="436687"/>
                  </a:lnTo>
                  <a:lnTo>
                    <a:pt x="985765" y="582249"/>
                  </a:lnTo>
                  <a:lnTo>
                    <a:pt x="1232206" y="727812"/>
                  </a:lnTo>
                  <a:lnTo>
                    <a:pt x="1478648" y="873374"/>
                  </a:lnTo>
                  <a:lnTo>
                    <a:pt x="1725089" y="1018937"/>
                  </a:lnTo>
                  <a:lnTo>
                    <a:pt x="1971530" y="1164499"/>
                  </a:lnTo>
                  <a:lnTo>
                    <a:pt x="2217972" y="1310062"/>
                  </a:lnTo>
                  <a:lnTo>
                    <a:pt x="2464413" y="1455624"/>
                  </a:lnTo>
                </a:path>
              </a:pathLst>
            </a:custGeom>
            <a:ln w="13550" cap="flat">
              <a:solidFill>
                <a:srgbClr val="000000">
                  <a:alpha val="100000"/>
                </a:srgbClr>
              </a:solidFill>
              <a:prstDash val="solid"/>
              <a:round/>
            </a:ln>
          </p:spPr>
          <p:txBody>
            <a:bodyPr/>
            <a:lstStyle/>
            <a:p/>
          </p:txBody>
        </p:sp>
        <p:sp>
          <p:nvSpPr>
            <p:cNvPr id="68" name="pt68"/>
            <p:cNvSpPr/>
            <p:nvPr/>
          </p:nvSpPr>
          <p:spPr>
            <a:xfrm>
              <a:off x="6093521" y="21145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39962" y="22600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586403" y="24056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32845" y="25512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79286" y="2696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25727" y="2842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72169" y="29879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18610" y="31334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65051" y="32790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1493" y="34245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57934" y="35701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571671"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534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1" name="tx81"/>
            <p:cNvSpPr/>
            <p:nvPr/>
          </p:nvSpPr>
          <p:spPr>
            <a:xfrm>
              <a:off x="508103" y="30989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82" name="tx82"/>
            <p:cNvSpPr/>
            <p:nvPr/>
          </p:nvSpPr>
          <p:spPr>
            <a:xfrm>
              <a:off x="508103" y="21444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83" name="tx83"/>
            <p:cNvSpPr/>
            <p:nvPr/>
          </p:nvSpPr>
          <p:spPr>
            <a:xfrm rot="-5400000">
              <a:off x="10686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150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5615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0792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054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008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472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7937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4016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2866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330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7794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2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27234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1880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652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116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581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045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5101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599745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438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4903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367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832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184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50153" y="5900002"/>
              <a:ext cx="201456" cy="201456"/>
            </a:xfrm>
            <a:prstGeom prst="rect">
              <a:avLst/>
            </a:prstGeom>
            <a:solidFill>
              <a:srgbClr val="0058AB">
                <a:alpha val="100000"/>
              </a:srgbClr>
            </a:solidFill>
          </p:spPr>
          <p:txBody>
            <a:bodyPr/>
            <a:lstStyle/>
            <a:p/>
          </p:txBody>
        </p:sp>
        <p:sp>
          <p:nvSpPr>
            <p:cNvPr id="113" name="rc113"/>
            <p:cNvSpPr/>
            <p:nvPr/>
          </p:nvSpPr>
          <p:spPr>
            <a:xfrm>
              <a:off x="4452240" y="5900002"/>
              <a:ext cx="201456" cy="201456"/>
            </a:xfrm>
            <a:prstGeom prst="rect">
              <a:avLst/>
            </a:prstGeom>
            <a:solidFill>
              <a:srgbClr val="69DBFF">
                <a:alpha val="100000"/>
              </a:srgbClr>
            </a:solidFill>
          </p:spPr>
          <p:txBody>
            <a:bodyPr/>
            <a:lstStyle/>
            <a:p/>
          </p:txBody>
        </p:sp>
        <p:sp>
          <p:nvSpPr>
            <p:cNvPr id="114" name="tx114"/>
            <p:cNvSpPr/>
            <p:nvPr/>
          </p:nvSpPr>
          <p:spPr>
            <a:xfrm>
              <a:off x="3830198"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3228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717638" y="1330710"/>
              <a:ext cx="63370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Luxembourg</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51%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51%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Luxembourg</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61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823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985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148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310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4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404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567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729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891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247592"/>
              <a:ext cx="239888" cy="1060429"/>
            </a:xfrm>
            <a:prstGeom prst="rect">
              <a:avLst/>
            </a:prstGeom>
            <a:solidFill>
              <a:srgbClr val="80BD41">
                <a:alpha val="100000"/>
              </a:srgbClr>
            </a:solidFill>
          </p:spPr>
          <p:txBody>
            <a:bodyPr/>
            <a:lstStyle/>
            <a:p/>
          </p:txBody>
        </p:sp>
        <p:sp>
          <p:nvSpPr>
            <p:cNvPr id="28" name="rc28"/>
            <p:cNvSpPr/>
            <p:nvPr/>
          </p:nvSpPr>
          <p:spPr>
            <a:xfrm>
              <a:off x="1296273" y="3235981"/>
              <a:ext cx="239888" cy="11610"/>
            </a:xfrm>
            <a:prstGeom prst="rect">
              <a:avLst/>
            </a:prstGeom>
            <a:solidFill>
              <a:srgbClr val="1CABE2">
                <a:alpha val="100000"/>
              </a:srgbClr>
            </a:solidFill>
          </p:spPr>
          <p:txBody>
            <a:bodyPr/>
            <a:lstStyle/>
            <a:p/>
          </p:txBody>
        </p:sp>
        <p:sp>
          <p:nvSpPr>
            <p:cNvPr id="29" name="rc29"/>
            <p:cNvSpPr/>
            <p:nvPr/>
          </p:nvSpPr>
          <p:spPr>
            <a:xfrm>
              <a:off x="1562816" y="3274683"/>
              <a:ext cx="239888" cy="1033338"/>
            </a:xfrm>
            <a:prstGeom prst="rect">
              <a:avLst/>
            </a:prstGeom>
            <a:solidFill>
              <a:srgbClr val="80BD41">
                <a:alpha val="100000"/>
              </a:srgbClr>
            </a:solidFill>
          </p:spPr>
          <p:txBody>
            <a:bodyPr/>
            <a:lstStyle/>
            <a:p/>
          </p:txBody>
        </p:sp>
        <p:sp>
          <p:nvSpPr>
            <p:cNvPr id="30" name="rc30"/>
            <p:cNvSpPr/>
            <p:nvPr/>
          </p:nvSpPr>
          <p:spPr>
            <a:xfrm>
              <a:off x="1562816" y="3265007"/>
              <a:ext cx="239888" cy="9675"/>
            </a:xfrm>
            <a:prstGeom prst="rect">
              <a:avLst/>
            </a:prstGeom>
            <a:solidFill>
              <a:srgbClr val="1CABE2">
                <a:alpha val="100000"/>
              </a:srgbClr>
            </a:solidFill>
          </p:spPr>
          <p:txBody>
            <a:bodyPr/>
            <a:lstStyle/>
            <a:p/>
          </p:txBody>
        </p:sp>
        <p:sp>
          <p:nvSpPr>
            <p:cNvPr id="31" name="rc31"/>
            <p:cNvSpPr/>
            <p:nvPr/>
          </p:nvSpPr>
          <p:spPr>
            <a:xfrm>
              <a:off x="1829360" y="3294034"/>
              <a:ext cx="239888" cy="1013987"/>
            </a:xfrm>
            <a:prstGeom prst="rect">
              <a:avLst/>
            </a:prstGeom>
            <a:solidFill>
              <a:srgbClr val="80BD41">
                <a:alpha val="100000"/>
              </a:srgbClr>
            </a:solidFill>
          </p:spPr>
          <p:txBody>
            <a:bodyPr/>
            <a:lstStyle/>
            <a:p/>
          </p:txBody>
        </p:sp>
        <p:sp>
          <p:nvSpPr>
            <p:cNvPr id="32" name="rc32"/>
            <p:cNvSpPr/>
            <p:nvPr/>
          </p:nvSpPr>
          <p:spPr>
            <a:xfrm>
              <a:off x="1829360" y="3284358"/>
              <a:ext cx="239888" cy="9675"/>
            </a:xfrm>
            <a:prstGeom prst="rect">
              <a:avLst/>
            </a:prstGeom>
            <a:solidFill>
              <a:srgbClr val="1CABE2">
                <a:alpha val="100000"/>
              </a:srgbClr>
            </a:solidFill>
          </p:spPr>
          <p:txBody>
            <a:bodyPr/>
            <a:lstStyle/>
            <a:p/>
          </p:txBody>
        </p:sp>
        <p:sp>
          <p:nvSpPr>
            <p:cNvPr id="33" name="rc33"/>
            <p:cNvSpPr/>
            <p:nvPr/>
          </p:nvSpPr>
          <p:spPr>
            <a:xfrm>
              <a:off x="2095903" y="3307579"/>
              <a:ext cx="239888" cy="1000441"/>
            </a:xfrm>
            <a:prstGeom prst="rect">
              <a:avLst/>
            </a:prstGeom>
            <a:solidFill>
              <a:srgbClr val="80BD41">
                <a:alpha val="100000"/>
              </a:srgbClr>
            </a:solidFill>
          </p:spPr>
          <p:txBody>
            <a:bodyPr/>
            <a:lstStyle/>
            <a:p/>
          </p:txBody>
        </p:sp>
        <p:sp>
          <p:nvSpPr>
            <p:cNvPr id="34" name="rc34"/>
            <p:cNvSpPr/>
            <p:nvPr/>
          </p:nvSpPr>
          <p:spPr>
            <a:xfrm>
              <a:off x="2095903" y="3297904"/>
              <a:ext cx="239888" cy="9675"/>
            </a:xfrm>
            <a:prstGeom prst="rect">
              <a:avLst/>
            </a:prstGeom>
            <a:solidFill>
              <a:srgbClr val="1CABE2">
                <a:alpha val="100000"/>
              </a:srgbClr>
            </a:solidFill>
          </p:spPr>
          <p:txBody>
            <a:bodyPr/>
            <a:lstStyle/>
            <a:p/>
          </p:txBody>
        </p:sp>
        <p:sp>
          <p:nvSpPr>
            <p:cNvPr id="35" name="rc35"/>
            <p:cNvSpPr/>
            <p:nvPr/>
          </p:nvSpPr>
          <p:spPr>
            <a:xfrm>
              <a:off x="2362446" y="3280488"/>
              <a:ext cx="239888" cy="1027533"/>
            </a:xfrm>
            <a:prstGeom prst="rect">
              <a:avLst/>
            </a:prstGeom>
            <a:solidFill>
              <a:srgbClr val="80BD41">
                <a:alpha val="100000"/>
              </a:srgbClr>
            </a:solidFill>
          </p:spPr>
          <p:txBody>
            <a:bodyPr/>
            <a:lstStyle/>
            <a:p/>
          </p:txBody>
        </p:sp>
        <p:sp>
          <p:nvSpPr>
            <p:cNvPr id="36" name="rc36"/>
            <p:cNvSpPr/>
            <p:nvPr/>
          </p:nvSpPr>
          <p:spPr>
            <a:xfrm>
              <a:off x="2362446" y="3270813"/>
              <a:ext cx="239888" cy="9675"/>
            </a:xfrm>
            <a:prstGeom prst="rect">
              <a:avLst/>
            </a:prstGeom>
            <a:solidFill>
              <a:srgbClr val="1CABE2">
                <a:alpha val="100000"/>
              </a:srgbClr>
            </a:solidFill>
          </p:spPr>
          <p:txBody>
            <a:bodyPr/>
            <a:lstStyle/>
            <a:p/>
          </p:txBody>
        </p:sp>
        <p:sp>
          <p:nvSpPr>
            <p:cNvPr id="37" name="rc37"/>
            <p:cNvSpPr/>
            <p:nvPr/>
          </p:nvSpPr>
          <p:spPr>
            <a:xfrm>
              <a:off x="2628989" y="3295969"/>
              <a:ext cx="239888" cy="1012052"/>
            </a:xfrm>
            <a:prstGeom prst="rect">
              <a:avLst/>
            </a:prstGeom>
            <a:solidFill>
              <a:srgbClr val="80BD41">
                <a:alpha val="100000"/>
              </a:srgbClr>
            </a:solidFill>
          </p:spPr>
          <p:txBody>
            <a:bodyPr/>
            <a:lstStyle/>
            <a:p/>
          </p:txBody>
        </p:sp>
        <p:sp>
          <p:nvSpPr>
            <p:cNvPr id="38" name="rc38"/>
            <p:cNvSpPr/>
            <p:nvPr/>
          </p:nvSpPr>
          <p:spPr>
            <a:xfrm>
              <a:off x="2628989" y="3286293"/>
              <a:ext cx="239888" cy="9675"/>
            </a:xfrm>
            <a:prstGeom prst="rect">
              <a:avLst/>
            </a:prstGeom>
            <a:solidFill>
              <a:srgbClr val="1CABE2">
                <a:alpha val="100000"/>
              </a:srgbClr>
            </a:solidFill>
          </p:spPr>
          <p:txBody>
            <a:bodyPr/>
            <a:lstStyle/>
            <a:p/>
          </p:txBody>
        </p:sp>
        <p:sp>
          <p:nvSpPr>
            <p:cNvPr id="39" name="rc39"/>
            <p:cNvSpPr/>
            <p:nvPr/>
          </p:nvSpPr>
          <p:spPr>
            <a:xfrm>
              <a:off x="2895532" y="3270813"/>
              <a:ext cx="239888" cy="1037208"/>
            </a:xfrm>
            <a:prstGeom prst="rect">
              <a:avLst/>
            </a:prstGeom>
            <a:solidFill>
              <a:srgbClr val="80BD41">
                <a:alpha val="100000"/>
              </a:srgbClr>
            </a:solidFill>
          </p:spPr>
          <p:txBody>
            <a:bodyPr/>
            <a:lstStyle/>
            <a:p/>
          </p:txBody>
        </p:sp>
        <p:sp>
          <p:nvSpPr>
            <p:cNvPr id="40" name="rc40"/>
            <p:cNvSpPr/>
            <p:nvPr/>
          </p:nvSpPr>
          <p:spPr>
            <a:xfrm>
              <a:off x="2895532" y="3261137"/>
              <a:ext cx="239888" cy="9675"/>
            </a:xfrm>
            <a:prstGeom prst="rect">
              <a:avLst/>
            </a:prstGeom>
            <a:solidFill>
              <a:srgbClr val="1CABE2">
                <a:alpha val="100000"/>
              </a:srgbClr>
            </a:solidFill>
          </p:spPr>
          <p:txBody>
            <a:bodyPr/>
            <a:lstStyle/>
            <a:p/>
          </p:txBody>
        </p:sp>
        <p:sp>
          <p:nvSpPr>
            <p:cNvPr id="41" name="rc41"/>
            <p:cNvSpPr/>
            <p:nvPr/>
          </p:nvSpPr>
          <p:spPr>
            <a:xfrm>
              <a:off x="3162075" y="3278553"/>
              <a:ext cx="239888" cy="1029468"/>
            </a:xfrm>
            <a:prstGeom prst="rect">
              <a:avLst/>
            </a:prstGeom>
            <a:solidFill>
              <a:srgbClr val="80BD41">
                <a:alpha val="100000"/>
              </a:srgbClr>
            </a:solidFill>
          </p:spPr>
          <p:txBody>
            <a:bodyPr/>
            <a:lstStyle/>
            <a:p/>
          </p:txBody>
        </p:sp>
        <p:sp>
          <p:nvSpPr>
            <p:cNvPr id="42" name="rc42"/>
            <p:cNvSpPr/>
            <p:nvPr/>
          </p:nvSpPr>
          <p:spPr>
            <a:xfrm>
              <a:off x="3162075" y="3268878"/>
              <a:ext cx="239888" cy="9675"/>
            </a:xfrm>
            <a:prstGeom prst="rect">
              <a:avLst/>
            </a:prstGeom>
            <a:solidFill>
              <a:srgbClr val="1CABE2">
                <a:alpha val="100000"/>
              </a:srgbClr>
            </a:solidFill>
          </p:spPr>
          <p:txBody>
            <a:bodyPr/>
            <a:lstStyle/>
            <a:p/>
          </p:txBody>
        </p:sp>
        <p:sp>
          <p:nvSpPr>
            <p:cNvPr id="43" name="rc43"/>
            <p:cNvSpPr/>
            <p:nvPr/>
          </p:nvSpPr>
          <p:spPr>
            <a:xfrm>
              <a:off x="3428618" y="3261137"/>
              <a:ext cx="239888" cy="1046883"/>
            </a:xfrm>
            <a:prstGeom prst="rect">
              <a:avLst/>
            </a:prstGeom>
            <a:solidFill>
              <a:srgbClr val="80BD41">
                <a:alpha val="100000"/>
              </a:srgbClr>
            </a:solidFill>
          </p:spPr>
          <p:txBody>
            <a:bodyPr/>
            <a:lstStyle/>
            <a:p/>
          </p:txBody>
        </p:sp>
        <p:sp>
          <p:nvSpPr>
            <p:cNvPr id="44" name="rc44"/>
            <p:cNvSpPr/>
            <p:nvPr/>
          </p:nvSpPr>
          <p:spPr>
            <a:xfrm>
              <a:off x="3428618" y="3249527"/>
              <a:ext cx="239888" cy="11610"/>
            </a:xfrm>
            <a:prstGeom prst="rect">
              <a:avLst/>
            </a:prstGeom>
            <a:solidFill>
              <a:srgbClr val="1CABE2">
                <a:alpha val="100000"/>
              </a:srgbClr>
            </a:solidFill>
          </p:spPr>
          <p:txBody>
            <a:bodyPr/>
            <a:lstStyle/>
            <a:p/>
          </p:txBody>
        </p:sp>
        <p:sp>
          <p:nvSpPr>
            <p:cNvPr id="45" name="rc45"/>
            <p:cNvSpPr/>
            <p:nvPr/>
          </p:nvSpPr>
          <p:spPr>
            <a:xfrm>
              <a:off x="3695161" y="3247592"/>
              <a:ext cx="239888" cy="1060429"/>
            </a:xfrm>
            <a:prstGeom prst="rect">
              <a:avLst/>
            </a:prstGeom>
            <a:solidFill>
              <a:srgbClr val="80BD41">
                <a:alpha val="100000"/>
              </a:srgbClr>
            </a:solidFill>
          </p:spPr>
          <p:txBody>
            <a:bodyPr/>
            <a:lstStyle/>
            <a:p/>
          </p:txBody>
        </p:sp>
        <p:sp>
          <p:nvSpPr>
            <p:cNvPr id="46" name="rc46"/>
            <p:cNvSpPr/>
            <p:nvPr/>
          </p:nvSpPr>
          <p:spPr>
            <a:xfrm>
              <a:off x="3695161" y="3235981"/>
              <a:ext cx="239888" cy="11610"/>
            </a:xfrm>
            <a:prstGeom prst="rect">
              <a:avLst/>
            </a:prstGeom>
            <a:solidFill>
              <a:srgbClr val="1CABE2">
                <a:alpha val="100000"/>
              </a:srgbClr>
            </a:solidFill>
          </p:spPr>
          <p:txBody>
            <a:bodyPr/>
            <a:lstStyle/>
            <a:p/>
          </p:txBody>
        </p:sp>
        <p:sp>
          <p:nvSpPr>
            <p:cNvPr id="47" name="rc47"/>
            <p:cNvSpPr/>
            <p:nvPr/>
          </p:nvSpPr>
          <p:spPr>
            <a:xfrm>
              <a:off x="3961705" y="3208890"/>
              <a:ext cx="239888" cy="1099131"/>
            </a:xfrm>
            <a:prstGeom prst="rect">
              <a:avLst/>
            </a:prstGeom>
            <a:solidFill>
              <a:srgbClr val="80BD41">
                <a:alpha val="100000"/>
              </a:srgbClr>
            </a:solidFill>
          </p:spPr>
          <p:txBody>
            <a:bodyPr/>
            <a:lstStyle/>
            <a:p/>
          </p:txBody>
        </p:sp>
        <p:sp>
          <p:nvSpPr>
            <p:cNvPr id="48" name="rc48"/>
            <p:cNvSpPr/>
            <p:nvPr/>
          </p:nvSpPr>
          <p:spPr>
            <a:xfrm>
              <a:off x="3961705" y="3197279"/>
              <a:ext cx="239888" cy="11610"/>
            </a:xfrm>
            <a:prstGeom prst="rect">
              <a:avLst/>
            </a:prstGeom>
            <a:solidFill>
              <a:srgbClr val="1CABE2">
                <a:alpha val="100000"/>
              </a:srgbClr>
            </a:solidFill>
          </p:spPr>
          <p:txBody>
            <a:bodyPr/>
            <a:lstStyle/>
            <a:p/>
          </p:txBody>
        </p:sp>
        <p:sp>
          <p:nvSpPr>
            <p:cNvPr id="49" name="rc49"/>
            <p:cNvSpPr/>
            <p:nvPr/>
          </p:nvSpPr>
          <p:spPr>
            <a:xfrm>
              <a:off x="4228248" y="3253397"/>
              <a:ext cx="239888" cy="1054624"/>
            </a:xfrm>
            <a:prstGeom prst="rect">
              <a:avLst/>
            </a:prstGeom>
            <a:solidFill>
              <a:srgbClr val="80BD41">
                <a:alpha val="100000"/>
              </a:srgbClr>
            </a:solidFill>
          </p:spPr>
          <p:txBody>
            <a:bodyPr/>
            <a:lstStyle/>
            <a:p/>
          </p:txBody>
        </p:sp>
        <p:sp>
          <p:nvSpPr>
            <p:cNvPr id="50" name="rc50"/>
            <p:cNvSpPr/>
            <p:nvPr/>
          </p:nvSpPr>
          <p:spPr>
            <a:xfrm>
              <a:off x="4228248" y="3241786"/>
              <a:ext cx="239888" cy="11610"/>
            </a:xfrm>
            <a:prstGeom prst="rect">
              <a:avLst/>
            </a:prstGeom>
            <a:solidFill>
              <a:srgbClr val="1CABE2">
                <a:alpha val="100000"/>
              </a:srgbClr>
            </a:solidFill>
          </p:spPr>
          <p:txBody>
            <a:bodyPr/>
            <a:lstStyle/>
            <a:p/>
          </p:txBody>
        </p:sp>
        <p:sp>
          <p:nvSpPr>
            <p:cNvPr id="51" name="rc51"/>
            <p:cNvSpPr/>
            <p:nvPr/>
          </p:nvSpPr>
          <p:spPr>
            <a:xfrm>
              <a:off x="4494791" y="3179863"/>
              <a:ext cx="239888" cy="1128157"/>
            </a:xfrm>
            <a:prstGeom prst="rect">
              <a:avLst/>
            </a:prstGeom>
            <a:solidFill>
              <a:srgbClr val="80BD41">
                <a:alpha val="100000"/>
              </a:srgbClr>
            </a:solidFill>
          </p:spPr>
          <p:txBody>
            <a:bodyPr/>
            <a:lstStyle/>
            <a:p/>
          </p:txBody>
        </p:sp>
        <p:sp>
          <p:nvSpPr>
            <p:cNvPr id="52" name="rc52"/>
            <p:cNvSpPr/>
            <p:nvPr/>
          </p:nvSpPr>
          <p:spPr>
            <a:xfrm>
              <a:off x="4494791" y="3168253"/>
              <a:ext cx="239888" cy="11610"/>
            </a:xfrm>
            <a:prstGeom prst="rect">
              <a:avLst/>
            </a:prstGeom>
            <a:solidFill>
              <a:srgbClr val="1CABE2">
                <a:alpha val="100000"/>
              </a:srgbClr>
            </a:solidFill>
          </p:spPr>
          <p:txBody>
            <a:bodyPr/>
            <a:lstStyle/>
            <a:p/>
          </p:txBody>
        </p:sp>
        <p:sp>
          <p:nvSpPr>
            <p:cNvPr id="53" name="rc53"/>
            <p:cNvSpPr/>
            <p:nvPr/>
          </p:nvSpPr>
          <p:spPr>
            <a:xfrm>
              <a:off x="4761334" y="3162448"/>
              <a:ext cx="239888" cy="1145573"/>
            </a:xfrm>
            <a:prstGeom prst="rect">
              <a:avLst/>
            </a:prstGeom>
            <a:solidFill>
              <a:srgbClr val="80BD41">
                <a:alpha val="100000"/>
              </a:srgbClr>
            </a:solidFill>
          </p:spPr>
          <p:txBody>
            <a:bodyPr/>
            <a:lstStyle/>
            <a:p/>
          </p:txBody>
        </p:sp>
        <p:sp>
          <p:nvSpPr>
            <p:cNvPr id="54" name="rc54"/>
            <p:cNvSpPr/>
            <p:nvPr/>
          </p:nvSpPr>
          <p:spPr>
            <a:xfrm>
              <a:off x="4761334" y="3150837"/>
              <a:ext cx="239888" cy="11610"/>
            </a:xfrm>
            <a:prstGeom prst="rect">
              <a:avLst/>
            </a:prstGeom>
            <a:solidFill>
              <a:srgbClr val="1CABE2">
                <a:alpha val="100000"/>
              </a:srgbClr>
            </a:solidFill>
          </p:spPr>
          <p:txBody>
            <a:bodyPr/>
            <a:lstStyle/>
            <a:p/>
          </p:txBody>
        </p:sp>
        <p:sp>
          <p:nvSpPr>
            <p:cNvPr id="55" name="rc55"/>
            <p:cNvSpPr/>
            <p:nvPr/>
          </p:nvSpPr>
          <p:spPr>
            <a:xfrm>
              <a:off x="5027877" y="3170188"/>
              <a:ext cx="239888" cy="1137833"/>
            </a:xfrm>
            <a:prstGeom prst="rect">
              <a:avLst/>
            </a:prstGeom>
            <a:solidFill>
              <a:srgbClr val="80BD41">
                <a:alpha val="100000"/>
              </a:srgbClr>
            </a:solidFill>
          </p:spPr>
          <p:txBody>
            <a:bodyPr/>
            <a:lstStyle/>
            <a:p/>
          </p:txBody>
        </p:sp>
        <p:sp>
          <p:nvSpPr>
            <p:cNvPr id="56" name="rc56"/>
            <p:cNvSpPr/>
            <p:nvPr/>
          </p:nvSpPr>
          <p:spPr>
            <a:xfrm>
              <a:off x="5027877" y="3158577"/>
              <a:ext cx="239888" cy="11610"/>
            </a:xfrm>
            <a:prstGeom prst="rect">
              <a:avLst/>
            </a:prstGeom>
            <a:solidFill>
              <a:srgbClr val="1CABE2">
                <a:alpha val="100000"/>
              </a:srgbClr>
            </a:solidFill>
          </p:spPr>
          <p:txBody>
            <a:bodyPr/>
            <a:lstStyle/>
            <a:p/>
          </p:txBody>
        </p:sp>
        <p:sp>
          <p:nvSpPr>
            <p:cNvPr id="57" name="rc57"/>
            <p:cNvSpPr/>
            <p:nvPr/>
          </p:nvSpPr>
          <p:spPr>
            <a:xfrm>
              <a:off x="5294420" y="3162448"/>
              <a:ext cx="239888" cy="1145573"/>
            </a:xfrm>
            <a:prstGeom prst="rect">
              <a:avLst/>
            </a:prstGeom>
            <a:solidFill>
              <a:srgbClr val="80BD41">
                <a:alpha val="100000"/>
              </a:srgbClr>
            </a:solidFill>
          </p:spPr>
          <p:txBody>
            <a:bodyPr/>
            <a:lstStyle/>
            <a:p/>
          </p:txBody>
        </p:sp>
        <p:sp>
          <p:nvSpPr>
            <p:cNvPr id="58" name="rc58"/>
            <p:cNvSpPr/>
            <p:nvPr/>
          </p:nvSpPr>
          <p:spPr>
            <a:xfrm>
              <a:off x="5294420" y="3150837"/>
              <a:ext cx="239888" cy="11610"/>
            </a:xfrm>
            <a:prstGeom prst="rect">
              <a:avLst/>
            </a:prstGeom>
            <a:solidFill>
              <a:srgbClr val="1CABE2">
                <a:alpha val="100000"/>
              </a:srgbClr>
            </a:solidFill>
          </p:spPr>
          <p:txBody>
            <a:bodyPr/>
            <a:lstStyle/>
            <a:p/>
          </p:txBody>
        </p:sp>
        <p:sp>
          <p:nvSpPr>
            <p:cNvPr id="59" name="rc59"/>
            <p:cNvSpPr/>
            <p:nvPr/>
          </p:nvSpPr>
          <p:spPr>
            <a:xfrm>
              <a:off x="5560963" y="3168253"/>
              <a:ext cx="239888" cy="1139768"/>
            </a:xfrm>
            <a:prstGeom prst="rect">
              <a:avLst/>
            </a:prstGeom>
            <a:solidFill>
              <a:srgbClr val="80BD41">
                <a:alpha val="100000"/>
              </a:srgbClr>
            </a:solidFill>
          </p:spPr>
          <p:txBody>
            <a:bodyPr/>
            <a:lstStyle/>
            <a:p/>
          </p:txBody>
        </p:sp>
        <p:sp>
          <p:nvSpPr>
            <p:cNvPr id="60" name="rc60"/>
            <p:cNvSpPr/>
            <p:nvPr/>
          </p:nvSpPr>
          <p:spPr>
            <a:xfrm>
              <a:off x="5560963" y="3156642"/>
              <a:ext cx="239888" cy="11610"/>
            </a:xfrm>
            <a:prstGeom prst="rect">
              <a:avLst/>
            </a:prstGeom>
            <a:solidFill>
              <a:srgbClr val="1CABE2">
                <a:alpha val="100000"/>
              </a:srgbClr>
            </a:solidFill>
          </p:spPr>
          <p:txBody>
            <a:bodyPr/>
            <a:lstStyle/>
            <a:p/>
          </p:txBody>
        </p:sp>
        <p:sp>
          <p:nvSpPr>
            <p:cNvPr id="61" name="rc61"/>
            <p:cNvSpPr/>
            <p:nvPr/>
          </p:nvSpPr>
          <p:spPr>
            <a:xfrm>
              <a:off x="5827506" y="3150837"/>
              <a:ext cx="239888" cy="1157184"/>
            </a:xfrm>
            <a:prstGeom prst="rect">
              <a:avLst/>
            </a:prstGeom>
            <a:solidFill>
              <a:srgbClr val="80BD41">
                <a:alpha val="100000"/>
              </a:srgbClr>
            </a:solidFill>
          </p:spPr>
          <p:txBody>
            <a:bodyPr/>
            <a:lstStyle/>
            <a:p/>
          </p:txBody>
        </p:sp>
        <p:sp>
          <p:nvSpPr>
            <p:cNvPr id="62" name="rc62"/>
            <p:cNvSpPr/>
            <p:nvPr/>
          </p:nvSpPr>
          <p:spPr>
            <a:xfrm>
              <a:off x="5827506" y="3139227"/>
              <a:ext cx="239888" cy="11610"/>
            </a:xfrm>
            <a:prstGeom prst="rect">
              <a:avLst/>
            </a:prstGeom>
            <a:solidFill>
              <a:srgbClr val="1CABE2">
                <a:alpha val="100000"/>
              </a:srgbClr>
            </a:solidFill>
          </p:spPr>
          <p:txBody>
            <a:bodyPr/>
            <a:lstStyle/>
            <a:p/>
          </p:txBody>
        </p:sp>
        <p:sp>
          <p:nvSpPr>
            <p:cNvPr id="63" name="rc63"/>
            <p:cNvSpPr/>
            <p:nvPr/>
          </p:nvSpPr>
          <p:spPr>
            <a:xfrm>
              <a:off x="6094049" y="3133421"/>
              <a:ext cx="239888" cy="1174599"/>
            </a:xfrm>
            <a:prstGeom prst="rect">
              <a:avLst/>
            </a:prstGeom>
            <a:solidFill>
              <a:srgbClr val="80BD41">
                <a:alpha val="100000"/>
              </a:srgbClr>
            </a:solidFill>
          </p:spPr>
          <p:txBody>
            <a:bodyPr/>
            <a:lstStyle/>
            <a:p/>
          </p:txBody>
        </p:sp>
        <p:sp>
          <p:nvSpPr>
            <p:cNvPr id="64" name="rc64"/>
            <p:cNvSpPr/>
            <p:nvPr/>
          </p:nvSpPr>
          <p:spPr>
            <a:xfrm>
              <a:off x="6094049" y="3121811"/>
              <a:ext cx="239888" cy="11610"/>
            </a:xfrm>
            <a:prstGeom prst="rect">
              <a:avLst/>
            </a:prstGeom>
            <a:solidFill>
              <a:srgbClr val="1CABE2">
                <a:alpha val="100000"/>
              </a:srgbClr>
            </a:solidFill>
          </p:spPr>
          <p:txBody>
            <a:bodyPr/>
            <a:lstStyle/>
            <a:p/>
          </p:txBody>
        </p:sp>
        <p:sp>
          <p:nvSpPr>
            <p:cNvPr id="65" name="rc65"/>
            <p:cNvSpPr/>
            <p:nvPr/>
          </p:nvSpPr>
          <p:spPr>
            <a:xfrm>
              <a:off x="6360593" y="3137291"/>
              <a:ext cx="239888" cy="1170729"/>
            </a:xfrm>
            <a:prstGeom prst="rect">
              <a:avLst/>
            </a:prstGeom>
            <a:solidFill>
              <a:srgbClr val="80BD41">
                <a:alpha val="100000"/>
              </a:srgbClr>
            </a:solidFill>
          </p:spPr>
          <p:txBody>
            <a:bodyPr/>
            <a:lstStyle/>
            <a:p/>
          </p:txBody>
        </p:sp>
        <p:sp>
          <p:nvSpPr>
            <p:cNvPr id="66" name="rc66"/>
            <p:cNvSpPr/>
            <p:nvPr/>
          </p:nvSpPr>
          <p:spPr>
            <a:xfrm>
              <a:off x="6360593" y="3125681"/>
              <a:ext cx="239888" cy="11610"/>
            </a:xfrm>
            <a:prstGeom prst="rect">
              <a:avLst/>
            </a:prstGeom>
            <a:solidFill>
              <a:srgbClr val="1CABE2">
                <a:alpha val="100000"/>
              </a:srgbClr>
            </a:solidFill>
          </p:spPr>
          <p:txBody>
            <a:bodyPr/>
            <a:lstStyle/>
            <a:p/>
          </p:txBody>
        </p:sp>
        <p:sp>
          <p:nvSpPr>
            <p:cNvPr id="67" name="rc67"/>
            <p:cNvSpPr/>
            <p:nvPr/>
          </p:nvSpPr>
          <p:spPr>
            <a:xfrm>
              <a:off x="6627136" y="3088914"/>
              <a:ext cx="239888" cy="1219106"/>
            </a:xfrm>
            <a:prstGeom prst="rect">
              <a:avLst/>
            </a:prstGeom>
            <a:solidFill>
              <a:srgbClr val="80BD41">
                <a:alpha val="100000"/>
              </a:srgbClr>
            </a:solidFill>
          </p:spPr>
          <p:txBody>
            <a:bodyPr/>
            <a:lstStyle/>
            <a:p/>
          </p:txBody>
        </p:sp>
        <p:sp>
          <p:nvSpPr>
            <p:cNvPr id="68" name="rc68"/>
            <p:cNvSpPr/>
            <p:nvPr/>
          </p:nvSpPr>
          <p:spPr>
            <a:xfrm>
              <a:off x="6627136" y="3077304"/>
              <a:ext cx="239888" cy="11610"/>
            </a:xfrm>
            <a:prstGeom prst="rect">
              <a:avLst/>
            </a:prstGeom>
            <a:solidFill>
              <a:srgbClr val="1CABE2">
                <a:alpha val="100000"/>
              </a:srgbClr>
            </a:solidFill>
          </p:spPr>
          <p:txBody>
            <a:bodyPr/>
            <a:lstStyle/>
            <a:p/>
          </p:txBody>
        </p:sp>
        <p:sp>
          <p:nvSpPr>
            <p:cNvPr id="69" name="rc69"/>
            <p:cNvSpPr/>
            <p:nvPr/>
          </p:nvSpPr>
          <p:spPr>
            <a:xfrm>
              <a:off x="6893679" y="3050212"/>
              <a:ext cx="239888" cy="1257808"/>
            </a:xfrm>
            <a:prstGeom prst="rect">
              <a:avLst/>
            </a:prstGeom>
            <a:solidFill>
              <a:srgbClr val="80BD41">
                <a:alpha val="100000"/>
              </a:srgbClr>
            </a:solidFill>
          </p:spPr>
          <p:txBody>
            <a:bodyPr/>
            <a:lstStyle/>
            <a:p/>
          </p:txBody>
        </p:sp>
        <p:sp>
          <p:nvSpPr>
            <p:cNvPr id="70" name="rc70"/>
            <p:cNvSpPr/>
            <p:nvPr/>
          </p:nvSpPr>
          <p:spPr>
            <a:xfrm>
              <a:off x="6893679" y="3036667"/>
              <a:ext cx="239888" cy="13545"/>
            </a:xfrm>
            <a:prstGeom prst="rect">
              <a:avLst/>
            </a:prstGeom>
            <a:solidFill>
              <a:srgbClr val="1CABE2">
                <a:alpha val="100000"/>
              </a:srgbClr>
            </a:solidFill>
          </p:spPr>
          <p:txBody>
            <a:bodyPr/>
            <a:lstStyle/>
            <a:p/>
          </p:txBody>
        </p:sp>
        <p:sp>
          <p:nvSpPr>
            <p:cNvPr id="71" name="rc71"/>
            <p:cNvSpPr/>
            <p:nvPr/>
          </p:nvSpPr>
          <p:spPr>
            <a:xfrm>
              <a:off x="7160222" y="3025056"/>
              <a:ext cx="239888" cy="1282964"/>
            </a:xfrm>
            <a:prstGeom prst="rect">
              <a:avLst/>
            </a:prstGeom>
            <a:solidFill>
              <a:srgbClr val="80BD41">
                <a:alpha val="100000"/>
              </a:srgbClr>
            </a:solidFill>
          </p:spPr>
          <p:txBody>
            <a:bodyPr/>
            <a:lstStyle/>
            <a:p/>
          </p:txBody>
        </p:sp>
        <p:sp>
          <p:nvSpPr>
            <p:cNvPr id="72" name="rc72"/>
            <p:cNvSpPr/>
            <p:nvPr/>
          </p:nvSpPr>
          <p:spPr>
            <a:xfrm>
              <a:off x="7160222" y="3011511"/>
              <a:ext cx="239888" cy="13545"/>
            </a:xfrm>
            <a:prstGeom prst="rect">
              <a:avLst/>
            </a:prstGeom>
            <a:solidFill>
              <a:srgbClr val="1CABE2">
                <a:alpha val="100000"/>
              </a:srgbClr>
            </a:solidFill>
          </p:spPr>
          <p:txBody>
            <a:bodyPr/>
            <a:lstStyle/>
            <a:p/>
          </p:txBody>
        </p:sp>
        <p:sp>
          <p:nvSpPr>
            <p:cNvPr id="73" name="rc73"/>
            <p:cNvSpPr/>
            <p:nvPr/>
          </p:nvSpPr>
          <p:spPr>
            <a:xfrm>
              <a:off x="7426765" y="2982484"/>
              <a:ext cx="239888" cy="1325536"/>
            </a:xfrm>
            <a:prstGeom prst="rect">
              <a:avLst/>
            </a:prstGeom>
            <a:solidFill>
              <a:srgbClr val="80BD41">
                <a:alpha val="100000"/>
              </a:srgbClr>
            </a:solidFill>
          </p:spPr>
          <p:txBody>
            <a:bodyPr/>
            <a:lstStyle/>
            <a:p/>
          </p:txBody>
        </p:sp>
        <p:sp>
          <p:nvSpPr>
            <p:cNvPr id="74" name="rc74"/>
            <p:cNvSpPr/>
            <p:nvPr/>
          </p:nvSpPr>
          <p:spPr>
            <a:xfrm>
              <a:off x="7426765" y="2968939"/>
              <a:ext cx="239888" cy="13545"/>
            </a:xfrm>
            <a:prstGeom prst="rect">
              <a:avLst/>
            </a:prstGeom>
            <a:solidFill>
              <a:srgbClr val="1CABE2">
                <a:alpha val="100000"/>
              </a:srgbClr>
            </a:solidFill>
          </p:spPr>
          <p:txBody>
            <a:bodyPr/>
            <a:lstStyle/>
            <a:p/>
          </p:txBody>
        </p:sp>
        <p:sp>
          <p:nvSpPr>
            <p:cNvPr id="75" name="rc75"/>
            <p:cNvSpPr/>
            <p:nvPr/>
          </p:nvSpPr>
          <p:spPr>
            <a:xfrm>
              <a:off x="7693308" y="2980549"/>
              <a:ext cx="239888" cy="1327472"/>
            </a:xfrm>
            <a:prstGeom prst="rect">
              <a:avLst/>
            </a:prstGeom>
            <a:solidFill>
              <a:srgbClr val="80BD41">
                <a:alpha val="100000"/>
              </a:srgbClr>
            </a:solidFill>
          </p:spPr>
          <p:txBody>
            <a:bodyPr/>
            <a:lstStyle/>
            <a:p/>
          </p:txBody>
        </p:sp>
        <p:sp>
          <p:nvSpPr>
            <p:cNvPr id="76" name="rc76"/>
            <p:cNvSpPr/>
            <p:nvPr/>
          </p:nvSpPr>
          <p:spPr>
            <a:xfrm>
              <a:off x="7693308" y="2967004"/>
              <a:ext cx="239888" cy="13545"/>
            </a:xfrm>
            <a:prstGeom prst="rect">
              <a:avLst/>
            </a:prstGeom>
            <a:solidFill>
              <a:srgbClr val="1CABE2">
                <a:alpha val="100000"/>
              </a:srgbClr>
            </a:solidFill>
          </p:spPr>
          <p:txBody>
            <a:bodyPr/>
            <a:lstStyle/>
            <a:p/>
          </p:txBody>
        </p:sp>
        <p:sp>
          <p:nvSpPr>
            <p:cNvPr id="77" name="rc77"/>
            <p:cNvSpPr/>
            <p:nvPr/>
          </p:nvSpPr>
          <p:spPr>
            <a:xfrm>
              <a:off x="7959851" y="2980549"/>
              <a:ext cx="239888" cy="1327472"/>
            </a:xfrm>
            <a:prstGeom prst="rect">
              <a:avLst/>
            </a:prstGeom>
            <a:solidFill>
              <a:srgbClr val="80BD41">
                <a:alpha val="100000"/>
              </a:srgbClr>
            </a:solidFill>
          </p:spPr>
          <p:txBody>
            <a:bodyPr/>
            <a:lstStyle/>
            <a:p/>
          </p:txBody>
        </p:sp>
        <p:sp>
          <p:nvSpPr>
            <p:cNvPr id="78" name="rc78"/>
            <p:cNvSpPr/>
            <p:nvPr/>
          </p:nvSpPr>
          <p:spPr>
            <a:xfrm>
              <a:off x="7959851" y="2967004"/>
              <a:ext cx="239888" cy="13545"/>
            </a:xfrm>
            <a:prstGeom prst="rect">
              <a:avLst/>
            </a:prstGeom>
            <a:solidFill>
              <a:srgbClr val="1CABE2">
                <a:alpha val="100000"/>
              </a:srgbClr>
            </a:solidFill>
          </p:spPr>
          <p:txBody>
            <a:bodyPr/>
            <a:lstStyle/>
            <a:p/>
          </p:txBody>
        </p:sp>
        <p:sp>
          <p:nvSpPr>
            <p:cNvPr id="79" name="pl79"/>
            <p:cNvSpPr/>
            <p:nvPr/>
          </p:nvSpPr>
          <p:spPr>
            <a:xfrm>
              <a:off x="1416218" y="2095023"/>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50915" y="3101248"/>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2" name="tx92"/>
            <p:cNvSpPr/>
            <p:nvPr/>
          </p:nvSpPr>
          <p:spPr>
            <a:xfrm>
              <a:off x="2683631" y="31503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3" name="tx93"/>
            <p:cNvSpPr/>
            <p:nvPr/>
          </p:nvSpPr>
          <p:spPr>
            <a:xfrm>
              <a:off x="4016347" y="30625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4" name="tx94"/>
            <p:cNvSpPr/>
            <p:nvPr/>
          </p:nvSpPr>
          <p:spPr>
            <a:xfrm>
              <a:off x="5388239" y="301491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5" name="tx95"/>
            <p:cNvSpPr/>
            <p:nvPr/>
          </p:nvSpPr>
          <p:spPr>
            <a:xfrm>
              <a:off x="6415235" y="29897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6" name="tx96"/>
            <p:cNvSpPr/>
            <p:nvPr/>
          </p:nvSpPr>
          <p:spPr>
            <a:xfrm>
              <a:off x="6681778" y="29413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7" name="tx97"/>
            <p:cNvSpPr/>
            <p:nvPr/>
          </p:nvSpPr>
          <p:spPr>
            <a:xfrm>
              <a:off x="6948321" y="29026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8" name="tx98"/>
            <p:cNvSpPr/>
            <p:nvPr/>
          </p:nvSpPr>
          <p:spPr>
            <a:xfrm>
              <a:off x="7214864" y="28755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9" name="tx99"/>
            <p:cNvSpPr/>
            <p:nvPr/>
          </p:nvSpPr>
          <p:spPr>
            <a:xfrm>
              <a:off x="7481407" y="28330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100" name="tx100"/>
            <p:cNvSpPr/>
            <p:nvPr/>
          </p:nvSpPr>
          <p:spPr>
            <a:xfrm>
              <a:off x="7747950" y="28330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101" name="tx101"/>
            <p:cNvSpPr/>
            <p:nvPr/>
          </p:nvSpPr>
          <p:spPr>
            <a:xfrm>
              <a:off x="8014493" y="28310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102" name="pl102"/>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743951"/>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4" name="tx114"/>
            <p:cNvSpPr/>
            <p:nvPr/>
          </p:nvSpPr>
          <p:spPr>
            <a:xfrm>
              <a:off x="1362659" y="32078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83631" y="37669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6" name="tx116"/>
            <p:cNvSpPr/>
            <p:nvPr/>
          </p:nvSpPr>
          <p:spPr>
            <a:xfrm>
              <a:off x="2695375" y="32572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7245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8" name="tx118"/>
            <p:cNvSpPr/>
            <p:nvPr/>
          </p:nvSpPr>
          <p:spPr>
            <a:xfrm>
              <a:off x="4028090" y="31691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7001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0" name="tx120"/>
            <p:cNvSpPr/>
            <p:nvPr/>
          </p:nvSpPr>
          <p:spPr>
            <a:xfrm>
              <a:off x="5360806" y="31227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54411" y="368760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2" name="tx122"/>
            <p:cNvSpPr/>
            <p:nvPr/>
          </p:nvSpPr>
          <p:spPr>
            <a:xfrm>
              <a:off x="6426979" y="30975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6633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4" name="tx124"/>
            <p:cNvSpPr/>
            <p:nvPr/>
          </p:nvSpPr>
          <p:spPr>
            <a:xfrm>
              <a:off x="6693522" y="30492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6440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6" name="tx126"/>
            <p:cNvSpPr/>
            <p:nvPr/>
          </p:nvSpPr>
          <p:spPr>
            <a:xfrm>
              <a:off x="6960065" y="30095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6314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8" name="tx128"/>
            <p:cNvSpPr/>
            <p:nvPr/>
          </p:nvSpPr>
          <p:spPr>
            <a:xfrm>
              <a:off x="7226608" y="29843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6102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30" name="tx130"/>
            <p:cNvSpPr/>
            <p:nvPr/>
          </p:nvSpPr>
          <p:spPr>
            <a:xfrm>
              <a:off x="7493151" y="29418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36092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32" name="tx132"/>
            <p:cNvSpPr/>
            <p:nvPr/>
          </p:nvSpPr>
          <p:spPr>
            <a:xfrm>
              <a:off x="7759694" y="29398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14493" y="36092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34" name="tx134"/>
            <p:cNvSpPr/>
            <p:nvPr/>
          </p:nvSpPr>
          <p:spPr>
            <a:xfrm>
              <a:off x="8026237" y="29398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694268" y="42559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6" name="tx136"/>
            <p:cNvSpPr/>
            <p:nvPr/>
          </p:nvSpPr>
          <p:spPr>
            <a:xfrm>
              <a:off x="694268" y="377213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694268" y="328836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694268" y="2806294"/>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616573" y="2320816"/>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616573" y="1837043"/>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82906"/>
              <a:ext cx="18267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Luxembourg, 2000-2025</a:t>
              </a:r>
            </a:p>
          </p:txBody>
        </p:sp>
        <p:sp>
          <p:nvSpPr>
            <p:cNvPr id="167" name="pl167"/>
            <p:cNvSpPr/>
            <p:nvPr/>
          </p:nvSpPr>
          <p:spPr>
            <a:xfrm>
              <a:off x="224500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14247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03994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9374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937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09121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9886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739843" cy="129091"/>
            </a:xfrm>
            <a:prstGeom prst="rect">
              <a:avLst/>
            </a:prstGeom>
            <a:solidFill>
              <a:srgbClr val="80BD41">
                <a:alpha val="100000"/>
              </a:srgbClr>
            </a:solidFill>
          </p:spPr>
          <p:txBody>
            <a:bodyPr/>
            <a:lstStyle/>
            <a:p/>
          </p:txBody>
        </p:sp>
        <p:sp>
          <p:nvSpPr>
            <p:cNvPr id="179" name="rc179"/>
            <p:cNvSpPr/>
            <p:nvPr/>
          </p:nvSpPr>
          <p:spPr>
            <a:xfrm>
              <a:off x="7036117" y="5954972"/>
              <a:ext cx="56924" cy="129091"/>
            </a:xfrm>
            <a:prstGeom prst="rect">
              <a:avLst/>
            </a:prstGeom>
            <a:solidFill>
              <a:srgbClr val="1CABE2">
                <a:alpha val="100000"/>
              </a:srgbClr>
            </a:solidFill>
          </p:spPr>
          <p:txBody>
            <a:bodyPr/>
            <a:lstStyle/>
            <a:p/>
          </p:txBody>
        </p:sp>
        <p:sp>
          <p:nvSpPr>
            <p:cNvPr id="180" name="rc180"/>
            <p:cNvSpPr/>
            <p:nvPr/>
          </p:nvSpPr>
          <p:spPr>
            <a:xfrm>
              <a:off x="1296273" y="5793607"/>
              <a:ext cx="6508318" cy="129091"/>
            </a:xfrm>
            <a:prstGeom prst="rect">
              <a:avLst/>
            </a:prstGeom>
            <a:solidFill>
              <a:srgbClr val="80BD41">
                <a:alpha val="100000"/>
              </a:srgbClr>
            </a:solidFill>
          </p:spPr>
          <p:txBody>
            <a:bodyPr/>
            <a:lstStyle/>
            <a:p/>
          </p:txBody>
        </p:sp>
        <p:sp>
          <p:nvSpPr>
            <p:cNvPr id="181" name="rc181"/>
            <p:cNvSpPr/>
            <p:nvPr/>
          </p:nvSpPr>
          <p:spPr>
            <a:xfrm>
              <a:off x="7804592" y="5793607"/>
              <a:ext cx="66411" cy="129091"/>
            </a:xfrm>
            <a:prstGeom prst="rect">
              <a:avLst/>
            </a:prstGeom>
            <a:solidFill>
              <a:srgbClr val="1CABE2">
                <a:alpha val="100000"/>
              </a:srgbClr>
            </a:solidFill>
          </p:spPr>
          <p:txBody>
            <a:bodyPr/>
            <a:lstStyle/>
            <a:p/>
          </p:txBody>
        </p:sp>
        <p:sp>
          <p:nvSpPr>
            <p:cNvPr id="182" name="rc182"/>
            <p:cNvSpPr/>
            <p:nvPr/>
          </p:nvSpPr>
          <p:spPr>
            <a:xfrm>
              <a:off x="1296273" y="5632243"/>
              <a:ext cx="6508318" cy="129091"/>
            </a:xfrm>
            <a:prstGeom prst="rect">
              <a:avLst/>
            </a:prstGeom>
            <a:solidFill>
              <a:srgbClr val="80BD41">
                <a:alpha val="100000"/>
              </a:srgbClr>
            </a:solidFill>
          </p:spPr>
          <p:txBody>
            <a:bodyPr/>
            <a:lstStyle/>
            <a:p/>
          </p:txBody>
        </p:sp>
        <p:sp>
          <p:nvSpPr>
            <p:cNvPr id="183" name="rc183"/>
            <p:cNvSpPr/>
            <p:nvPr/>
          </p:nvSpPr>
          <p:spPr>
            <a:xfrm>
              <a:off x="7804592" y="5632243"/>
              <a:ext cx="66411" cy="129091"/>
            </a:xfrm>
            <a:prstGeom prst="rect">
              <a:avLst/>
            </a:prstGeom>
            <a:solidFill>
              <a:srgbClr val="1CABE2">
                <a:alpha val="100000"/>
              </a:srgbClr>
            </a:solidFill>
          </p:spPr>
          <p:txBody>
            <a:bodyPr/>
            <a:lstStyle/>
            <a:p/>
          </p:txBody>
        </p:sp>
        <p:sp>
          <p:nvSpPr>
            <p:cNvPr id="184" name="tx184"/>
            <p:cNvSpPr/>
            <p:nvPr/>
          </p:nvSpPr>
          <p:spPr>
            <a:xfrm>
              <a:off x="730250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85" name="tx185"/>
            <p:cNvSpPr/>
            <p:nvPr/>
          </p:nvSpPr>
          <p:spPr>
            <a:xfrm>
              <a:off x="8109406"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86" name="tx186"/>
            <p:cNvSpPr/>
            <p:nvPr/>
          </p:nvSpPr>
          <p:spPr>
            <a:xfrm>
              <a:off x="8119368"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87" name="tx187"/>
            <p:cNvSpPr/>
            <p:nvPr/>
          </p:nvSpPr>
          <p:spPr>
            <a:xfrm>
              <a:off x="4136050" y="59790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88" name="tx188"/>
            <p:cNvSpPr/>
            <p:nvPr/>
          </p:nvSpPr>
          <p:spPr>
            <a:xfrm>
              <a:off x="7002781"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4475084"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90" name="tx190"/>
            <p:cNvSpPr/>
            <p:nvPr/>
          </p:nvSpPr>
          <p:spPr>
            <a:xfrm>
              <a:off x="7776000"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47508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92" name="tx192"/>
            <p:cNvSpPr/>
            <p:nvPr/>
          </p:nvSpPr>
          <p:spPr>
            <a:xfrm>
              <a:off x="7776000"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154895"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8" name="tx198"/>
            <p:cNvSpPr/>
            <p:nvPr/>
          </p:nvSpPr>
          <p:spPr>
            <a:xfrm>
              <a:off x="5052364"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9" name="tx199"/>
            <p:cNvSpPr/>
            <p:nvPr/>
          </p:nvSpPr>
          <p:spPr>
            <a:xfrm>
              <a:off x="6949833"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increased 13% compared to in 2019.
The number of surviving infants increased approximately 13%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
            </a:xfrm>
            <a:custGeom>
              <a:avLst/>
              <a:pathLst>
                <a:path w="3397293" h="21871">
                  <a:moveTo>
                    <a:pt x="0" y="0"/>
                  </a:moveTo>
                  <a:lnTo>
                    <a:pt x="135891" y="0"/>
                  </a:lnTo>
                  <a:lnTo>
                    <a:pt x="271783" y="0"/>
                  </a:lnTo>
                  <a:lnTo>
                    <a:pt x="407675" y="21871"/>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
            </a:xfrm>
            <a:custGeom>
              <a:avLst/>
              <a:pathLst>
                <a:path w="3397293" h="21871">
                  <a:moveTo>
                    <a:pt x="0" y="0"/>
                  </a:moveTo>
                  <a:lnTo>
                    <a:pt x="135891" y="0"/>
                  </a:lnTo>
                  <a:lnTo>
                    <a:pt x="271783" y="0"/>
                  </a:lnTo>
                  <a:lnTo>
                    <a:pt x="407675" y="21871"/>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
            </a:xfrm>
            <a:custGeom>
              <a:avLst/>
              <a:pathLst>
                <a:path w="3397293" h="21871">
                  <a:moveTo>
                    <a:pt x="0" y="0"/>
                  </a:moveTo>
                  <a:lnTo>
                    <a:pt x="135891" y="0"/>
                  </a:lnTo>
                  <a:lnTo>
                    <a:pt x="271783" y="0"/>
                  </a:lnTo>
                  <a:lnTo>
                    <a:pt x="407675" y="21871"/>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3966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3966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7489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3735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06761" y="4962980"/>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60" name="tx60"/>
            <p:cNvSpPr/>
            <p:nvPr/>
          </p:nvSpPr>
          <p:spPr>
            <a:xfrm>
              <a:off x="264199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0445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17502" y="1405107"/>
              <a:ext cx="280421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Luxembourg,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73659"/>
              <a:ext cx="3397293" cy="91859"/>
            </a:xfrm>
            <a:custGeom>
              <a:avLst/>
              <a:pathLst>
                <a:path w="3397293" h="91859">
                  <a:moveTo>
                    <a:pt x="0" y="0"/>
                  </a:moveTo>
                  <a:lnTo>
                    <a:pt x="135891" y="0"/>
                  </a:lnTo>
                  <a:lnTo>
                    <a:pt x="271783" y="0"/>
                  </a:lnTo>
                  <a:lnTo>
                    <a:pt x="407675" y="91859"/>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73659"/>
              <a:ext cx="3397293" cy="91859"/>
            </a:xfrm>
            <a:custGeom>
              <a:avLst/>
              <a:pathLst>
                <a:path w="3397293" h="91859">
                  <a:moveTo>
                    <a:pt x="0" y="0"/>
                  </a:moveTo>
                  <a:lnTo>
                    <a:pt x="135891" y="0"/>
                  </a:lnTo>
                  <a:lnTo>
                    <a:pt x="271783" y="0"/>
                  </a:lnTo>
                  <a:lnTo>
                    <a:pt x="407675" y="91859"/>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35110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35110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35110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35110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35110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35110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35110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73659"/>
              <a:ext cx="3397293" cy="91859"/>
            </a:xfrm>
            <a:custGeom>
              <a:avLst/>
              <a:pathLst>
                <a:path w="3397293" h="91859">
                  <a:moveTo>
                    <a:pt x="0" y="0"/>
                  </a:moveTo>
                  <a:lnTo>
                    <a:pt x="135891" y="0"/>
                  </a:lnTo>
                  <a:lnTo>
                    <a:pt x="271783" y="0"/>
                  </a:lnTo>
                  <a:lnTo>
                    <a:pt x="407675" y="91859"/>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407519"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086977"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66436"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5563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5563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69159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45405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23459" y="4962980"/>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122" name="tx122"/>
            <p:cNvSpPr/>
            <p:nvPr/>
          </p:nvSpPr>
          <p:spPr>
            <a:xfrm>
              <a:off x="695869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2115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782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004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226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7448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393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615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837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6472687" cy="114824"/>
            </a:xfrm>
            <a:prstGeom prst="rect">
              <a:avLst/>
            </a:prstGeom>
            <a:solidFill>
              <a:srgbClr val="1CABE2">
                <a:alpha val="80000"/>
              </a:srgbClr>
            </a:solidFill>
          </p:spPr>
          <p:txBody>
            <a:bodyPr/>
            <a:lstStyle/>
            <a:p/>
          </p:txBody>
        </p:sp>
        <p:sp>
          <p:nvSpPr>
            <p:cNvPr id="137" name="rc137"/>
            <p:cNvSpPr/>
            <p:nvPr/>
          </p:nvSpPr>
          <p:spPr>
            <a:xfrm>
              <a:off x="1317178" y="5743865"/>
              <a:ext cx="7321564"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83982"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4" name="tx144"/>
            <p:cNvSpPr/>
            <p:nvPr/>
          </p:nvSpPr>
          <p:spPr>
            <a:xfrm>
              <a:off x="540617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5" name="tx145"/>
            <p:cNvSpPr/>
            <p:nvPr/>
          </p:nvSpPr>
          <p:spPr>
            <a:xfrm>
              <a:off x="752836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Luxembourg (99%) was 14 percentage points higher than the global average (85%) and 5 percentage points higher than the average across all non-programme countries (94%).
National DTP3 coverage was the same as in 2019 (99%).
The number of un- and undervaccinated children remained approximately the same (&lt;100)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Luxembourg DTP3 coverage was 99% - this is the same as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Luxembourg ranked number 36 out of 41 countries for lowest DTP3 coverage (based on tied ranks).
Luxembourg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Luxembourg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95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46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496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847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198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470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821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172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523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87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192892"/>
              <a:ext cx="239888" cy="1019116"/>
            </a:xfrm>
            <a:prstGeom prst="rect">
              <a:avLst/>
            </a:prstGeom>
            <a:solidFill>
              <a:srgbClr val="80BD41">
                <a:alpha val="100000"/>
              </a:srgbClr>
            </a:solidFill>
          </p:spPr>
          <p:txBody>
            <a:bodyPr/>
            <a:lstStyle/>
            <a:p/>
          </p:txBody>
        </p:sp>
        <p:sp>
          <p:nvSpPr>
            <p:cNvPr id="28" name="rc28"/>
            <p:cNvSpPr/>
            <p:nvPr/>
          </p:nvSpPr>
          <p:spPr>
            <a:xfrm>
              <a:off x="1296273" y="3181734"/>
              <a:ext cx="239888" cy="11158"/>
            </a:xfrm>
            <a:prstGeom prst="rect">
              <a:avLst/>
            </a:prstGeom>
            <a:solidFill>
              <a:srgbClr val="1CABE2">
                <a:alpha val="100000"/>
              </a:srgbClr>
            </a:solidFill>
          </p:spPr>
          <p:txBody>
            <a:bodyPr/>
            <a:lstStyle/>
            <a:p/>
          </p:txBody>
        </p:sp>
        <p:sp>
          <p:nvSpPr>
            <p:cNvPr id="29" name="rc29"/>
            <p:cNvSpPr/>
            <p:nvPr/>
          </p:nvSpPr>
          <p:spPr>
            <a:xfrm>
              <a:off x="1562816" y="3218928"/>
              <a:ext cx="239888" cy="993081"/>
            </a:xfrm>
            <a:prstGeom prst="rect">
              <a:avLst/>
            </a:prstGeom>
            <a:solidFill>
              <a:srgbClr val="80BD41">
                <a:alpha val="100000"/>
              </a:srgbClr>
            </a:solidFill>
          </p:spPr>
          <p:txBody>
            <a:bodyPr/>
            <a:lstStyle/>
            <a:p/>
          </p:txBody>
        </p:sp>
        <p:sp>
          <p:nvSpPr>
            <p:cNvPr id="30" name="rc30"/>
            <p:cNvSpPr/>
            <p:nvPr/>
          </p:nvSpPr>
          <p:spPr>
            <a:xfrm>
              <a:off x="1562816" y="3209630"/>
              <a:ext cx="239888" cy="9298"/>
            </a:xfrm>
            <a:prstGeom prst="rect">
              <a:avLst/>
            </a:prstGeom>
            <a:solidFill>
              <a:srgbClr val="1CABE2">
                <a:alpha val="100000"/>
              </a:srgbClr>
            </a:solidFill>
          </p:spPr>
          <p:txBody>
            <a:bodyPr/>
            <a:lstStyle/>
            <a:p/>
          </p:txBody>
        </p:sp>
        <p:sp>
          <p:nvSpPr>
            <p:cNvPr id="31" name="rc31"/>
            <p:cNvSpPr/>
            <p:nvPr/>
          </p:nvSpPr>
          <p:spPr>
            <a:xfrm>
              <a:off x="1829360" y="3237525"/>
              <a:ext cx="239888" cy="974484"/>
            </a:xfrm>
            <a:prstGeom prst="rect">
              <a:avLst/>
            </a:prstGeom>
            <a:solidFill>
              <a:srgbClr val="80BD41">
                <a:alpha val="100000"/>
              </a:srgbClr>
            </a:solidFill>
          </p:spPr>
          <p:txBody>
            <a:bodyPr/>
            <a:lstStyle/>
            <a:p/>
          </p:txBody>
        </p:sp>
        <p:sp>
          <p:nvSpPr>
            <p:cNvPr id="32" name="rc32"/>
            <p:cNvSpPr/>
            <p:nvPr/>
          </p:nvSpPr>
          <p:spPr>
            <a:xfrm>
              <a:off x="1829360" y="3228227"/>
              <a:ext cx="239888" cy="9298"/>
            </a:xfrm>
            <a:prstGeom prst="rect">
              <a:avLst/>
            </a:prstGeom>
            <a:solidFill>
              <a:srgbClr val="1CABE2">
                <a:alpha val="100000"/>
              </a:srgbClr>
            </a:solidFill>
          </p:spPr>
          <p:txBody>
            <a:bodyPr/>
            <a:lstStyle/>
            <a:p/>
          </p:txBody>
        </p:sp>
        <p:sp>
          <p:nvSpPr>
            <p:cNvPr id="33" name="rc33"/>
            <p:cNvSpPr/>
            <p:nvPr/>
          </p:nvSpPr>
          <p:spPr>
            <a:xfrm>
              <a:off x="2095903" y="3261701"/>
              <a:ext cx="239888" cy="950307"/>
            </a:xfrm>
            <a:prstGeom prst="rect">
              <a:avLst/>
            </a:prstGeom>
            <a:solidFill>
              <a:srgbClr val="80BD41">
                <a:alpha val="100000"/>
              </a:srgbClr>
            </a:solidFill>
          </p:spPr>
          <p:txBody>
            <a:bodyPr/>
            <a:lstStyle/>
            <a:p/>
          </p:txBody>
        </p:sp>
        <p:sp>
          <p:nvSpPr>
            <p:cNvPr id="34" name="rc34"/>
            <p:cNvSpPr/>
            <p:nvPr/>
          </p:nvSpPr>
          <p:spPr>
            <a:xfrm>
              <a:off x="2095903" y="3243104"/>
              <a:ext cx="239888" cy="18597"/>
            </a:xfrm>
            <a:prstGeom prst="rect">
              <a:avLst/>
            </a:prstGeom>
            <a:solidFill>
              <a:srgbClr val="1CABE2">
                <a:alpha val="100000"/>
              </a:srgbClr>
            </a:solidFill>
          </p:spPr>
          <p:txBody>
            <a:bodyPr/>
            <a:lstStyle/>
            <a:p/>
          </p:txBody>
        </p:sp>
        <p:sp>
          <p:nvSpPr>
            <p:cNvPr id="35" name="rc35"/>
            <p:cNvSpPr/>
            <p:nvPr/>
          </p:nvSpPr>
          <p:spPr>
            <a:xfrm>
              <a:off x="2362446" y="3224507"/>
              <a:ext cx="239888" cy="987501"/>
            </a:xfrm>
            <a:prstGeom prst="rect">
              <a:avLst/>
            </a:prstGeom>
            <a:solidFill>
              <a:srgbClr val="80BD41">
                <a:alpha val="100000"/>
              </a:srgbClr>
            </a:solidFill>
          </p:spPr>
          <p:txBody>
            <a:bodyPr/>
            <a:lstStyle/>
            <a:p/>
          </p:txBody>
        </p:sp>
        <p:sp>
          <p:nvSpPr>
            <p:cNvPr id="36" name="rc36"/>
            <p:cNvSpPr/>
            <p:nvPr/>
          </p:nvSpPr>
          <p:spPr>
            <a:xfrm>
              <a:off x="2362446" y="3215209"/>
              <a:ext cx="239888" cy="9298"/>
            </a:xfrm>
            <a:prstGeom prst="rect">
              <a:avLst/>
            </a:prstGeom>
            <a:solidFill>
              <a:srgbClr val="1CABE2">
                <a:alpha val="100000"/>
              </a:srgbClr>
            </a:solidFill>
          </p:spPr>
          <p:txBody>
            <a:bodyPr/>
            <a:lstStyle/>
            <a:p/>
          </p:txBody>
        </p:sp>
        <p:sp>
          <p:nvSpPr>
            <p:cNvPr id="37" name="rc37"/>
            <p:cNvSpPr/>
            <p:nvPr/>
          </p:nvSpPr>
          <p:spPr>
            <a:xfrm>
              <a:off x="2628989" y="3239385"/>
              <a:ext cx="239888" cy="972624"/>
            </a:xfrm>
            <a:prstGeom prst="rect">
              <a:avLst/>
            </a:prstGeom>
            <a:solidFill>
              <a:srgbClr val="80BD41">
                <a:alpha val="100000"/>
              </a:srgbClr>
            </a:solidFill>
          </p:spPr>
          <p:txBody>
            <a:bodyPr/>
            <a:lstStyle/>
            <a:p/>
          </p:txBody>
        </p:sp>
        <p:sp>
          <p:nvSpPr>
            <p:cNvPr id="38" name="rc38"/>
            <p:cNvSpPr/>
            <p:nvPr/>
          </p:nvSpPr>
          <p:spPr>
            <a:xfrm>
              <a:off x="2628989" y="3230086"/>
              <a:ext cx="239888" cy="9298"/>
            </a:xfrm>
            <a:prstGeom prst="rect">
              <a:avLst/>
            </a:prstGeom>
            <a:solidFill>
              <a:srgbClr val="1CABE2">
                <a:alpha val="100000"/>
              </a:srgbClr>
            </a:solidFill>
          </p:spPr>
          <p:txBody>
            <a:bodyPr/>
            <a:lstStyle/>
            <a:p/>
          </p:txBody>
        </p:sp>
        <p:sp>
          <p:nvSpPr>
            <p:cNvPr id="39" name="rc39"/>
            <p:cNvSpPr/>
            <p:nvPr/>
          </p:nvSpPr>
          <p:spPr>
            <a:xfrm>
              <a:off x="2895532" y="3215209"/>
              <a:ext cx="239888" cy="996800"/>
            </a:xfrm>
            <a:prstGeom prst="rect">
              <a:avLst/>
            </a:prstGeom>
            <a:solidFill>
              <a:srgbClr val="80BD41">
                <a:alpha val="100000"/>
              </a:srgbClr>
            </a:solidFill>
          </p:spPr>
          <p:txBody>
            <a:bodyPr/>
            <a:lstStyle/>
            <a:p/>
          </p:txBody>
        </p:sp>
        <p:sp>
          <p:nvSpPr>
            <p:cNvPr id="40" name="rc40"/>
            <p:cNvSpPr/>
            <p:nvPr/>
          </p:nvSpPr>
          <p:spPr>
            <a:xfrm>
              <a:off x="2895532" y="3205910"/>
              <a:ext cx="239888" cy="9298"/>
            </a:xfrm>
            <a:prstGeom prst="rect">
              <a:avLst/>
            </a:prstGeom>
            <a:solidFill>
              <a:srgbClr val="1CABE2">
                <a:alpha val="100000"/>
              </a:srgbClr>
            </a:solidFill>
          </p:spPr>
          <p:txBody>
            <a:bodyPr/>
            <a:lstStyle/>
            <a:p/>
          </p:txBody>
        </p:sp>
        <p:sp>
          <p:nvSpPr>
            <p:cNvPr id="41" name="rc41"/>
            <p:cNvSpPr/>
            <p:nvPr/>
          </p:nvSpPr>
          <p:spPr>
            <a:xfrm>
              <a:off x="3162075" y="3222647"/>
              <a:ext cx="239888" cy="989361"/>
            </a:xfrm>
            <a:prstGeom prst="rect">
              <a:avLst/>
            </a:prstGeom>
            <a:solidFill>
              <a:srgbClr val="80BD41">
                <a:alpha val="100000"/>
              </a:srgbClr>
            </a:solidFill>
          </p:spPr>
          <p:txBody>
            <a:bodyPr/>
            <a:lstStyle/>
            <a:p/>
          </p:txBody>
        </p:sp>
        <p:sp>
          <p:nvSpPr>
            <p:cNvPr id="42" name="rc42"/>
            <p:cNvSpPr/>
            <p:nvPr/>
          </p:nvSpPr>
          <p:spPr>
            <a:xfrm>
              <a:off x="3162075" y="3213349"/>
              <a:ext cx="239888" cy="9298"/>
            </a:xfrm>
            <a:prstGeom prst="rect">
              <a:avLst/>
            </a:prstGeom>
            <a:solidFill>
              <a:srgbClr val="1CABE2">
                <a:alpha val="100000"/>
              </a:srgbClr>
            </a:solidFill>
          </p:spPr>
          <p:txBody>
            <a:bodyPr/>
            <a:lstStyle/>
            <a:p/>
          </p:txBody>
        </p:sp>
        <p:sp>
          <p:nvSpPr>
            <p:cNvPr id="43" name="rc43"/>
            <p:cNvSpPr/>
            <p:nvPr/>
          </p:nvSpPr>
          <p:spPr>
            <a:xfrm>
              <a:off x="3428618" y="3205910"/>
              <a:ext cx="239888" cy="1006099"/>
            </a:xfrm>
            <a:prstGeom prst="rect">
              <a:avLst/>
            </a:prstGeom>
            <a:solidFill>
              <a:srgbClr val="80BD41">
                <a:alpha val="100000"/>
              </a:srgbClr>
            </a:solidFill>
          </p:spPr>
          <p:txBody>
            <a:bodyPr/>
            <a:lstStyle/>
            <a:p/>
          </p:txBody>
        </p:sp>
        <p:sp>
          <p:nvSpPr>
            <p:cNvPr id="44" name="rc44"/>
            <p:cNvSpPr/>
            <p:nvPr/>
          </p:nvSpPr>
          <p:spPr>
            <a:xfrm>
              <a:off x="3428618" y="3194752"/>
              <a:ext cx="239888" cy="11158"/>
            </a:xfrm>
            <a:prstGeom prst="rect">
              <a:avLst/>
            </a:prstGeom>
            <a:solidFill>
              <a:srgbClr val="1CABE2">
                <a:alpha val="100000"/>
              </a:srgbClr>
            </a:solidFill>
          </p:spPr>
          <p:txBody>
            <a:bodyPr/>
            <a:lstStyle/>
            <a:p/>
          </p:txBody>
        </p:sp>
        <p:sp>
          <p:nvSpPr>
            <p:cNvPr id="45" name="rc45"/>
            <p:cNvSpPr/>
            <p:nvPr/>
          </p:nvSpPr>
          <p:spPr>
            <a:xfrm>
              <a:off x="3695161" y="3192892"/>
              <a:ext cx="239888" cy="1019116"/>
            </a:xfrm>
            <a:prstGeom prst="rect">
              <a:avLst/>
            </a:prstGeom>
            <a:solidFill>
              <a:srgbClr val="80BD41">
                <a:alpha val="100000"/>
              </a:srgbClr>
            </a:solidFill>
          </p:spPr>
          <p:txBody>
            <a:bodyPr/>
            <a:lstStyle/>
            <a:p/>
          </p:txBody>
        </p:sp>
        <p:sp>
          <p:nvSpPr>
            <p:cNvPr id="46" name="rc46"/>
            <p:cNvSpPr/>
            <p:nvPr/>
          </p:nvSpPr>
          <p:spPr>
            <a:xfrm>
              <a:off x="3695161" y="3181734"/>
              <a:ext cx="239888" cy="11158"/>
            </a:xfrm>
            <a:prstGeom prst="rect">
              <a:avLst/>
            </a:prstGeom>
            <a:solidFill>
              <a:srgbClr val="1CABE2">
                <a:alpha val="100000"/>
              </a:srgbClr>
            </a:solidFill>
          </p:spPr>
          <p:txBody>
            <a:bodyPr/>
            <a:lstStyle/>
            <a:p/>
          </p:txBody>
        </p:sp>
        <p:sp>
          <p:nvSpPr>
            <p:cNvPr id="47" name="rc47"/>
            <p:cNvSpPr/>
            <p:nvPr/>
          </p:nvSpPr>
          <p:spPr>
            <a:xfrm>
              <a:off x="3961705" y="3155698"/>
              <a:ext cx="239888" cy="1056310"/>
            </a:xfrm>
            <a:prstGeom prst="rect">
              <a:avLst/>
            </a:prstGeom>
            <a:solidFill>
              <a:srgbClr val="80BD41">
                <a:alpha val="100000"/>
              </a:srgbClr>
            </a:solidFill>
          </p:spPr>
          <p:txBody>
            <a:bodyPr/>
            <a:lstStyle/>
            <a:p/>
          </p:txBody>
        </p:sp>
        <p:sp>
          <p:nvSpPr>
            <p:cNvPr id="48" name="rc48"/>
            <p:cNvSpPr/>
            <p:nvPr/>
          </p:nvSpPr>
          <p:spPr>
            <a:xfrm>
              <a:off x="3961705" y="3144540"/>
              <a:ext cx="239888" cy="11158"/>
            </a:xfrm>
            <a:prstGeom prst="rect">
              <a:avLst/>
            </a:prstGeom>
            <a:solidFill>
              <a:srgbClr val="1CABE2">
                <a:alpha val="100000"/>
              </a:srgbClr>
            </a:solidFill>
          </p:spPr>
          <p:txBody>
            <a:bodyPr/>
            <a:lstStyle/>
            <a:p/>
          </p:txBody>
        </p:sp>
        <p:sp>
          <p:nvSpPr>
            <p:cNvPr id="49" name="rc49"/>
            <p:cNvSpPr/>
            <p:nvPr/>
          </p:nvSpPr>
          <p:spPr>
            <a:xfrm>
              <a:off x="4228248" y="3198471"/>
              <a:ext cx="239888" cy="1013537"/>
            </a:xfrm>
            <a:prstGeom prst="rect">
              <a:avLst/>
            </a:prstGeom>
            <a:solidFill>
              <a:srgbClr val="80BD41">
                <a:alpha val="100000"/>
              </a:srgbClr>
            </a:solidFill>
          </p:spPr>
          <p:txBody>
            <a:bodyPr/>
            <a:lstStyle/>
            <a:p/>
          </p:txBody>
        </p:sp>
        <p:sp>
          <p:nvSpPr>
            <p:cNvPr id="50" name="rc50"/>
            <p:cNvSpPr/>
            <p:nvPr/>
          </p:nvSpPr>
          <p:spPr>
            <a:xfrm>
              <a:off x="4228248" y="3187313"/>
              <a:ext cx="239888" cy="11158"/>
            </a:xfrm>
            <a:prstGeom prst="rect">
              <a:avLst/>
            </a:prstGeom>
            <a:solidFill>
              <a:srgbClr val="1CABE2">
                <a:alpha val="100000"/>
              </a:srgbClr>
            </a:solidFill>
          </p:spPr>
          <p:txBody>
            <a:bodyPr/>
            <a:lstStyle/>
            <a:p/>
          </p:txBody>
        </p:sp>
        <p:sp>
          <p:nvSpPr>
            <p:cNvPr id="51" name="rc51"/>
            <p:cNvSpPr/>
            <p:nvPr/>
          </p:nvSpPr>
          <p:spPr>
            <a:xfrm>
              <a:off x="4494791" y="3127803"/>
              <a:ext cx="239888" cy="1084206"/>
            </a:xfrm>
            <a:prstGeom prst="rect">
              <a:avLst/>
            </a:prstGeom>
            <a:solidFill>
              <a:srgbClr val="80BD41">
                <a:alpha val="100000"/>
              </a:srgbClr>
            </a:solidFill>
          </p:spPr>
          <p:txBody>
            <a:bodyPr/>
            <a:lstStyle/>
            <a:p/>
          </p:txBody>
        </p:sp>
        <p:sp>
          <p:nvSpPr>
            <p:cNvPr id="52" name="rc52"/>
            <p:cNvSpPr/>
            <p:nvPr/>
          </p:nvSpPr>
          <p:spPr>
            <a:xfrm>
              <a:off x="4494791" y="3116644"/>
              <a:ext cx="239888" cy="11158"/>
            </a:xfrm>
            <a:prstGeom prst="rect">
              <a:avLst/>
            </a:prstGeom>
            <a:solidFill>
              <a:srgbClr val="1CABE2">
                <a:alpha val="100000"/>
              </a:srgbClr>
            </a:solidFill>
          </p:spPr>
          <p:txBody>
            <a:bodyPr/>
            <a:lstStyle/>
            <a:p/>
          </p:txBody>
        </p:sp>
        <p:sp>
          <p:nvSpPr>
            <p:cNvPr id="53" name="rc53"/>
            <p:cNvSpPr/>
            <p:nvPr/>
          </p:nvSpPr>
          <p:spPr>
            <a:xfrm>
              <a:off x="4761334" y="3111065"/>
              <a:ext cx="239888" cy="1100943"/>
            </a:xfrm>
            <a:prstGeom prst="rect">
              <a:avLst/>
            </a:prstGeom>
            <a:solidFill>
              <a:srgbClr val="80BD41">
                <a:alpha val="100000"/>
              </a:srgbClr>
            </a:solidFill>
          </p:spPr>
          <p:txBody>
            <a:bodyPr/>
            <a:lstStyle/>
            <a:p/>
          </p:txBody>
        </p:sp>
        <p:sp>
          <p:nvSpPr>
            <p:cNvPr id="54" name="rc54"/>
            <p:cNvSpPr/>
            <p:nvPr/>
          </p:nvSpPr>
          <p:spPr>
            <a:xfrm>
              <a:off x="4761334" y="3099907"/>
              <a:ext cx="239888" cy="11158"/>
            </a:xfrm>
            <a:prstGeom prst="rect">
              <a:avLst/>
            </a:prstGeom>
            <a:solidFill>
              <a:srgbClr val="1CABE2">
                <a:alpha val="100000"/>
              </a:srgbClr>
            </a:solidFill>
          </p:spPr>
          <p:txBody>
            <a:bodyPr/>
            <a:lstStyle/>
            <a:p/>
          </p:txBody>
        </p:sp>
        <p:sp>
          <p:nvSpPr>
            <p:cNvPr id="55" name="rc55"/>
            <p:cNvSpPr/>
            <p:nvPr/>
          </p:nvSpPr>
          <p:spPr>
            <a:xfrm>
              <a:off x="5027877" y="3118504"/>
              <a:ext cx="239888" cy="1093505"/>
            </a:xfrm>
            <a:prstGeom prst="rect">
              <a:avLst/>
            </a:prstGeom>
            <a:solidFill>
              <a:srgbClr val="80BD41">
                <a:alpha val="100000"/>
              </a:srgbClr>
            </a:solidFill>
          </p:spPr>
          <p:txBody>
            <a:bodyPr/>
            <a:lstStyle/>
            <a:p/>
          </p:txBody>
        </p:sp>
        <p:sp>
          <p:nvSpPr>
            <p:cNvPr id="56" name="rc56"/>
            <p:cNvSpPr/>
            <p:nvPr/>
          </p:nvSpPr>
          <p:spPr>
            <a:xfrm>
              <a:off x="5027877" y="3107346"/>
              <a:ext cx="239888" cy="11158"/>
            </a:xfrm>
            <a:prstGeom prst="rect">
              <a:avLst/>
            </a:prstGeom>
            <a:solidFill>
              <a:srgbClr val="1CABE2">
                <a:alpha val="100000"/>
              </a:srgbClr>
            </a:solidFill>
          </p:spPr>
          <p:txBody>
            <a:bodyPr/>
            <a:lstStyle/>
            <a:p/>
          </p:txBody>
        </p:sp>
        <p:sp>
          <p:nvSpPr>
            <p:cNvPr id="57" name="rc57"/>
            <p:cNvSpPr/>
            <p:nvPr/>
          </p:nvSpPr>
          <p:spPr>
            <a:xfrm>
              <a:off x="5294420" y="3111065"/>
              <a:ext cx="239888" cy="1100943"/>
            </a:xfrm>
            <a:prstGeom prst="rect">
              <a:avLst/>
            </a:prstGeom>
            <a:solidFill>
              <a:srgbClr val="80BD41">
                <a:alpha val="100000"/>
              </a:srgbClr>
            </a:solidFill>
          </p:spPr>
          <p:txBody>
            <a:bodyPr/>
            <a:lstStyle/>
            <a:p/>
          </p:txBody>
        </p:sp>
        <p:sp>
          <p:nvSpPr>
            <p:cNvPr id="58" name="rc58"/>
            <p:cNvSpPr/>
            <p:nvPr/>
          </p:nvSpPr>
          <p:spPr>
            <a:xfrm>
              <a:off x="5294420" y="3099907"/>
              <a:ext cx="239888" cy="11158"/>
            </a:xfrm>
            <a:prstGeom prst="rect">
              <a:avLst/>
            </a:prstGeom>
            <a:solidFill>
              <a:srgbClr val="1CABE2">
                <a:alpha val="100000"/>
              </a:srgbClr>
            </a:solidFill>
          </p:spPr>
          <p:txBody>
            <a:bodyPr/>
            <a:lstStyle/>
            <a:p/>
          </p:txBody>
        </p:sp>
        <p:sp>
          <p:nvSpPr>
            <p:cNvPr id="59" name="rc59"/>
            <p:cNvSpPr/>
            <p:nvPr/>
          </p:nvSpPr>
          <p:spPr>
            <a:xfrm>
              <a:off x="5560963" y="3116644"/>
              <a:ext cx="239888" cy="1095364"/>
            </a:xfrm>
            <a:prstGeom prst="rect">
              <a:avLst/>
            </a:prstGeom>
            <a:solidFill>
              <a:srgbClr val="80BD41">
                <a:alpha val="100000"/>
              </a:srgbClr>
            </a:solidFill>
          </p:spPr>
          <p:txBody>
            <a:bodyPr/>
            <a:lstStyle/>
            <a:p/>
          </p:txBody>
        </p:sp>
        <p:sp>
          <p:nvSpPr>
            <p:cNvPr id="60" name="rc60"/>
            <p:cNvSpPr/>
            <p:nvPr/>
          </p:nvSpPr>
          <p:spPr>
            <a:xfrm>
              <a:off x="5560963" y="3105486"/>
              <a:ext cx="239888" cy="11158"/>
            </a:xfrm>
            <a:prstGeom prst="rect">
              <a:avLst/>
            </a:prstGeom>
            <a:solidFill>
              <a:srgbClr val="1CABE2">
                <a:alpha val="100000"/>
              </a:srgbClr>
            </a:solidFill>
          </p:spPr>
          <p:txBody>
            <a:bodyPr/>
            <a:lstStyle/>
            <a:p/>
          </p:txBody>
        </p:sp>
        <p:sp>
          <p:nvSpPr>
            <p:cNvPr id="61" name="rc61"/>
            <p:cNvSpPr/>
            <p:nvPr/>
          </p:nvSpPr>
          <p:spPr>
            <a:xfrm>
              <a:off x="5827506" y="3099907"/>
              <a:ext cx="239888" cy="1112102"/>
            </a:xfrm>
            <a:prstGeom prst="rect">
              <a:avLst/>
            </a:prstGeom>
            <a:solidFill>
              <a:srgbClr val="80BD41">
                <a:alpha val="100000"/>
              </a:srgbClr>
            </a:solidFill>
          </p:spPr>
          <p:txBody>
            <a:bodyPr/>
            <a:lstStyle/>
            <a:p/>
          </p:txBody>
        </p:sp>
        <p:sp>
          <p:nvSpPr>
            <p:cNvPr id="62" name="rc62"/>
            <p:cNvSpPr/>
            <p:nvPr/>
          </p:nvSpPr>
          <p:spPr>
            <a:xfrm>
              <a:off x="5827506" y="3088749"/>
              <a:ext cx="239888" cy="11158"/>
            </a:xfrm>
            <a:prstGeom prst="rect">
              <a:avLst/>
            </a:prstGeom>
            <a:solidFill>
              <a:srgbClr val="1CABE2">
                <a:alpha val="100000"/>
              </a:srgbClr>
            </a:solidFill>
          </p:spPr>
          <p:txBody>
            <a:bodyPr/>
            <a:lstStyle/>
            <a:p/>
          </p:txBody>
        </p:sp>
        <p:sp>
          <p:nvSpPr>
            <p:cNvPr id="63" name="rc63"/>
            <p:cNvSpPr/>
            <p:nvPr/>
          </p:nvSpPr>
          <p:spPr>
            <a:xfrm>
              <a:off x="6094049" y="3083170"/>
              <a:ext cx="239888" cy="1128839"/>
            </a:xfrm>
            <a:prstGeom prst="rect">
              <a:avLst/>
            </a:prstGeom>
            <a:solidFill>
              <a:srgbClr val="80BD41">
                <a:alpha val="100000"/>
              </a:srgbClr>
            </a:solidFill>
          </p:spPr>
          <p:txBody>
            <a:bodyPr/>
            <a:lstStyle/>
            <a:p/>
          </p:txBody>
        </p:sp>
        <p:sp>
          <p:nvSpPr>
            <p:cNvPr id="64" name="rc64"/>
            <p:cNvSpPr/>
            <p:nvPr/>
          </p:nvSpPr>
          <p:spPr>
            <a:xfrm>
              <a:off x="6094049" y="3072012"/>
              <a:ext cx="239888" cy="11158"/>
            </a:xfrm>
            <a:prstGeom prst="rect">
              <a:avLst/>
            </a:prstGeom>
            <a:solidFill>
              <a:srgbClr val="1CABE2">
                <a:alpha val="100000"/>
              </a:srgbClr>
            </a:solidFill>
          </p:spPr>
          <p:txBody>
            <a:bodyPr/>
            <a:lstStyle/>
            <a:p/>
          </p:txBody>
        </p:sp>
        <p:sp>
          <p:nvSpPr>
            <p:cNvPr id="65" name="rc65"/>
            <p:cNvSpPr/>
            <p:nvPr/>
          </p:nvSpPr>
          <p:spPr>
            <a:xfrm>
              <a:off x="6360593" y="3086889"/>
              <a:ext cx="239888" cy="1125119"/>
            </a:xfrm>
            <a:prstGeom prst="rect">
              <a:avLst/>
            </a:prstGeom>
            <a:solidFill>
              <a:srgbClr val="80BD41">
                <a:alpha val="100000"/>
              </a:srgbClr>
            </a:solidFill>
          </p:spPr>
          <p:txBody>
            <a:bodyPr/>
            <a:lstStyle/>
            <a:p/>
          </p:txBody>
        </p:sp>
        <p:sp>
          <p:nvSpPr>
            <p:cNvPr id="66" name="rc66"/>
            <p:cNvSpPr/>
            <p:nvPr/>
          </p:nvSpPr>
          <p:spPr>
            <a:xfrm>
              <a:off x="6360593" y="3075731"/>
              <a:ext cx="239888" cy="11158"/>
            </a:xfrm>
            <a:prstGeom prst="rect">
              <a:avLst/>
            </a:prstGeom>
            <a:solidFill>
              <a:srgbClr val="1CABE2">
                <a:alpha val="100000"/>
              </a:srgbClr>
            </a:solidFill>
          </p:spPr>
          <p:txBody>
            <a:bodyPr/>
            <a:lstStyle/>
            <a:p/>
          </p:txBody>
        </p:sp>
        <p:sp>
          <p:nvSpPr>
            <p:cNvPr id="67" name="rc67"/>
            <p:cNvSpPr/>
            <p:nvPr/>
          </p:nvSpPr>
          <p:spPr>
            <a:xfrm>
              <a:off x="6627136" y="3040397"/>
              <a:ext cx="239888" cy="1171612"/>
            </a:xfrm>
            <a:prstGeom prst="rect">
              <a:avLst/>
            </a:prstGeom>
            <a:solidFill>
              <a:srgbClr val="80BD41">
                <a:alpha val="100000"/>
              </a:srgbClr>
            </a:solidFill>
          </p:spPr>
          <p:txBody>
            <a:bodyPr/>
            <a:lstStyle/>
            <a:p/>
          </p:txBody>
        </p:sp>
        <p:sp>
          <p:nvSpPr>
            <p:cNvPr id="68" name="rc68"/>
            <p:cNvSpPr/>
            <p:nvPr/>
          </p:nvSpPr>
          <p:spPr>
            <a:xfrm>
              <a:off x="6627136" y="3029238"/>
              <a:ext cx="239888" cy="11158"/>
            </a:xfrm>
            <a:prstGeom prst="rect">
              <a:avLst/>
            </a:prstGeom>
            <a:solidFill>
              <a:srgbClr val="1CABE2">
                <a:alpha val="100000"/>
              </a:srgbClr>
            </a:solidFill>
          </p:spPr>
          <p:txBody>
            <a:bodyPr/>
            <a:lstStyle/>
            <a:p/>
          </p:txBody>
        </p:sp>
        <p:sp>
          <p:nvSpPr>
            <p:cNvPr id="69" name="rc69"/>
            <p:cNvSpPr/>
            <p:nvPr/>
          </p:nvSpPr>
          <p:spPr>
            <a:xfrm>
              <a:off x="6893679" y="3003203"/>
              <a:ext cx="239888" cy="1208806"/>
            </a:xfrm>
            <a:prstGeom prst="rect">
              <a:avLst/>
            </a:prstGeom>
            <a:solidFill>
              <a:srgbClr val="80BD41">
                <a:alpha val="100000"/>
              </a:srgbClr>
            </a:solidFill>
          </p:spPr>
          <p:txBody>
            <a:bodyPr/>
            <a:lstStyle/>
            <a:p/>
          </p:txBody>
        </p:sp>
        <p:sp>
          <p:nvSpPr>
            <p:cNvPr id="70" name="rc70"/>
            <p:cNvSpPr/>
            <p:nvPr/>
          </p:nvSpPr>
          <p:spPr>
            <a:xfrm>
              <a:off x="6893679" y="2990185"/>
              <a:ext cx="239888" cy="13017"/>
            </a:xfrm>
            <a:prstGeom prst="rect">
              <a:avLst/>
            </a:prstGeom>
            <a:solidFill>
              <a:srgbClr val="1CABE2">
                <a:alpha val="100000"/>
              </a:srgbClr>
            </a:solidFill>
          </p:spPr>
          <p:txBody>
            <a:bodyPr/>
            <a:lstStyle/>
            <a:p/>
          </p:txBody>
        </p:sp>
        <p:sp>
          <p:nvSpPr>
            <p:cNvPr id="71" name="rc71"/>
            <p:cNvSpPr/>
            <p:nvPr/>
          </p:nvSpPr>
          <p:spPr>
            <a:xfrm>
              <a:off x="7160222" y="2979026"/>
              <a:ext cx="239888" cy="1232982"/>
            </a:xfrm>
            <a:prstGeom prst="rect">
              <a:avLst/>
            </a:prstGeom>
            <a:solidFill>
              <a:srgbClr val="80BD41">
                <a:alpha val="100000"/>
              </a:srgbClr>
            </a:solidFill>
          </p:spPr>
          <p:txBody>
            <a:bodyPr/>
            <a:lstStyle/>
            <a:p/>
          </p:txBody>
        </p:sp>
        <p:sp>
          <p:nvSpPr>
            <p:cNvPr id="72" name="rc72"/>
            <p:cNvSpPr/>
            <p:nvPr/>
          </p:nvSpPr>
          <p:spPr>
            <a:xfrm>
              <a:off x="7160222" y="2966009"/>
              <a:ext cx="239888" cy="13017"/>
            </a:xfrm>
            <a:prstGeom prst="rect">
              <a:avLst/>
            </a:prstGeom>
            <a:solidFill>
              <a:srgbClr val="1CABE2">
                <a:alpha val="100000"/>
              </a:srgbClr>
            </a:solidFill>
          </p:spPr>
          <p:txBody>
            <a:bodyPr/>
            <a:lstStyle/>
            <a:p/>
          </p:txBody>
        </p:sp>
        <p:sp>
          <p:nvSpPr>
            <p:cNvPr id="73" name="rc73"/>
            <p:cNvSpPr/>
            <p:nvPr/>
          </p:nvSpPr>
          <p:spPr>
            <a:xfrm>
              <a:off x="7426765" y="2938113"/>
              <a:ext cx="239888" cy="1273896"/>
            </a:xfrm>
            <a:prstGeom prst="rect">
              <a:avLst/>
            </a:prstGeom>
            <a:solidFill>
              <a:srgbClr val="80BD41">
                <a:alpha val="100000"/>
              </a:srgbClr>
            </a:solidFill>
          </p:spPr>
          <p:txBody>
            <a:bodyPr/>
            <a:lstStyle/>
            <a:p/>
          </p:txBody>
        </p:sp>
        <p:sp>
          <p:nvSpPr>
            <p:cNvPr id="74" name="rc74"/>
            <p:cNvSpPr/>
            <p:nvPr/>
          </p:nvSpPr>
          <p:spPr>
            <a:xfrm>
              <a:off x="7426765" y="2925095"/>
              <a:ext cx="239888" cy="13017"/>
            </a:xfrm>
            <a:prstGeom prst="rect">
              <a:avLst/>
            </a:prstGeom>
            <a:solidFill>
              <a:srgbClr val="1CABE2">
                <a:alpha val="100000"/>
              </a:srgbClr>
            </a:solidFill>
          </p:spPr>
          <p:txBody>
            <a:bodyPr/>
            <a:lstStyle/>
            <a:p/>
          </p:txBody>
        </p:sp>
        <p:sp>
          <p:nvSpPr>
            <p:cNvPr id="75" name="rc75"/>
            <p:cNvSpPr/>
            <p:nvPr/>
          </p:nvSpPr>
          <p:spPr>
            <a:xfrm>
              <a:off x="7693308" y="2936253"/>
              <a:ext cx="239888" cy="1275755"/>
            </a:xfrm>
            <a:prstGeom prst="rect">
              <a:avLst/>
            </a:prstGeom>
            <a:solidFill>
              <a:srgbClr val="80BD41">
                <a:alpha val="100000"/>
              </a:srgbClr>
            </a:solidFill>
          </p:spPr>
          <p:txBody>
            <a:bodyPr/>
            <a:lstStyle/>
            <a:p/>
          </p:txBody>
        </p:sp>
        <p:sp>
          <p:nvSpPr>
            <p:cNvPr id="76" name="rc76"/>
            <p:cNvSpPr/>
            <p:nvPr/>
          </p:nvSpPr>
          <p:spPr>
            <a:xfrm>
              <a:off x="7693308" y="2923235"/>
              <a:ext cx="239888" cy="13017"/>
            </a:xfrm>
            <a:prstGeom prst="rect">
              <a:avLst/>
            </a:prstGeom>
            <a:solidFill>
              <a:srgbClr val="1CABE2">
                <a:alpha val="100000"/>
              </a:srgbClr>
            </a:solidFill>
          </p:spPr>
          <p:txBody>
            <a:bodyPr/>
            <a:lstStyle/>
            <a:p/>
          </p:txBody>
        </p:sp>
        <p:sp>
          <p:nvSpPr>
            <p:cNvPr id="77" name="rc77"/>
            <p:cNvSpPr/>
            <p:nvPr/>
          </p:nvSpPr>
          <p:spPr>
            <a:xfrm>
              <a:off x="7959851" y="2936253"/>
              <a:ext cx="239888" cy="1275755"/>
            </a:xfrm>
            <a:prstGeom prst="rect">
              <a:avLst/>
            </a:prstGeom>
            <a:solidFill>
              <a:srgbClr val="80BD41">
                <a:alpha val="100000"/>
              </a:srgbClr>
            </a:solidFill>
          </p:spPr>
          <p:txBody>
            <a:bodyPr/>
            <a:lstStyle/>
            <a:p/>
          </p:txBody>
        </p:sp>
        <p:sp>
          <p:nvSpPr>
            <p:cNvPr id="78" name="rc78"/>
            <p:cNvSpPr/>
            <p:nvPr/>
          </p:nvSpPr>
          <p:spPr>
            <a:xfrm>
              <a:off x="7959851" y="2923235"/>
              <a:ext cx="239888" cy="13017"/>
            </a:xfrm>
            <a:prstGeom prst="rect">
              <a:avLst/>
            </a:prstGeom>
            <a:solidFill>
              <a:srgbClr val="1CABE2">
                <a:alpha val="100000"/>
              </a:srgbClr>
            </a:solidFill>
          </p:spPr>
          <p:txBody>
            <a:bodyPr/>
            <a:lstStyle/>
            <a:p/>
          </p:txBody>
        </p:sp>
        <p:sp>
          <p:nvSpPr>
            <p:cNvPr id="79" name="pl79"/>
            <p:cNvSpPr/>
            <p:nvPr/>
          </p:nvSpPr>
          <p:spPr>
            <a:xfrm>
              <a:off x="1416218" y="2085226"/>
              <a:ext cx="6663577" cy="21482"/>
            </a:xfrm>
            <a:custGeom>
              <a:avLst/>
              <a:pathLst>
                <a:path w="6663577" h="21482">
                  <a:moveTo>
                    <a:pt x="0" y="0"/>
                  </a:moveTo>
                  <a:lnTo>
                    <a:pt x="266543" y="0"/>
                  </a:lnTo>
                  <a:lnTo>
                    <a:pt x="533086" y="0"/>
                  </a:lnTo>
                  <a:lnTo>
                    <a:pt x="799629" y="21482"/>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50915" y="3047001"/>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2" name="tx92"/>
            <p:cNvSpPr/>
            <p:nvPr/>
          </p:nvSpPr>
          <p:spPr>
            <a:xfrm>
              <a:off x="2683631" y="30941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3" name="tx93"/>
            <p:cNvSpPr/>
            <p:nvPr/>
          </p:nvSpPr>
          <p:spPr>
            <a:xfrm>
              <a:off x="4016347" y="30097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4" name="tx94"/>
            <p:cNvSpPr/>
            <p:nvPr/>
          </p:nvSpPr>
          <p:spPr>
            <a:xfrm>
              <a:off x="5388239" y="296398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5" name="tx95"/>
            <p:cNvSpPr/>
            <p:nvPr/>
          </p:nvSpPr>
          <p:spPr>
            <a:xfrm>
              <a:off x="6415235" y="29398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6" name="tx96"/>
            <p:cNvSpPr/>
            <p:nvPr/>
          </p:nvSpPr>
          <p:spPr>
            <a:xfrm>
              <a:off x="6681778" y="28933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7" name="tx97"/>
            <p:cNvSpPr/>
            <p:nvPr/>
          </p:nvSpPr>
          <p:spPr>
            <a:xfrm>
              <a:off x="6948321" y="28561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8" name="tx98"/>
            <p:cNvSpPr/>
            <p:nvPr/>
          </p:nvSpPr>
          <p:spPr>
            <a:xfrm>
              <a:off x="7214864" y="28300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9" name="tx99"/>
            <p:cNvSpPr/>
            <p:nvPr/>
          </p:nvSpPr>
          <p:spPr>
            <a:xfrm>
              <a:off x="7481407" y="27891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100" name="tx100"/>
            <p:cNvSpPr/>
            <p:nvPr/>
          </p:nvSpPr>
          <p:spPr>
            <a:xfrm>
              <a:off x="7747950" y="27891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101" name="tx101"/>
            <p:cNvSpPr/>
            <p:nvPr/>
          </p:nvSpPr>
          <p:spPr>
            <a:xfrm>
              <a:off x="8014493" y="27873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102" name="pl102"/>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668595"/>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4" name="tx114"/>
            <p:cNvSpPr/>
            <p:nvPr/>
          </p:nvSpPr>
          <p:spPr>
            <a:xfrm>
              <a:off x="1362659" y="31534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83631" y="36906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6" name="tx116"/>
            <p:cNvSpPr/>
            <p:nvPr/>
          </p:nvSpPr>
          <p:spPr>
            <a:xfrm>
              <a:off x="2695375" y="32008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6499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8" name="tx118"/>
            <p:cNvSpPr/>
            <p:nvPr/>
          </p:nvSpPr>
          <p:spPr>
            <a:xfrm>
              <a:off x="4028090" y="31162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6264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0" name="tx120"/>
            <p:cNvSpPr/>
            <p:nvPr/>
          </p:nvSpPr>
          <p:spPr>
            <a:xfrm>
              <a:off x="5360806" y="30715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54411" y="361440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2" name="tx122"/>
            <p:cNvSpPr/>
            <p:nvPr/>
          </p:nvSpPr>
          <p:spPr>
            <a:xfrm>
              <a:off x="6426979" y="30474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59110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4" name="tx124"/>
            <p:cNvSpPr/>
            <p:nvPr/>
          </p:nvSpPr>
          <p:spPr>
            <a:xfrm>
              <a:off x="6693522" y="30009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5725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6" name="tx126"/>
            <p:cNvSpPr/>
            <p:nvPr/>
          </p:nvSpPr>
          <p:spPr>
            <a:xfrm>
              <a:off x="6960065" y="29627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5604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8" name="tx128"/>
            <p:cNvSpPr/>
            <p:nvPr/>
          </p:nvSpPr>
          <p:spPr>
            <a:xfrm>
              <a:off x="7226608" y="29386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5400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30" name="tx130"/>
            <p:cNvSpPr/>
            <p:nvPr/>
          </p:nvSpPr>
          <p:spPr>
            <a:xfrm>
              <a:off x="7493151" y="28977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35390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32" name="tx132"/>
            <p:cNvSpPr/>
            <p:nvPr/>
          </p:nvSpPr>
          <p:spPr>
            <a:xfrm>
              <a:off x="7759694" y="28958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14493" y="35390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34" name="tx134"/>
            <p:cNvSpPr/>
            <p:nvPr/>
          </p:nvSpPr>
          <p:spPr>
            <a:xfrm>
              <a:off x="8026237" y="28958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694268" y="415989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6" name="tx136"/>
            <p:cNvSpPr/>
            <p:nvPr/>
          </p:nvSpPr>
          <p:spPr>
            <a:xfrm>
              <a:off x="694268" y="3694969"/>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694268" y="323004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694268" y="2766823"/>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616573" y="230019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616573" y="1835267"/>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82906"/>
              <a:ext cx="18267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Luxembourg, 2000-2025</a:t>
              </a:r>
            </a:p>
          </p:txBody>
        </p:sp>
        <p:sp>
          <p:nvSpPr>
            <p:cNvPr id="167" name="pl167"/>
            <p:cNvSpPr/>
            <p:nvPr/>
          </p:nvSpPr>
          <p:spPr>
            <a:xfrm>
              <a:off x="22450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14247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03994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9374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937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09121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98868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5739843" cy="124062"/>
            </a:xfrm>
            <a:prstGeom prst="rect">
              <a:avLst/>
            </a:prstGeom>
            <a:solidFill>
              <a:srgbClr val="80BD41">
                <a:alpha val="100000"/>
              </a:srgbClr>
            </a:solidFill>
          </p:spPr>
          <p:txBody>
            <a:bodyPr/>
            <a:lstStyle/>
            <a:p/>
          </p:txBody>
        </p:sp>
        <p:sp>
          <p:nvSpPr>
            <p:cNvPr id="179" name="rc179"/>
            <p:cNvSpPr/>
            <p:nvPr/>
          </p:nvSpPr>
          <p:spPr>
            <a:xfrm>
              <a:off x="7036117" y="5840557"/>
              <a:ext cx="56924" cy="124062"/>
            </a:xfrm>
            <a:prstGeom prst="rect">
              <a:avLst/>
            </a:prstGeom>
            <a:solidFill>
              <a:srgbClr val="1CABE2">
                <a:alpha val="100000"/>
              </a:srgbClr>
            </a:solidFill>
          </p:spPr>
          <p:txBody>
            <a:bodyPr/>
            <a:lstStyle/>
            <a:p/>
          </p:txBody>
        </p:sp>
        <p:sp>
          <p:nvSpPr>
            <p:cNvPr id="180" name="rc180"/>
            <p:cNvSpPr/>
            <p:nvPr/>
          </p:nvSpPr>
          <p:spPr>
            <a:xfrm>
              <a:off x="1296273" y="5685479"/>
              <a:ext cx="6508318" cy="124062"/>
            </a:xfrm>
            <a:prstGeom prst="rect">
              <a:avLst/>
            </a:prstGeom>
            <a:solidFill>
              <a:srgbClr val="80BD41">
                <a:alpha val="100000"/>
              </a:srgbClr>
            </a:solidFill>
          </p:spPr>
          <p:txBody>
            <a:bodyPr/>
            <a:lstStyle/>
            <a:p/>
          </p:txBody>
        </p:sp>
        <p:sp>
          <p:nvSpPr>
            <p:cNvPr id="181" name="rc181"/>
            <p:cNvSpPr/>
            <p:nvPr/>
          </p:nvSpPr>
          <p:spPr>
            <a:xfrm>
              <a:off x="7804592" y="5685479"/>
              <a:ext cx="66411" cy="124062"/>
            </a:xfrm>
            <a:prstGeom prst="rect">
              <a:avLst/>
            </a:prstGeom>
            <a:solidFill>
              <a:srgbClr val="1CABE2">
                <a:alpha val="100000"/>
              </a:srgbClr>
            </a:solidFill>
          </p:spPr>
          <p:txBody>
            <a:bodyPr/>
            <a:lstStyle/>
            <a:p/>
          </p:txBody>
        </p:sp>
        <p:sp>
          <p:nvSpPr>
            <p:cNvPr id="182" name="rc182"/>
            <p:cNvSpPr/>
            <p:nvPr/>
          </p:nvSpPr>
          <p:spPr>
            <a:xfrm>
              <a:off x="1296273" y="5530401"/>
              <a:ext cx="6508318" cy="124062"/>
            </a:xfrm>
            <a:prstGeom prst="rect">
              <a:avLst/>
            </a:prstGeom>
            <a:solidFill>
              <a:srgbClr val="80BD41">
                <a:alpha val="100000"/>
              </a:srgbClr>
            </a:solidFill>
          </p:spPr>
          <p:txBody>
            <a:bodyPr/>
            <a:lstStyle/>
            <a:p/>
          </p:txBody>
        </p:sp>
        <p:sp>
          <p:nvSpPr>
            <p:cNvPr id="183" name="rc183"/>
            <p:cNvSpPr/>
            <p:nvPr/>
          </p:nvSpPr>
          <p:spPr>
            <a:xfrm>
              <a:off x="7804592" y="5530401"/>
              <a:ext cx="66411" cy="124062"/>
            </a:xfrm>
            <a:prstGeom prst="rect">
              <a:avLst/>
            </a:prstGeom>
            <a:solidFill>
              <a:srgbClr val="1CABE2">
                <a:alpha val="100000"/>
              </a:srgbClr>
            </a:solidFill>
          </p:spPr>
          <p:txBody>
            <a:bodyPr/>
            <a:lstStyle/>
            <a:p/>
          </p:txBody>
        </p:sp>
        <p:sp>
          <p:nvSpPr>
            <p:cNvPr id="184" name="tx184"/>
            <p:cNvSpPr/>
            <p:nvPr/>
          </p:nvSpPr>
          <p:spPr>
            <a:xfrm>
              <a:off x="7302508"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85" name="tx185"/>
            <p:cNvSpPr/>
            <p:nvPr/>
          </p:nvSpPr>
          <p:spPr>
            <a:xfrm>
              <a:off x="8109406"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86" name="tx186"/>
            <p:cNvSpPr/>
            <p:nvPr/>
          </p:nvSpPr>
          <p:spPr>
            <a:xfrm>
              <a:off x="8119368"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87" name="tx187"/>
            <p:cNvSpPr/>
            <p:nvPr/>
          </p:nvSpPr>
          <p:spPr>
            <a:xfrm>
              <a:off x="4136050" y="58621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88" name="tx188"/>
            <p:cNvSpPr/>
            <p:nvPr/>
          </p:nvSpPr>
          <p:spPr>
            <a:xfrm>
              <a:off x="7002781"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4475084"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90" name="tx190"/>
            <p:cNvSpPr/>
            <p:nvPr/>
          </p:nvSpPr>
          <p:spPr>
            <a:xfrm>
              <a:off x="7776000"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475084"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92" name="tx192"/>
            <p:cNvSpPr/>
            <p:nvPr/>
          </p:nvSpPr>
          <p:spPr>
            <a:xfrm>
              <a:off x="7776000"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154895"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8" name="tx198"/>
            <p:cNvSpPr/>
            <p:nvPr/>
          </p:nvSpPr>
          <p:spPr>
            <a:xfrm>
              <a:off x="5052364"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9" name="tx199"/>
            <p:cNvSpPr/>
            <p:nvPr/>
          </p:nvSpPr>
          <p:spPr>
            <a:xfrm>
              <a:off x="6949833"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200" name="tx200"/>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the same as in 2019 (99%).
The number of children vaccinated with DTP3 increased 13% compared to in 2019.
The number of surviving infants increased approximately 13%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613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600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5880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107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80944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10815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667813"/>
              <a:ext cx="238662" cy="544196"/>
            </a:xfrm>
            <a:prstGeom prst="rect">
              <a:avLst/>
            </a:prstGeom>
            <a:solidFill>
              <a:srgbClr val="E2231A">
                <a:alpha val="90196"/>
              </a:srgbClr>
            </a:solidFill>
          </p:spPr>
          <p:txBody>
            <a:bodyPr/>
            <a:lstStyle/>
            <a:p/>
          </p:txBody>
        </p:sp>
        <p:sp>
          <p:nvSpPr>
            <p:cNvPr id="24" name="rc24"/>
            <p:cNvSpPr/>
            <p:nvPr/>
          </p:nvSpPr>
          <p:spPr>
            <a:xfrm>
              <a:off x="1598503" y="3758980"/>
              <a:ext cx="238662" cy="453029"/>
            </a:xfrm>
            <a:prstGeom prst="rect">
              <a:avLst/>
            </a:prstGeom>
            <a:solidFill>
              <a:srgbClr val="E2231A">
                <a:alpha val="90196"/>
              </a:srgbClr>
            </a:solidFill>
          </p:spPr>
          <p:txBody>
            <a:bodyPr/>
            <a:lstStyle/>
            <a:p/>
          </p:txBody>
        </p:sp>
        <p:sp>
          <p:nvSpPr>
            <p:cNvPr id="25" name="rc25"/>
            <p:cNvSpPr/>
            <p:nvPr/>
          </p:nvSpPr>
          <p:spPr>
            <a:xfrm>
              <a:off x="1863684" y="3767395"/>
              <a:ext cx="238662" cy="444613"/>
            </a:xfrm>
            <a:prstGeom prst="rect">
              <a:avLst/>
            </a:prstGeom>
            <a:solidFill>
              <a:srgbClr val="E2231A">
                <a:alpha val="90196"/>
              </a:srgbClr>
            </a:solidFill>
          </p:spPr>
          <p:txBody>
            <a:bodyPr/>
            <a:lstStyle/>
            <a:p/>
          </p:txBody>
        </p:sp>
        <p:sp>
          <p:nvSpPr>
            <p:cNvPr id="26" name="rc26"/>
            <p:cNvSpPr/>
            <p:nvPr/>
          </p:nvSpPr>
          <p:spPr>
            <a:xfrm>
              <a:off x="2128865" y="3845939"/>
              <a:ext cx="238662" cy="366070"/>
            </a:xfrm>
            <a:prstGeom prst="rect">
              <a:avLst/>
            </a:prstGeom>
            <a:solidFill>
              <a:srgbClr val="E2231A">
                <a:alpha val="90196"/>
              </a:srgbClr>
            </a:solidFill>
          </p:spPr>
          <p:txBody>
            <a:bodyPr/>
            <a:lstStyle/>
            <a:p/>
          </p:txBody>
        </p:sp>
        <p:sp>
          <p:nvSpPr>
            <p:cNvPr id="27" name="rc27"/>
            <p:cNvSpPr/>
            <p:nvPr/>
          </p:nvSpPr>
          <p:spPr>
            <a:xfrm>
              <a:off x="2394045" y="3836121"/>
              <a:ext cx="238662" cy="375888"/>
            </a:xfrm>
            <a:prstGeom prst="rect">
              <a:avLst/>
            </a:prstGeom>
            <a:solidFill>
              <a:srgbClr val="E2231A">
                <a:alpha val="90196"/>
              </a:srgbClr>
            </a:solidFill>
          </p:spPr>
          <p:txBody>
            <a:bodyPr/>
            <a:lstStyle/>
            <a:p/>
          </p:txBody>
        </p:sp>
        <p:sp>
          <p:nvSpPr>
            <p:cNvPr id="28" name="rc28"/>
            <p:cNvSpPr/>
            <p:nvPr/>
          </p:nvSpPr>
          <p:spPr>
            <a:xfrm>
              <a:off x="2659226" y="3841731"/>
              <a:ext cx="238662" cy="370277"/>
            </a:xfrm>
            <a:prstGeom prst="rect">
              <a:avLst/>
            </a:prstGeom>
            <a:solidFill>
              <a:srgbClr val="E2231A">
                <a:alpha val="90196"/>
              </a:srgbClr>
            </a:solidFill>
          </p:spPr>
          <p:txBody>
            <a:bodyPr/>
            <a:lstStyle/>
            <a:p/>
          </p:txBody>
        </p:sp>
        <p:sp>
          <p:nvSpPr>
            <p:cNvPr id="29" name="rc29"/>
            <p:cNvSpPr/>
            <p:nvPr/>
          </p:nvSpPr>
          <p:spPr>
            <a:xfrm>
              <a:off x="2924407" y="3831913"/>
              <a:ext cx="238662" cy="380095"/>
            </a:xfrm>
            <a:prstGeom prst="rect">
              <a:avLst/>
            </a:prstGeom>
            <a:solidFill>
              <a:srgbClr val="E2231A">
                <a:alpha val="90196"/>
              </a:srgbClr>
            </a:solidFill>
          </p:spPr>
          <p:txBody>
            <a:bodyPr/>
            <a:lstStyle/>
            <a:p/>
          </p:txBody>
        </p:sp>
        <p:sp>
          <p:nvSpPr>
            <p:cNvPr id="30" name="rc30"/>
            <p:cNvSpPr/>
            <p:nvPr/>
          </p:nvSpPr>
          <p:spPr>
            <a:xfrm>
              <a:off x="3189588" y="3910457"/>
              <a:ext cx="238662" cy="301552"/>
            </a:xfrm>
            <a:prstGeom prst="rect">
              <a:avLst/>
            </a:prstGeom>
            <a:solidFill>
              <a:srgbClr val="E2231A">
                <a:alpha val="90196"/>
              </a:srgbClr>
            </a:solidFill>
          </p:spPr>
          <p:txBody>
            <a:bodyPr/>
            <a:lstStyle/>
            <a:p/>
          </p:txBody>
        </p:sp>
        <p:sp>
          <p:nvSpPr>
            <p:cNvPr id="31" name="rc31"/>
            <p:cNvSpPr/>
            <p:nvPr/>
          </p:nvSpPr>
          <p:spPr>
            <a:xfrm>
              <a:off x="3454768" y="3904847"/>
              <a:ext cx="238662" cy="307162"/>
            </a:xfrm>
            <a:prstGeom prst="rect">
              <a:avLst/>
            </a:prstGeom>
            <a:solidFill>
              <a:srgbClr val="E2231A">
                <a:alpha val="90196"/>
              </a:srgbClr>
            </a:solidFill>
          </p:spPr>
          <p:txBody>
            <a:bodyPr/>
            <a:lstStyle/>
            <a:p/>
          </p:txBody>
        </p:sp>
        <p:sp>
          <p:nvSpPr>
            <p:cNvPr id="32" name="rc32"/>
            <p:cNvSpPr/>
            <p:nvPr/>
          </p:nvSpPr>
          <p:spPr>
            <a:xfrm>
              <a:off x="3719949" y="3900639"/>
              <a:ext cx="238662" cy="311370"/>
            </a:xfrm>
            <a:prstGeom prst="rect">
              <a:avLst/>
            </a:prstGeom>
            <a:solidFill>
              <a:srgbClr val="E2231A">
                <a:alpha val="90196"/>
              </a:srgbClr>
            </a:solidFill>
          </p:spPr>
          <p:txBody>
            <a:bodyPr/>
            <a:lstStyle/>
            <a:p/>
          </p:txBody>
        </p:sp>
        <p:sp>
          <p:nvSpPr>
            <p:cNvPr id="33" name="rc33"/>
            <p:cNvSpPr/>
            <p:nvPr/>
          </p:nvSpPr>
          <p:spPr>
            <a:xfrm>
              <a:off x="3985130" y="3889419"/>
              <a:ext cx="238662" cy="322590"/>
            </a:xfrm>
            <a:prstGeom prst="rect">
              <a:avLst/>
            </a:prstGeom>
            <a:solidFill>
              <a:srgbClr val="E2231A">
                <a:alpha val="90196"/>
              </a:srgbClr>
            </a:solidFill>
          </p:spPr>
          <p:txBody>
            <a:bodyPr/>
            <a:lstStyle/>
            <a:p/>
          </p:txBody>
        </p:sp>
        <p:sp>
          <p:nvSpPr>
            <p:cNvPr id="34" name="rc34"/>
            <p:cNvSpPr/>
            <p:nvPr/>
          </p:nvSpPr>
          <p:spPr>
            <a:xfrm>
              <a:off x="4250311" y="3903444"/>
              <a:ext cx="238662" cy="308564"/>
            </a:xfrm>
            <a:prstGeom prst="rect">
              <a:avLst/>
            </a:prstGeom>
            <a:solidFill>
              <a:srgbClr val="E2231A">
                <a:alpha val="90196"/>
              </a:srgbClr>
            </a:solidFill>
          </p:spPr>
          <p:txBody>
            <a:bodyPr/>
            <a:lstStyle/>
            <a:p/>
          </p:txBody>
        </p:sp>
        <p:sp>
          <p:nvSpPr>
            <p:cNvPr id="35" name="rc35"/>
            <p:cNvSpPr/>
            <p:nvPr/>
          </p:nvSpPr>
          <p:spPr>
            <a:xfrm>
              <a:off x="4515492" y="4129258"/>
              <a:ext cx="238662" cy="82751"/>
            </a:xfrm>
            <a:prstGeom prst="rect">
              <a:avLst/>
            </a:prstGeom>
            <a:solidFill>
              <a:srgbClr val="E2231A">
                <a:alpha val="90196"/>
              </a:srgbClr>
            </a:solidFill>
          </p:spPr>
          <p:txBody>
            <a:bodyPr/>
            <a:lstStyle/>
            <a:p/>
          </p:txBody>
        </p:sp>
        <p:sp>
          <p:nvSpPr>
            <p:cNvPr id="36" name="rc36"/>
            <p:cNvSpPr/>
            <p:nvPr/>
          </p:nvSpPr>
          <p:spPr>
            <a:xfrm>
              <a:off x="4780672" y="4127855"/>
              <a:ext cx="238662" cy="84154"/>
            </a:xfrm>
            <a:prstGeom prst="rect">
              <a:avLst/>
            </a:prstGeom>
            <a:solidFill>
              <a:srgbClr val="E2231A">
                <a:alpha val="90196"/>
              </a:srgbClr>
            </a:solidFill>
          </p:spPr>
          <p:txBody>
            <a:bodyPr/>
            <a:lstStyle/>
            <a:p/>
          </p:txBody>
        </p:sp>
        <p:sp>
          <p:nvSpPr>
            <p:cNvPr id="37" name="rc37"/>
            <p:cNvSpPr/>
            <p:nvPr/>
          </p:nvSpPr>
          <p:spPr>
            <a:xfrm>
              <a:off x="5045853" y="4129258"/>
              <a:ext cx="238662" cy="82751"/>
            </a:xfrm>
            <a:prstGeom prst="rect">
              <a:avLst/>
            </a:prstGeom>
            <a:solidFill>
              <a:srgbClr val="E2231A">
                <a:alpha val="90196"/>
              </a:srgbClr>
            </a:solidFill>
          </p:spPr>
          <p:txBody>
            <a:bodyPr/>
            <a:lstStyle/>
            <a:p/>
          </p:txBody>
        </p:sp>
        <p:sp>
          <p:nvSpPr>
            <p:cNvPr id="38" name="rc38"/>
            <p:cNvSpPr/>
            <p:nvPr/>
          </p:nvSpPr>
          <p:spPr>
            <a:xfrm>
              <a:off x="5311034" y="4127855"/>
              <a:ext cx="238662" cy="84154"/>
            </a:xfrm>
            <a:prstGeom prst="rect">
              <a:avLst/>
            </a:prstGeom>
            <a:solidFill>
              <a:srgbClr val="E2231A">
                <a:alpha val="90196"/>
              </a:srgbClr>
            </a:solidFill>
          </p:spPr>
          <p:txBody>
            <a:bodyPr/>
            <a:lstStyle/>
            <a:p/>
          </p:txBody>
        </p:sp>
        <p:sp>
          <p:nvSpPr>
            <p:cNvPr id="39" name="rc39"/>
            <p:cNvSpPr/>
            <p:nvPr/>
          </p:nvSpPr>
          <p:spPr>
            <a:xfrm>
              <a:off x="5576215" y="4129258"/>
              <a:ext cx="238662" cy="82751"/>
            </a:xfrm>
            <a:prstGeom prst="rect">
              <a:avLst/>
            </a:prstGeom>
            <a:solidFill>
              <a:srgbClr val="E2231A">
                <a:alpha val="90196"/>
              </a:srgbClr>
            </a:solidFill>
          </p:spPr>
          <p:txBody>
            <a:bodyPr/>
            <a:lstStyle/>
            <a:p/>
          </p:txBody>
        </p:sp>
        <p:sp>
          <p:nvSpPr>
            <p:cNvPr id="40" name="rc40"/>
            <p:cNvSpPr/>
            <p:nvPr/>
          </p:nvSpPr>
          <p:spPr>
            <a:xfrm>
              <a:off x="5841395" y="4127855"/>
              <a:ext cx="238662" cy="84154"/>
            </a:xfrm>
            <a:prstGeom prst="rect">
              <a:avLst/>
            </a:prstGeom>
            <a:solidFill>
              <a:srgbClr val="E2231A">
                <a:alpha val="90196"/>
              </a:srgbClr>
            </a:solidFill>
          </p:spPr>
          <p:txBody>
            <a:bodyPr/>
            <a:lstStyle/>
            <a:p/>
          </p:txBody>
        </p:sp>
        <p:sp>
          <p:nvSpPr>
            <p:cNvPr id="41" name="rc41"/>
            <p:cNvSpPr/>
            <p:nvPr/>
          </p:nvSpPr>
          <p:spPr>
            <a:xfrm>
              <a:off x="6106576" y="4126453"/>
              <a:ext cx="238662" cy="85556"/>
            </a:xfrm>
            <a:prstGeom prst="rect">
              <a:avLst/>
            </a:prstGeom>
            <a:solidFill>
              <a:srgbClr val="E2231A">
                <a:alpha val="90196"/>
              </a:srgbClr>
            </a:solidFill>
          </p:spPr>
          <p:txBody>
            <a:bodyPr/>
            <a:lstStyle/>
            <a:p/>
          </p:txBody>
        </p:sp>
        <p:sp>
          <p:nvSpPr>
            <p:cNvPr id="42" name="rc42"/>
            <p:cNvSpPr/>
            <p:nvPr/>
          </p:nvSpPr>
          <p:spPr>
            <a:xfrm>
              <a:off x="6371757" y="3868380"/>
              <a:ext cx="238662" cy="343629"/>
            </a:xfrm>
            <a:prstGeom prst="rect">
              <a:avLst/>
            </a:prstGeom>
            <a:solidFill>
              <a:srgbClr val="E2231A">
                <a:alpha val="90196"/>
              </a:srgbClr>
            </a:solidFill>
          </p:spPr>
          <p:txBody>
            <a:bodyPr/>
            <a:lstStyle/>
            <a:p/>
          </p:txBody>
        </p:sp>
        <p:sp>
          <p:nvSpPr>
            <p:cNvPr id="43" name="rc43"/>
            <p:cNvSpPr/>
            <p:nvPr/>
          </p:nvSpPr>
          <p:spPr>
            <a:xfrm>
              <a:off x="6636938" y="4122245"/>
              <a:ext cx="238662" cy="89764"/>
            </a:xfrm>
            <a:prstGeom prst="rect">
              <a:avLst/>
            </a:prstGeom>
            <a:solidFill>
              <a:srgbClr val="E2231A">
                <a:alpha val="90196"/>
              </a:srgbClr>
            </a:solidFill>
          </p:spPr>
          <p:txBody>
            <a:bodyPr/>
            <a:lstStyle/>
            <a:p/>
          </p:txBody>
        </p:sp>
        <p:sp>
          <p:nvSpPr>
            <p:cNvPr id="44" name="rc44"/>
            <p:cNvSpPr/>
            <p:nvPr/>
          </p:nvSpPr>
          <p:spPr>
            <a:xfrm>
              <a:off x="6902119" y="4119440"/>
              <a:ext cx="238662" cy="92569"/>
            </a:xfrm>
            <a:prstGeom prst="rect">
              <a:avLst/>
            </a:prstGeom>
            <a:solidFill>
              <a:srgbClr val="E2231A">
                <a:alpha val="90196"/>
              </a:srgbClr>
            </a:solidFill>
          </p:spPr>
          <p:txBody>
            <a:bodyPr/>
            <a:lstStyle/>
            <a:p/>
          </p:txBody>
        </p:sp>
        <p:sp>
          <p:nvSpPr>
            <p:cNvPr id="45" name="rc45"/>
            <p:cNvSpPr/>
            <p:nvPr/>
          </p:nvSpPr>
          <p:spPr>
            <a:xfrm>
              <a:off x="7167299" y="4118037"/>
              <a:ext cx="238662" cy="93972"/>
            </a:xfrm>
            <a:prstGeom prst="rect">
              <a:avLst/>
            </a:prstGeom>
            <a:solidFill>
              <a:srgbClr val="E2231A">
                <a:alpha val="90196"/>
              </a:srgbClr>
            </a:solidFill>
          </p:spPr>
          <p:txBody>
            <a:bodyPr/>
            <a:lstStyle/>
            <a:p/>
          </p:txBody>
        </p:sp>
        <p:sp>
          <p:nvSpPr>
            <p:cNvPr id="46" name="rc46"/>
            <p:cNvSpPr/>
            <p:nvPr/>
          </p:nvSpPr>
          <p:spPr>
            <a:xfrm>
              <a:off x="7432480" y="4115232"/>
              <a:ext cx="238662" cy="96777"/>
            </a:xfrm>
            <a:prstGeom prst="rect">
              <a:avLst/>
            </a:prstGeom>
            <a:solidFill>
              <a:srgbClr val="E2231A">
                <a:alpha val="90196"/>
              </a:srgbClr>
            </a:solidFill>
          </p:spPr>
          <p:txBody>
            <a:bodyPr/>
            <a:lstStyle/>
            <a:p/>
          </p:txBody>
        </p:sp>
        <p:sp>
          <p:nvSpPr>
            <p:cNvPr id="47" name="rc47"/>
            <p:cNvSpPr/>
            <p:nvPr/>
          </p:nvSpPr>
          <p:spPr>
            <a:xfrm>
              <a:off x="7697661" y="4115232"/>
              <a:ext cx="238662" cy="96777"/>
            </a:xfrm>
            <a:prstGeom prst="rect">
              <a:avLst/>
            </a:prstGeom>
            <a:solidFill>
              <a:srgbClr val="E2231A">
                <a:alpha val="90196"/>
              </a:srgbClr>
            </a:solidFill>
          </p:spPr>
          <p:txBody>
            <a:bodyPr/>
            <a:lstStyle/>
            <a:p/>
          </p:txBody>
        </p:sp>
        <p:sp>
          <p:nvSpPr>
            <p:cNvPr id="48" name="rc48"/>
            <p:cNvSpPr/>
            <p:nvPr/>
          </p:nvSpPr>
          <p:spPr>
            <a:xfrm>
              <a:off x="7962842" y="4115232"/>
              <a:ext cx="238662" cy="96777"/>
            </a:xfrm>
            <a:prstGeom prst="rect">
              <a:avLst/>
            </a:prstGeom>
            <a:solidFill>
              <a:srgbClr val="E2231A">
                <a:alpha val="90196"/>
              </a:srgbClr>
            </a:solidFill>
          </p:spPr>
          <p:txBody>
            <a:bodyPr/>
            <a:lstStyle/>
            <a:p/>
          </p:txBody>
        </p:sp>
        <p:sp>
          <p:nvSpPr>
            <p:cNvPr id="49" name="rc49"/>
            <p:cNvSpPr/>
            <p:nvPr/>
          </p:nvSpPr>
          <p:spPr>
            <a:xfrm>
              <a:off x="4515492" y="3021229"/>
              <a:ext cx="238662" cy="1108028"/>
            </a:xfrm>
            <a:prstGeom prst="rect">
              <a:avLst/>
            </a:prstGeom>
            <a:solidFill>
              <a:srgbClr val="B3B3B3">
                <a:alpha val="90196"/>
              </a:srgbClr>
            </a:solidFill>
          </p:spPr>
          <p:txBody>
            <a:bodyPr/>
            <a:lstStyle/>
            <a:p/>
          </p:txBody>
        </p:sp>
        <p:sp>
          <p:nvSpPr>
            <p:cNvPr id="50" name="rc50"/>
            <p:cNvSpPr/>
            <p:nvPr/>
          </p:nvSpPr>
          <p:spPr>
            <a:xfrm>
              <a:off x="4780672" y="2981957"/>
              <a:ext cx="238662" cy="1145897"/>
            </a:xfrm>
            <a:prstGeom prst="rect">
              <a:avLst/>
            </a:prstGeom>
            <a:solidFill>
              <a:srgbClr val="B3B3B3">
                <a:alpha val="90196"/>
              </a:srgbClr>
            </a:solidFill>
          </p:spPr>
          <p:txBody>
            <a:bodyPr/>
            <a:lstStyle/>
            <a:p/>
          </p:txBody>
        </p:sp>
        <p:sp>
          <p:nvSpPr>
            <p:cNvPr id="51" name="rc51"/>
            <p:cNvSpPr/>
            <p:nvPr/>
          </p:nvSpPr>
          <p:spPr>
            <a:xfrm>
              <a:off x="5045853" y="2970737"/>
              <a:ext cx="238662" cy="1158520"/>
            </a:xfrm>
            <a:prstGeom prst="rect">
              <a:avLst/>
            </a:prstGeom>
            <a:solidFill>
              <a:srgbClr val="B3B3B3">
                <a:alpha val="90196"/>
              </a:srgbClr>
            </a:solidFill>
          </p:spPr>
          <p:txBody>
            <a:bodyPr/>
            <a:lstStyle/>
            <a:p/>
          </p:txBody>
        </p:sp>
        <p:sp>
          <p:nvSpPr>
            <p:cNvPr id="52" name="rc52"/>
            <p:cNvSpPr/>
            <p:nvPr/>
          </p:nvSpPr>
          <p:spPr>
            <a:xfrm>
              <a:off x="5311034" y="2945491"/>
              <a:ext cx="238662" cy="1182364"/>
            </a:xfrm>
            <a:prstGeom prst="rect">
              <a:avLst/>
            </a:prstGeom>
            <a:solidFill>
              <a:srgbClr val="B3B3B3">
                <a:alpha val="90196"/>
              </a:srgbClr>
            </a:solidFill>
          </p:spPr>
          <p:txBody>
            <a:bodyPr/>
            <a:lstStyle/>
            <a:p/>
          </p:txBody>
        </p:sp>
        <p:sp>
          <p:nvSpPr>
            <p:cNvPr id="53" name="rc53"/>
            <p:cNvSpPr/>
            <p:nvPr/>
          </p:nvSpPr>
          <p:spPr>
            <a:xfrm>
              <a:off x="5576215" y="2923049"/>
              <a:ext cx="238662" cy="1206208"/>
            </a:xfrm>
            <a:prstGeom prst="rect">
              <a:avLst/>
            </a:prstGeom>
            <a:solidFill>
              <a:srgbClr val="B3B3B3">
                <a:alpha val="90196"/>
              </a:srgbClr>
            </a:solidFill>
          </p:spPr>
          <p:txBody>
            <a:bodyPr/>
            <a:lstStyle/>
            <a:p/>
          </p:txBody>
        </p:sp>
        <p:sp>
          <p:nvSpPr>
            <p:cNvPr id="54" name="rc54"/>
            <p:cNvSpPr/>
            <p:nvPr/>
          </p:nvSpPr>
          <p:spPr>
            <a:xfrm>
              <a:off x="5841395" y="2928660"/>
              <a:ext cx="238662" cy="1199195"/>
            </a:xfrm>
            <a:prstGeom prst="rect">
              <a:avLst/>
            </a:prstGeom>
            <a:solidFill>
              <a:srgbClr val="B3B3B3">
                <a:alpha val="90196"/>
              </a:srgbClr>
            </a:solidFill>
          </p:spPr>
          <p:txBody>
            <a:bodyPr/>
            <a:lstStyle/>
            <a:p/>
          </p:txBody>
        </p:sp>
        <p:sp>
          <p:nvSpPr>
            <p:cNvPr id="55" name="rc55"/>
            <p:cNvSpPr/>
            <p:nvPr/>
          </p:nvSpPr>
          <p:spPr>
            <a:xfrm>
              <a:off x="6106576" y="3301743"/>
              <a:ext cx="238662" cy="824709"/>
            </a:xfrm>
            <a:prstGeom prst="rect">
              <a:avLst/>
            </a:prstGeom>
            <a:solidFill>
              <a:srgbClr val="B3B3B3">
                <a:alpha val="90196"/>
              </a:srgbClr>
            </a:solidFill>
          </p:spPr>
          <p:txBody>
            <a:bodyPr/>
            <a:lstStyle/>
            <a:p/>
          </p:txBody>
        </p:sp>
        <p:sp>
          <p:nvSpPr>
            <p:cNvPr id="56" name="rc56"/>
            <p:cNvSpPr/>
            <p:nvPr/>
          </p:nvSpPr>
          <p:spPr>
            <a:xfrm>
              <a:off x="6371757" y="3290522"/>
              <a:ext cx="238662" cy="577857"/>
            </a:xfrm>
            <a:prstGeom prst="rect">
              <a:avLst/>
            </a:prstGeom>
            <a:solidFill>
              <a:srgbClr val="B3B3B3">
                <a:alpha val="90196"/>
              </a:srgbClr>
            </a:solidFill>
          </p:spPr>
          <p:txBody>
            <a:bodyPr/>
            <a:lstStyle/>
            <a:p/>
          </p:txBody>
        </p:sp>
        <p:sp>
          <p:nvSpPr>
            <p:cNvPr id="57" name="rc57"/>
            <p:cNvSpPr/>
            <p:nvPr/>
          </p:nvSpPr>
          <p:spPr>
            <a:xfrm>
              <a:off x="6636938" y="3276496"/>
              <a:ext cx="238662" cy="845748"/>
            </a:xfrm>
            <a:prstGeom prst="rect">
              <a:avLst/>
            </a:prstGeom>
            <a:solidFill>
              <a:srgbClr val="B3B3B3">
                <a:alpha val="90196"/>
              </a:srgbClr>
            </a:solidFill>
          </p:spPr>
          <p:txBody>
            <a:bodyPr/>
            <a:lstStyle/>
            <a:p/>
          </p:txBody>
        </p:sp>
        <p:sp>
          <p:nvSpPr>
            <p:cNvPr id="58" name="rc58"/>
            <p:cNvSpPr/>
            <p:nvPr/>
          </p:nvSpPr>
          <p:spPr>
            <a:xfrm>
              <a:off x="6902119" y="3270886"/>
              <a:ext cx="238662" cy="848553"/>
            </a:xfrm>
            <a:prstGeom prst="rect">
              <a:avLst/>
            </a:prstGeom>
            <a:solidFill>
              <a:srgbClr val="B3B3B3">
                <a:alpha val="90196"/>
              </a:srgbClr>
            </a:solidFill>
          </p:spPr>
          <p:txBody>
            <a:bodyPr/>
            <a:lstStyle/>
            <a:p/>
          </p:txBody>
        </p:sp>
        <p:sp>
          <p:nvSpPr>
            <p:cNvPr id="59" name="rc59"/>
            <p:cNvSpPr/>
            <p:nvPr/>
          </p:nvSpPr>
          <p:spPr>
            <a:xfrm>
              <a:off x="7167299" y="3451817"/>
              <a:ext cx="238662" cy="666219"/>
            </a:xfrm>
            <a:prstGeom prst="rect">
              <a:avLst/>
            </a:prstGeom>
            <a:solidFill>
              <a:srgbClr val="B3B3B3">
                <a:alpha val="90196"/>
              </a:srgbClr>
            </a:solidFill>
          </p:spPr>
          <p:txBody>
            <a:bodyPr/>
            <a:lstStyle/>
            <a:p/>
          </p:txBody>
        </p:sp>
        <p:sp>
          <p:nvSpPr>
            <p:cNvPr id="60" name="rc60"/>
            <p:cNvSpPr/>
            <p:nvPr/>
          </p:nvSpPr>
          <p:spPr>
            <a:xfrm>
              <a:off x="7432480" y="3629944"/>
              <a:ext cx="238662" cy="485288"/>
            </a:xfrm>
            <a:prstGeom prst="rect">
              <a:avLst/>
            </a:prstGeom>
            <a:solidFill>
              <a:srgbClr val="B3B3B3">
                <a:alpha val="90196"/>
              </a:srgbClr>
            </a:solidFill>
          </p:spPr>
          <p:txBody>
            <a:bodyPr/>
            <a:lstStyle/>
            <a:p/>
          </p:txBody>
        </p:sp>
        <p:sp>
          <p:nvSpPr>
            <p:cNvPr id="61" name="rc61"/>
            <p:cNvSpPr/>
            <p:nvPr/>
          </p:nvSpPr>
          <p:spPr>
            <a:xfrm>
              <a:off x="7697661" y="3636956"/>
              <a:ext cx="238662" cy="478275"/>
            </a:xfrm>
            <a:prstGeom prst="rect">
              <a:avLst/>
            </a:prstGeom>
            <a:solidFill>
              <a:srgbClr val="B3B3B3">
                <a:alpha val="90196"/>
              </a:srgbClr>
            </a:solidFill>
          </p:spPr>
          <p:txBody>
            <a:bodyPr/>
            <a:lstStyle/>
            <a:p/>
          </p:txBody>
        </p:sp>
        <p:sp>
          <p:nvSpPr>
            <p:cNvPr id="62" name="rc62"/>
            <p:cNvSpPr/>
            <p:nvPr/>
          </p:nvSpPr>
          <p:spPr>
            <a:xfrm>
              <a:off x="7962842" y="3628541"/>
              <a:ext cx="238662" cy="486691"/>
            </a:xfrm>
            <a:prstGeom prst="rect">
              <a:avLst/>
            </a:prstGeom>
            <a:solidFill>
              <a:srgbClr val="B3B3B3">
                <a:alpha val="90196"/>
              </a:srgbClr>
            </a:solidFill>
          </p:spPr>
          <p:txBody>
            <a:bodyPr/>
            <a:lstStyle/>
            <a:p/>
          </p:txBody>
        </p:sp>
        <p:sp>
          <p:nvSpPr>
            <p:cNvPr id="63" name="pl63"/>
            <p:cNvSpPr/>
            <p:nvPr/>
          </p:nvSpPr>
          <p:spPr>
            <a:xfrm>
              <a:off x="1452654" y="2085226"/>
              <a:ext cx="6629519" cy="128895"/>
            </a:xfrm>
            <a:custGeom>
              <a:avLst/>
              <a:pathLst>
                <a:path w="6629519" h="128895">
                  <a:moveTo>
                    <a:pt x="0" y="128895"/>
                  </a:moveTo>
                  <a:lnTo>
                    <a:pt x="265180" y="107413"/>
                  </a:lnTo>
                  <a:lnTo>
                    <a:pt x="530361" y="107413"/>
                  </a:lnTo>
                  <a:lnTo>
                    <a:pt x="795542" y="85930"/>
                  </a:lnTo>
                  <a:lnTo>
                    <a:pt x="1060723" y="85930"/>
                  </a:lnTo>
                  <a:lnTo>
                    <a:pt x="1325903" y="85930"/>
                  </a:lnTo>
                  <a:lnTo>
                    <a:pt x="1591084" y="85930"/>
                  </a:lnTo>
                  <a:lnTo>
                    <a:pt x="1856265" y="64447"/>
                  </a:lnTo>
                  <a:lnTo>
                    <a:pt x="2121446" y="64447"/>
                  </a:lnTo>
                  <a:lnTo>
                    <a:pt x="2386626" y="64447"/>
                  </a:lnTo>
                  <a:lnTo>
                    <a:pt x="2651807" y="64447"/>
                  </a:lnTo>
                  <a:lnTo>
                    <a:pt x="2916988" y="64447"/>
                  </a:lnTo>
                  <a:lnTo>
                    <a:pt x="3182169" y="0"/>
                  </a:lnTo>
                  <a:lnTo>
                    <a:pt x="3447350" y="0"/>
                  </a:lnTo>
                  <a:lnTo>
                    <a:pt x="3712530" y="0"/>
                  </a:lnTo>
                  <a:lnTo>
                    <a:pt x="3977711" y="0"/>
                  </a:lnTo>
                  <a:lnTo>
                    <a:pt x="4242892" y="0"/>
                  </a:lnTo>
                  <a:lnTo>
                    <a:pt x="4508073" y="0"/>
                  </a:lnTo>
                  <a:lnTo>
                    <a:pt x="4773253" y="0"/>
                  </a:lnTo>
                  <a:lnTo>
                    <a:pt x="5038434" y="64447"/>
                  </a:lnTo>
                  <a:lnTo>
                    <a:pt x="5303615" y="0"/>
                  </a:lnTo>
                  <a:lnTo>
                    <a:pt x="5568796" y="0"/>
                  </a:lnTo>
                  <a:lnTo>
                    <a:pt x="5833977" y="0"/>
                  </a:lnTo>
                  <a:lnTo>
                    <a:pt x="6099157" y="0"/>
                  </a:lnTo>
                  <a:lnTo>
                    <a:pt x="6364338" y="0"/>
                  </a:lnTo>
                  <a:lnTo>
                    <a:pt x="6629519" y="0"/>
                  </a:lnTo>
                </a:path>
              </a:pathLst>
            </a:custGeom>
            <a:ln w="27101" cap="flat">
              <a:solidFill>
                <a:srgbClr val="3283FE">
                  <a:alpha val="100000"/>
                </a:srgbClr>
              </a:solidFill>
              <a:prstDash val="solid"/>
              <a:round/>
            </a:ln>
          </p:spPr>
          <p:txBody>
            <a:bodyPr/>
            <a:lstStyle/>
            <a:p/>
          </p:txBody>
        </p:sp>
        <p:sp>
          <p:nvSpPr>
            <p:cNvPr id="64" name="pl64"/>
            <p:cNvSpPr/>
            <p:nvPr/>
          </p:nvSpPr>
          <p:spPr>
            <a:xfrm>
              <a:off x="4634823" y="2192639"/>
              <a:ext cx="3447350" cy="171861"/>
            </a:xfrm>
            <a:custGeom>
              <a:avLst/>
              <a:pathLst>
                <a:path w="3447350" h="171861">
                  <a:moveTo>
                    <a:pt x="0" y="171861"/>
                  </a:moveTo>
                  <a:lnTo>
                    <a:pt x="265180" y="171861"/>
                  </a:lnTo>
                  <a:lnTo>
                    <a:pt x="530361" y="171861"/>
                  </a:lnTo>
                  <a:lnTo>
                    <a:pt x="795542" y="171861"/>
                  </a:lnTo>
                  <a:lnTo>
                    <a:pt x="1060723" y="171861"/>
                  </a:lnTo>
                  <a:lnTo>
                    <a:pt x="1325903" y="171861"/>
                  </a:lnTo>
                  <a:lnTo>
                    <a:pt x="1591084" y="85930"/>
                  </a:lnTo>
                  <a:lnTo>
                    <a:pt x="1856265" y="85930"/>
                  </a:lnTo>
                  <a:lnTo>
                    <a:pt x="2121446" y="85930"/>
                  </a:lnTo>
                  <a:lnTo>
                    <a:pt x="2386626" y="85930"/>
                  </a:lnTo>
                  <a:lnTo>
                    <a:pt x="2651807" y="42965"/>
                  </a:lnTo>
                  <a:lnTo>
                    <a:pt x="2916988" y="0"/>
                  </a:lnTo>
                  <a:lnTo>
                    <a:pt x="3182169" y="0"/>
                  </a:lnTo>
                  <a:lnTo>
                    <a:pt x="3447350" y="0"/>
                  </a:lnTo>
                </a:path>
              </a:pathLst>
            </a:custGeom>
            <a:ln w="27101" cap="flat">
              <a:solidFill>
                <a:srgbClr val="FFA500">
                  <a:alpha val="100000"/>
                </a:srgbClr>
              </a:solidFill>
              <a:prstDash val="solid"/>
              <a:round/>
            </a:ln>
          </p:spPr>
          <p:txBody>
            <a:bodyPr/>
            <a:lstStyle/>
            <a:p/>
          </p:txBody>
        </p:sp>
        <p:sp>
          <p:nvSpPr>
            <p:cNvPr id="65" name="tx65"/>
            <p:cNvSpPr/>
            <p:nvPr/>
          </p:nvSpPr>
          <p:spPr>
            <a:xfrm>
              <a:off x="1382316"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6" name="tx66"/>
            <p:cNvSpPr/>
            <p:nvPr/>
          </p:nvSpPr>
          <p:spPr>
            <a:xfrm>
              <a:off x="2708220"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7" name="tx67"/>
            <p:cNvSpPr/>
            <p:nvPr/>
          </p:nvSpPr>
          <p:spPr>
            <a:xfrm>
              <a:off x="4034123"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8" name="tx68"/>
            <p:cNvSpPr/>
            <p:nvPr/>
          </p:nvSpPr>
          <p:spPr>
            <a:xfrm>
              <a:off x="5360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9" name="tx69"/>
            <p:cNvSpPr/>
            <p:nvPr/>
          </p:nvSpPr>
          <p:spPr>
            <a:xfrm>
              <a:off x="5360027"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0" name="tx70"/>
            <p:cNvSpPr/>
            <p:nvPr/>
          </p:nvSpPr>
          <p:spPr>
            <a:xfrm>
              <a:off x="642075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1" name="tx71"/>
            <p:cNvSpPr/>
            <p:nvPr/>
          </p:nvSpPr>
          <p:spPr>
            <a:xfrm>
              <a:off x="6420750"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2" name="tx72"/>
            <p:cNvSpPr/>
            <p:nvPr/>
          </p:nvSpPr>
          <p:spPr>
            <a:xfrm>
              <a:off x="668593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3" name="tx73"/>
            <p:cNvSpPr/>
            <p:nvPr/>
          </p:nvSpPr>
          <p:spPr>
            <a:xfrm>
              <a:off x="6685931"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4" name="tx74"/>
            <p:cNvSpPr/>
            <p:nvPr/>
          </p:nvSpPr>
          <p:spPr>
            <a:xfrm>
              <a:off x="695111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5" name="tx75"/>
            <p:cNvSpPr/>
            <p:nvPr/>
          </p:nvSpPr>
          <p:spPr>
            <a:xfrm>
              <a:off x="695111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6" name="tx76"/>
            <p:cNvSpPr/>
            <p:nvPr/>
          </p:nvSpPr>
          <p:spPr>
            <a:xfrm>
              <a:off x="7216293"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7" name="tx77"/>
            <p:cNvSpPr/>
            <p:nvPr/>
          </p:nvSpPr>
          <p:spPr>
            <a:xfrm>
              <a:off x="7216293"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8" name="tx78"/>
            <p:cNvSpPr/>
            <p:nvPr/>
          </p:nvSpPr>
          <p:spPr>
            <a:xfrm>
              <a:off x="7481473"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7481473"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0" name="tx80"/>
            <p:cNvSpPr/>
            <p:nvPr/>
          </p:nvSpPr>
          <p:spPr>
            <a:xfrm>
              <a:off x="7746654"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7746654"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2" name="tx82"/>
            <p:cNvSpPr/>
            <p:nvPr/>
          </p:nvSpPr>
          <p:spPr>
            <a:xfrm>
              <a:off x="801183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801183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4" name="tx84"/>
            <p:cNvSpPr/>
            <p:nvPr/>
          </p:nvSpPr>
          <p:spPr>
            <a:xfrm>
              <a:off x="5263073" y="2813425"/>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5" name="tx85"/>
            <p:cNvSpPr/>
            <p:nvPr/>
          </p:nvSpPr>
          <p:spPr>
            <a:xfrm>
              <a:off x="6323796" y="315845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6" name="tx86"/>
            <p:cNvSpPr/>
            <p:nvPr/>
          </p:nvSpPr>
          <p:spPr>
            <a:xfrm>
              <a:off x="6588977" y="3144431"/>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7" name="tx87"/>
            <p:cNvSpPr/>
            <p:nvPr/>
          </p:nvSpPr>
          <p:spPr>
            <a:xfrm>
              <a:off x="6854158" y="3138821"/>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8" name="tx88"/>
            <p:cNvSpPr/>
            <p:nvPr/>
          </p:nvSpPr>
          <p:spPr>
            <a:xfrm>
              <a:off x="7119339" y="3319752"/>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9" name="tx89"/>
            <p:cNvSpPr/>
            <p:nvPr/>
          </p:nvSpPr>
          <p:spPr>
            <a:xfrm>
              <a:off x="7429723" y="351190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0" name="tx90"/>
            <p:cNvSpPr/>
            <p:nvPr/>
          </p:nvSpPr>
          <p:spPr>
            <a:xfrm>
              <a:off x="7694904" y="351891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1" name="tx91"/>
            <p:cNvSpPr/>
            <p:nvPr/>
          </p:nvSpPr>
          <p:spPr>
            <a:xfrm>
              <a:off x="7960085" y="351050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2" name="tx92"/>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694200" y="34586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94" name="tx94"/>
            <p:cNvSpPr/>
            <p:nvPr/>
          </p:nvSpPr>
          <p:spPr>
            <a:xfrm>
              <a:off x="577692" y="273925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95" name="tx95"/>
            <p:cNvSpPr/>
            <p:nvPr/>
          </p:nvSpPr>
          <p:spPr>
            <a:xfrm>
              <a:off x="577692" y="203796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96" name="tx9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13" name="tx11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3008845"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5" name="pl115"/>
            <p:cNvSpPr/>
            <p:nvPr/>
          </p:nvSpPr>
          <p:spPr>
            <a:xfrm>
              <a:off x="3755610"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6" name="tx116"/>
            <p:cNvSpPr/>
            <p:nvPr/>
          </p:nvSpPr>
          <p:spPr>
            <a:xfrm>
              <a:off x="3275944"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2270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98197" y="5080163"/>
              <a:ext cx="201456" cy="201456"/>
            </a:xfrm>
            <a:prstGeom prst="rect">
              <a:avLst/>
            </a:prstGeom>
            <a:solidFill>
              <a:srgbClr val="E2231A">
                <a:alpha val="90196"/>
              </a:srgbClr>
            </a:solidFill>
          </p:spPr>
          <p:txBody>
            <a:bodyPr/>
            <a:lstStyle/>
            <a:p/>
          </p:txBody>
        </p:sp>
        <p:sp>
          <p:nvSpPr>
            <p:cNvPr id="119" name="rc119"/>
            <p:cNvSpPr/>
            <p:nvPr/>
          </p:nvSpPr>
          <p:spPr>
            <a:xfrm>
              <a:off x="5662357" y="5080163"/>
              <a:ext cx="201456" cy="201456"/>
            </a:xfrm>
            <a:prstGeom prst="rect">
              <a:avLst/>
            </a:prstGeom>
            <a:solidFill>
              <a:srgbClr val="B3B3B3">
                <a:alpha val="90196"/>
              </a:srgbClr>
            </a:solidFill>
          </p:spPr>
          <p:txBody>
            <a:bodyPr/>
            <a:lstStyle/>
            <a:p/>
          </p:txBody>
        </p:sp>
        <p:sp>
          <p:nvSpPr>
            <p:cNvPr id="120" name="tx120"/>
            <p:cNvSpPr/>
            <p:nvPr/>
          </p:nvSpPr>
          <p:spPr>
            <a:xfrm>
              <a:off x="4978242"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42402"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89913"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89913" y="1582906"/>
              <a:ext cx="18267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Luxembourg, 2000-2025</a:t>
              </a:r>
            </a:p>
          </p:txBody>
        </p:sp>
        <p:sp>
          <p:nvSpPr>
            <p:cNvPr id="124" name="pl124"/>
            <p:cNvSpPr/>
            <p:nvPr/>
          </p:nvSpPr>
          <p:spPr>
            <a:xfrm>
              <a:off x="23787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4694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5602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8" name="pl128"/>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9" name="pl129"/>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0" name="pl130"/>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240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148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056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33322" y="5840557"/>
              <a:ext cx="2561194" cy="124062"/>
            </a:xfrm>
            <a:prstGeom prst="rect">
              <a:avLst/>
            </a:prstGeom>
            <a:solidFill>
              <a:srgbClr val="E2231A">
                <a:alpha val="90196"/>
              </a:srgbClr>
            </a:solidFill>
          </p:spPr>
          <p:txBody>
            <a:bodyPr/>
            <a:lstStyle/>
            <a:p/>
          </p:txBody>
        </p:sp>
        <p:sp>
          <p:nvSpPr>
            <p:cNvPr id="135" name="rc135"/>
            <p:cNvSpPr/>
            <p:nvPr/>
          </p:nvSpPr>
          <p:spPr>
            <a:xfrm>
              <a:off x="1333322" y="5685479"/>
              <a:ext cx="721315" cy="124062"/>
            </a:xfrm>
            <a:prstGeom prst="rect">
              <a:avLst/>
            </a:prstGeom>
            <a:solidFill>
              <a:srgbClr val="E2231A">
                <a:alpha val="90196"/>
              </a:srgbClr>
            </a:solidFill>
          </p:spPr>
          <p:txBody>
            <a:bodyPr/>
            <a:lstStyle/>
            <a:p/>
          </p:txBody>
        </p:sp>
        <p:sp>
          <p:nvSpPr>
            <p:cNvPr id="136" name="rc136"/>
            <p:cNvSpPr/>
            <p:nvPr/>
          </p:nvSpPr>
          <p:spPr>
            <a:xfrm>
              <a:off x="1333322" y="5530401"/>
              <a:ext cx="721315" cy="124062"/>
            </a:xfrm>
            <a:prstGeom prst="rect">
              <a:avLst/>
            </a:prstGeom>
            <a:solidFill>
              <a:srgbClr val="E2231A">
                <a:alpha val="90196"/>
              </a:srgbClr>
            </a:solidFill>
          </p:spPr>
          <p:txBody>
            <a:bodyPr/>
            <a:lstStyle/>
            <a:p/>
          </p:txBody>
        </p:sp>
        <p:sp>
          <p:nvSpPr>
            <p:cNvPr id="137" name="rc137"/>
            <p:cNvSpPr/>
            <p:nvPr/>
          </p:nvSpPr>
          <p:spPr>
            <a:xfrm>
              <a:off x="3894516" y="5840557"/>
              <a:ext cx="4306987" cy="124062"/>
            </a:xfrm>
            <a:prstGeom prst="rect">
              <a:avLst/>
            </a:prstGeom>
            <a:solidFill>
              <a:srgbClr val="B3B3B3">
                <a:alpha val="90196"/>
              </a:srgbClr>
            </a:solidFill>
          </p:spPr>
          <p:txBody>
            <a:bodyPr/>
            <a:lstStyle/>
            <a:p/>
          </p:txBody>
        </p:sp>
        <p:sp>
          <p:nvSpPr>
            <p:cNvPr id="138" name="rc138"/>
            <p:cNvSpPr/>
            <p:nvPr/>
          </p:nvSpPr>
          <p:spPr>
            <a:xfrm>
              <a:off x="2054638" y="5685479"/>
              <a:ext cx="3564764" cy="124062"/>
            </a:xfrm>
            <a:prstGeom prst="rect">
              <a:avLst/>
            </a:prstGeom>
            <a:solidFill>
              <a:srgbClr val="B3B3B3">
                <a:alpha val="90196"/>
              </a:srgbClr>
            </a:solidFill>
          </p:spPr>
          <p:txBody>
            <a:bodyPr/>
            <a:lstStyle/>
            <a:p/>
          </p:txBody>
        </p:sp>
        <p:sp>
          <p:nvSpPr>
            <p:cNvPr id="139" name="rc139"/>
            <p:cNvSpPr/>
            <p:nvPr/>
          </p:nvSpPr>
          <p:spPr>
            <a:xfrm>
              <a:off x="2054638" y="5530401"/>
              <a:ext cx="3627487" cy="124062"/>
            </a:xfrm>
            <a:prstGeom prst="rect">
              <a:avLst/>
            </a:prstGeom>
            <a:solidFill>
              <a:srgbClr val="B3B3B3">
                <a:alpha val="90196"/>
              </a:srgbClr>
            </a:solidFill>
          </p:spPr>
          <p:txBody>
            <a:bodyPr/>
            <a:lstStyle/>
            <a:p/>
          </p:txBody>
        </p:sp>
        <p:sp>
          <p:nvSpPr>
            <p:cNvPr id="140" name="tx140"/>
            <p:cNvSpPr/>
            <p:nvPr/>
          </p:nvSpPr>
          <p:spPr>
            <a:xfrm>
              <a:off x="8379949" y="58444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1" name="tx141"/>
            <p:cNvSpPr/>
            <p:nvPr/>
          </p:nvSpPr>
          <p:spPr>
            <a:xfrm>
              <a:off x="5749630"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2" name="tx142"/>
            <p:cNvSpPr/>
            <p:nvPr/>
          </p:nvSpPr>
          <p:spPr>
            <a:xfrm>
              <a:off x="5812353"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3" name="tx143"/>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330755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8" name="tx148"/>
            <p:cNvSpPr/>
            <p:nvPr/>
          </p:nvSpPr>
          <p:spPr>
            <a:xfrm>
              <a:off x="539832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9" name="tx149"/>
            <p:cNvSpPr/>
            <p:nvPr/>
          </p:nvSpPr>
          <p:spPr>
            <a:xfrm>
              <a:off x="748909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0" name="tx150"/>
            <p:cNvSpPr/>
            <p:nvPr/>
          </p:nvSpPr>
          <p:spPr>
            <a:xfrm>
              <a:off x="3886000"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1" name="tx15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greater than in 2019, where coverage was 96%.
&lt;100 children missed their routine first dose of measles vaccine.
MCV2 is typically administered to children between 18 months and five years old. MCV2 coverage remained constant at 94% in 2025.</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&lt;100 children without any protection against measles. MCV2 coverage also remained constant at 94%</a:t>
            </a:r>
          </a:p>
        </p:txBody>
      </p:sp>
      <p:grpSp xmlns:pic="http://schemas.openxmlformats.org/drawingml/2006/picture">
        <p:nvGrpSpPr>
          <p:cNvPr id="155" name=""/>
          <p:cNvGrpSpPr/>
          <p:nvPr/>
        </p:nvGrpSpPr>
        <p:grpSpPr>
          <a:xfrm>
            <a:off x="292608" y="1097280"/>
            <a:ext cx="8595360" cy="28575"/>
            <a:chOff x="292608" y="1097280"/>
            <a:chExt cx="8595360" cy="28575"/>
          </a:xfrm>
        </p:grpSpPr>
        <p:sp>
          <p:nvSpPr>
            <p:cNvPr id="15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131228"/>
                  </a:moveTo>
                  <a:lnTo>
                    <a:pt x="135891" y="109356"/>
                  </a:lnTo>
                  <a:lnTo>
                    <a:pt x="271783" y="109356"/>
                  </a:lnTo>
                  <a:lnTo>
                    <a:pt x="407675" y="87485"/>
                  </a:lnTo>
                  <a:lnTo>
                    <a:pt x="543566" y="87485"/>
                  </a:lnTo>
                  <a:lnTo>
                    <a:pt x="679458" y="87485"/>
                  </a:lnTo>
                  <a:lnTo>
                    <a:pt x="815350" y="87485"/>
                  </a:lnTo>
                  <a:lnTo>
                    <a:pt x="951242" y="65614"/>
                  </a:lnTo>
                  <a:lnTo>
                    <a:pt x="1087133" y="65614"/>
                  </a:lnTo>
                  <a:lnTo>
                    <a:pt x="1223025" y="65614"/>
                  </a:lnTo>
                  <a:lnTo>
                    <a:pt x="1358917" y="65614"/>
                  </a:lnTo>
                  <a:lnTo>
                    <a:pt x="1494809" y="65614"/>
                  </a:lnTo>
                  <a:lnTo>
                    <a:pt x="1630700" y="0"/>
                  </a:lnTo>
                  <a:lnTo>
                    <a:pt x="1766592" y="0"/>
                  </a:lnTo>
                  <a:lnTo>
                    <a:pt x="1902484" y="0"/>
                  </a:lnTo>
                  <a:lnTo>
                    <a:pt x="2038375" y="0"/>
                  </a:lnTo>
                  <a:lnTo>
                    <a:pt x="2174267" y="0"/>
                  </a:lnTo>
                  <a:lnTo>
                    <a:pt x="2310159" y="0"/>
                  </a:lnTo>
                  <a:lnTo>
                    <a:pt x="2446051" y="0"/>
                  </a:lnTo>
                  <a:lnTo>
                    <a:pt x="2581942" y="65614"/>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131228"/>
                  </a:moveTo>
                  <a:lnTo>
                    <a:pt x="135891" y="109356"/>
                  </a:lnTo>
                  <a:lnTo>
                    <a:pt x="271783" y="109356"/>
                  </a:lnTo>
                  <a:lnTo>
                    <a:pt x="407675" y="87485"/>
                  </a:lnTo>
                  <a:lnTo>
                    <a:pt x="543566" y="87485"/>
                  </a:lnTo>
                  <a:lnTo>
                    <a:pt x="679458" y="87485"/>
                  </a:lnTo>
                  <a:lnTo>
                    <a:pt x="815350" y="87485"/>
                  </a:lnTo>
                  <a:lnTo>
                    <a:pt x="951242" y="65614"/>
                  </a:lnTo>
                  <a:lnTo>
                    <a:pt x="1087133" y="65614"/>
                  </a:lnTo>
                  <a:lnTo>
                    <a:pt x="1223025" y="65614"/>
                  </a:lnTo>
                  <a:lnTo>
                    <a:pt x="1358917" y="65614"/>
                  </a:lnTo>
                  <a:lnTo>
                    <a:pt x="1494809" y="65614"/>
                  </a:lnTo>
                  <a:lnTo>
                    <a:pt x="1630700" y="0"/>
                  </a:lnTo>
                  <a:lnTo>
                    <a:pt x="1766592" y="0"/>
                  </a:lnTo>
                  <a:lnTo>
                    <a:pt x="1902484" y="0"/>
                  </a:lnTo>
                  <a:lnTo>
                    <a:pt x="2038375" y="0"/>
                  </a:lnTo>
                  <a:lnTo>
                    <a:pt x="2174267" y="0"/>
                  </a:lnTo>
                  <a:lnTo>
                    <a:pt x="2310159" y="0"/>
                  </a:lnTo>
                  <a:lnTo>
                    <a:pt x="2446051" y="0"/>
                  </a:lnTo>
                  <a:lnTo>
                    <a:pt x="2581942" y="65614"/>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131228"/>
                  </a:moveTo>
                  <a:lnTo>
                    <a:pt x="135891" y="109356"/>
                  </a:lnTo>
                  <a:lnTo>
                    <a:pt x="271783" y="109356"/>
                  </a:lnTo>
                  <a:lnTo>
                    <a:pt x="407675" y="87485"/>
                  </a:lnTo>
                  <a:lnTo>
                    <a:pt x="543566" y="87485"/>
                  </a:lnTo>
                  <a:lnTo>
                    <a:pt x="679458" y="87485"/>
                  </a:lnTo>
                  <a:lnTo>
                    <a:pt x="815350" y="87485"/>
                  </a:lnTo>
                  <a:lnTo>
                    <a:pt x="951242" y="65614"/>
                  </a:lnTo>
                  <a:lnTo>
                    <a:pt x="1087133" y="65614"/>
                  </a:lnTo>
                  <a:lnTo>
                    <a:pt x="1223025" y="65614"/>
                  </a:lnTo>
                  <a:lnTo>
                    <a:pt x="1358917" y="65614"/>
                  </a:lnTo>
                  <a:lnTo>
                    <a:pt x="1494809" y="65614"/>
                  </a:lnTo>
                  <a:lnTo>
                    <a:pt x="1630700" y="0"/>
                  </a:lnTo>
                  <a:lnTo>
                    <a:pt x="1766592" y="0"/>
                  </a:lnTo>
                  <a:lnTo>
                    <a:pt x="1902484" y="0"/>
                  </a:lnTo>
                  <a:lnTo>
                    <a:pt x="2038375" y="0"/>
                  </a:lnTo>
                  <a:lnTo>
                    <a:pt x="2174267" y="0"/>
                  </a:lnTo>
                  <a:lnTo>
                    <a:pt x="2310159" y="0"/>
                  </a:lnTo>
                  <a:lnTo>
                    <a:pt x="2446051" y="0"/>
                  </a:lnTo>
                  <a:lnTo>
                    <a:pt x="2581942" y="65614"/>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3966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3966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7489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3735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06761" y="4962980"/>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60" name="tx60"/>
            <p:cNvSpPr/>
            <p:nvPr/>
          </p:nvSpPr>
          <p:spPr>
            <a:xfrm>
              <a:off x="264199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0445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00572" y="1403693"/>
              <a:ext cx="28380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Luxembourg,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583378"/>
              <a:ext cx="3397293" cy="492105"/>
            </a:xfrm>
            <a:custGeom>
              <a:avLst/>
              <a:pathLst>
                <a:path w="3397293" h="492105">
                  <a:moveTo>
                    <a:pt x="0" y="492105"/>
                  </a:moveTo>
                  <a:lnTo>
                    <a:pt x="135891" y="410087"/>
                  </a:lnTo>
                  <a:lnTo>
                    <a:pt x="271783" y="410087"/>
                  </a:lnTo>
                  <a:lnTo>
                    <a:pt x="407675" y="328070"/>
                  </a:lnTo>
                  <a:lnTo>
                    <a:pt x="543566" y="328070"/>
                  </a:lnTo>
                  <a:lnTo>
                    <a:pt x="679458" y="328070"/>
                  </a:lnTo>
                  <a:lnTo>
                    <a:pt x="815350" y="328070"/>
                  </a:lnTo>
                  <a:lnTo>
                    <a:pt x="951242" y="246052"/>
                  </a:lnTo>
                  <a:lnTo>
                    <a:pt x="1087133" y="246052"/>
                  </a:lnTo>
                  <a:lnTo>
                    <a:pt x="1223025" y="246052"/>
                  </a:lnTo>
                  <a:lnTo>
                    <a:pt x="1358917" y="246052"/>
                  </a:lnTo>
                  <a:lnTo>
                    <a:pt x="1494809" y="246052"/>
                  </a:lnTo>
                  <a:lnTo>
                    <a:pt x="1630700" y="0"/>
                  </a:lnTo>
                  <a:lnTo>
                    <a:pt x="1766592" y="0"/>
                  </a:lnTo>
                  <a:lnTo>
                    <a:pt x="1902484" y="0"/>
                  </a:lnTo>
                  <a:lnTo>
                    <a:pt x="2038375" y="0"/>
                  </a:lnTo>
                  <a:lnTo>
                    <a:pt x="2174267" y="0"/>
                  </a:lnTo>
                  <a:lnTo>
                    <a:pt x="2310159" y="0"/>
                  </a:lnTo>
                  <a:lnTo>
                    <a:pt x="2446051" y="0"/>
                  </a:lnTo>
                  <a:lnTo>
                    <a:pt x="2581942" y="246052"/>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829431"/>
              <a:ext cx="3397293" cy="246052"/>
            </a:xfrm>
            <a:custGeom>
              <a:avLst/>
              <a:pathLst>
                <a:path w="3397293" h="246052">
                  <a:moveTo>
                    <a:pt x="0" y="246052"/>
                  </a:moveTo>
                  <a:lnTo>
                    <a:pt x="135891" y="164035"/>
                  </a:lnTo>
                  <a:lnTo>
                    <a:pt x="271783" y="164035"/>
                  </a:lnTo>
                  <a:lnTo>
                    <a:pt x="407675" y="82017"/>
                  </a:lnTo>
                  <a:lnTo>
                    <a:pt x="543566" y="82017"/>
                  </a:lnTo>
                  <a:lnTo>
                    <a:pt x="679458" y="82017"/>
                  </a:lnTo>
                  <a:lnTo>
                    <a:pt x="815350" y="0"/>
                  </a:lnTo>
                  <a:lnTo>
                    <a:pt x="951242" y="82017"/>
                  </a:lnTo>
                  <a:lnTo>
                    <a:pt x="1087133" y="0"/>
                  </a:lnTo>
                  <a:lnTo>
                    <a:pt x="1223025" y="82017"/>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2017"/>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583378"/>
              <a:ext cx="3397293" cy="492105"/>
            </a:xfrm>
            <a:custGeom>
              <a:avLst/>
              <a:pathLst>
                <a:path w="3397293" h="492105">
                  <a:moveTo>
                    <a:pt x="0" y="492105"/>
                  </a:moveTo>
                  <a:lnTo>
                    <a:pt x="135891" y="410087"/>
                  </a:lnTo>
                  <a:lnTo>
                    <a:pt x="271783" y="410087"/>
                  </a:lnTo>
                  <a:lnTo>
                    <a:pt x="407675" y="328070"/>
                  </a:lnTo>
                  <a:lnTo>
                    <a:pt x="543566" y="328070"/>
                  </a:lnTo>
                  <a:lnTo>
                    <a:pt x="679458" y="328070"/>
                  </a:lnTo>
                  <a:lnTo>
                    <a:pt x="815350" y="328070"/>
                  </a:lnTo>
                  <a:lnTo>
                    <a:pt x="951242" y="246052"/>
                  </a:lnTo>
                  <a:lnTo>
                    <a:pt x="1087133" y="246052"/>
                  </a:lnTo>
                  <a:lnTo>
                    <a:pt x="1223025" y="246052"/>
                  </a:lnTo>
                  <a:lnTo>
                    <a:pt x="1358917" y="246052"/>
                  </a:lnTo>
                  <a:lnTo>
                    <a:pt x="1494809" y="246052"/>
                  </a:lnTo>
                  <a:lnTo>
                    <a:pt x="1630700" y="0"/>
                  </a:lnTo>
                  <a:lnTo>
                    <a:pt x="1766592" y="0"/>
                  </a:lnTo>
                  <a:lnTo>
                    <a:pt x="1902484" y="0"/>
                  </a:lnTo>
                  <a:lnTo>
                    <a:pt x="2038375" y="0"/>
                  </a:lnTo>
                  <a:lnTo>
                    <a:pt x="2174267" y="0"/>
                  </a:lnTo>
                  <a:lnTo>
                    <a:pt x="2310159" y="0"/>
                  </a:lnTo>
                  <a:lnTo>
                    <a:pt x="2446051" y="0"/>
                  </a:lnTo>
                  <a:lnTo>
                    <a:pt x="2581942" y="246052"/>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583378"/>
              <a:ext cx="3397293" cy="492105"/>
            </a:xfrm>
            <a:custGeom>
              <a:avLst/>
              <a:pathLst>
                <a:path w="3397293" h="492105">
                  <a:moveTo>
                    <a:pt x="0" y="492105"/>
                  </a:moveTo>
                  <a:lnTo>
                    <a:pt x="135891" y="410087"/>
                  </a:lnTo>
                  <a:lnTo>
                    <a:pt x="271783" y="410087"/>
                  </a:lnTo>
                  <a:lnTo>
                    <a:pt x="407675" y="328070"/>
                  </a:lnTo>
                  <a:lnTo>
                    <a:pt x="543566" y="328070"/>
                  </a:lnTo>
                  <a:lnTo>
                    <a:pt x="679458" y="328070"/>
                  </a:lnTo>
                  <a:lnTo>
                    <a:pt x="815350" y="328070"/>
                  </a:lnTo>
                  <a:lnTo>
                    <a:pt x="951242" y="246052"/>
                  </a:lnTo>
                  <a:lnTo>
                    <a:pt x="1087133" y="246052"/>
                  </a:lnTo>
                  <a:lnTo>
                    <a:pt x="1223025" y="246052"/>
                  </a:lnTo>
                  <a:lnTo>
                    <a:pt x="1358917" y="246052"/>
                  </a:lnTo>
                  <a:lnTo>
                    <a:pt x="1494809" y="246052"/>
                  </a:lnTo>
                  <a:lnTo>
                    <a:pt x="1630700" y="0"/>
                  </a:lnTo>
                  <a:lnTo>
                    <a:pt x="1766592" y="0"/>
                  </a:lnTo>
                  <a:lnTo>
                    <a:pt x="1902484" y="0"/>
                  </a:lnTo>
                  <a:lnTo>
                    <a:pt x="2038375" y="0"/>
                  </a:lnTo>
                  <a:lnTo>
                    <a:pt x="2174267" y="0"/>
                  </a:lnTo>
                  <a:lnTo>
                    <a:pt x="2310159" y="0"/>
                  </a:lnTo>
                  <a:lnTo>
                    <a:pt x="2446051" y="0"/>
                  </a:lnTo>
                  <a:lnTo>
                    <a:pt x="2581942" y="246052"/>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389469" y="23788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068928"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804812"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5563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55636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69159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5405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823459" y="4962980"/>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123" name="tx123"/>
            <p:cNvSpPr/>
            <p:nvPr/>
          </p:nvSpPr>
          <p:spPr>
            <a:xfrm>
              <a:off x="695869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2115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642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584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0526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5468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0410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8113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3055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997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2939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881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87395"/>
              <a:ext cx="7321564" cy="114824"/>
            </a:xfrm>
            <a:prstGeom prst="rect">
              <a:avLst/>
            </a:prstGeom>
            <a:solidFill>
              <a:srgbClr val="E2231A">
                <a:alpha val="80000"/>
              </a:srgbClr>
            </a:solidFill>
          </p:spPr>
          <p:txBody>
            <a:bodyPr/>
            <a:lstStyle/>
            <a:p/>
          </p:txBody>
        </p:sp>
        <p:sp>
          <p:nvSpPr>
            <p:cNvPr id="141" name="rc141"/>
            <p:cNvSpPr/>
            <p:nvPr/>
          </p:nvSpPr>
          <p:spPr>
            <a:xfrm>
              <a:off x="1317178" y="5743865"/>
              <a:ext cx="2061991" cy="114824"/>
            </a:xfrm>
            <a:prstGeom prst="rect">
              <a:avLst/>
            </a:prstGeom>
            <a:solidFill>
              <a:srgbClr val="E2231A">
                <a:alpha val="80000"/>
              </a:srgbClr>
            </a:solidFill>
          </p:spPr>
          <p:txBody>
            <a:bodyPr/>
            <a:lstStyle/>
            <a:p/>
          </p:txBody>
        </p:sp>
        <p:sp>
          <p:nvSpPr>
            <p:cNvPr id="142" name="rc142"/>
            <p:cNvSpPr/>
            <p:nvPr/>
          </p:nvSpPr>
          <p:spPr>
            <a:xfrm>
              <a:off x="1317178" y="5600334"/>
              <a:ext cx="2061991" cy="114824"/>
            </a:xfrm>
            <a:prstGeom prst="rect">
              <a:avLst/>
            </a:prstGeom>
            <a:solidFill>
              <a:srgbClr val="E2231A">
                <a:alpha val="80000"/>
              </a:srgbClr>
            </a:solidFill>
          </p:spPr>
          <p:txBody>
            <a:bodyPr/>
            <a:lstStyle/>
            <a:p/>
          </p:txBody>
        </p:sp>
        <p:sp>
          <p:nvSpPr>
            <p:cNvPr id="143" name="tx14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655986"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8" name="tx148"/>
            <p:cNvSpPr/>
            <p:nvPr/>
          </p:nvSpPr>
          <p:spPr>
            <a:xfrm>
              <a:off x="407248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9" name="tx149"/>
            <p:cNvSpPr/>
            <p:nvPr/>
          </p:nvSpPr>
          <p:spPr>
            <a:xfrm>
              <a:off x="556668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50" name="tx150"/>
            <p:cNvSpPr/>
            <p:nvPr/>
          </p:nvSpPr>
          <p:spPr>
            <a:xfrm>
              <a:off x="706088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1" name="tx151"/>
            <p:cNvSpPr/>
            <p:nvPr/>
          </p:nvSpPr>
          <p:spPr>
            <a:xfrm>
              <a:off x="855507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52" name="tx152"/>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3" name="tx15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4" name="tx15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Luxembourg (99%) was 15 percentage points higher than the global average (84%) and 6 percentage points higher than the average across all non-programme countries (93%).
National MCV1 coverage was 3 percentage points higher than in 2019 (96%).
The number of unvaccinated children declined (ie. improved) compared to in 2019.</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Luxembourg MCV1 coverage was 99% - this is 3 percentage points higher than in 2019 and higher than both the global and regional averages.</a:t>
            </a:r>
          </a:p>
        </p:txBody>
      </p:sp>
      <p:grpSp xmlns:pic="http://schemas.openxmlformats.org/drawingml/2006/picture">
        <p:nvGrpSpPr>
          <p:cNvPr id="157" name=""/>
          <p:cNvGrpSpPr/>
          <p:nvPr/>
        </p:nvGrpSpPr>
        <p:grpSpPr>
          <a:xfrm>
            <a:off x="292608" y="1005840"/>
            <a:ext cx="8595360" cy="28575"/>
            <a:chOff x="292608" y="1005840"/>
            <a:chExt cx="8595360" cy="28575"/>
          </a:xfrm>
        </p:grpSpPr>
        <p:sp>
          <p:nvSpPr>
            <p:cNvPr id="1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Luxembourg ranked number 38 out of 41 countries for lowest MCV1 coverage (based on tied ranks).
Luxembourg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Luxembourg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61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823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985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148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310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4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404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567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729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891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311450"/>
              <a:ext cx="239888" cy="996571"/>
            </a:xfrm>
            <a:prstGeom prst="rect">
              <a:avLst/>
            </a:prstGeom>
            <a:solidFill>
              <a:srgbClr val="80BD41">
                <a:alpha val="100000"/>
              </a:srgbClr>
            </a:solidFill>
          </p:spPr>
          <p:txBody>
            <a:bodyPr/>
            <a:lstStyle/>
            <a:p/>
          </p:txBody>
        </p:sp>
        <p:sp>
          <p:nvSpPr>
            <p:cNvPr id="28" name="rc28"/>
            <p:cNvSpPr/>
            <p:nvPr/>
          </p:nvSpPr>
          <p:spPr>
            <a:xfrm>
              <a:off x="1296273" y="3235981"/>
              <a:ext cx="239888" cy="75468"/>
            </a:xfrm>
            <a:prstGeom prst="rect">
              <a:avLst/>
            </a:prstGeom>
            <a:solidFill>
              <a:srgbClr val="E2231A">
                <a:alpha val="100000"/>
              </a:srgbClr>
            </a:solidFill>
          </p:spPr>
          <p:txBody>
            <a:bodyPr/>
            <a:lstStyle/>
            <a:p/>
          </p:txBody>
        </p:sp>
        <p:sp>
          <p:nvSpPr>
            <p:cNvPr id="29" name="rc29"/>
            <p:cNvSpPr/>
            <p:nvPr/>
          </p:nvSpPr>
          <p:spPr>
            <a:xfrm>
              <a:off x="1562816" y="3326930"/>
              <a:ext cx="239888" cy="981090"/>
            </a:xfrm>
            <a:prstGeom prst="rect">
              <a:avLst/>
            </a:prstGeom>
            <a:solidFill>
              <a:srgbClr val="80BD41">
                <a:alpha val="100000"/>
              </a:srgbClr>
            </a:solidFill>
          </p:spPr>
          <p:txBody>
            <a:bodyPr/>
            <a:lstStyle/>
            <a:p/>
          </p:txBody>
        </p:sp>
        <p:sp>
          <p:nvSpPr>
            <p:cNvPr id="30" name="rc30"/>
            <p:cNvSpPr/>
            <p:nvPr/>
          </p:nvSpPr>
          <p:spPr>
            <a:xfrm>
              <a:off x="1562816" y="3265007"/>
              <a:ext cx="239888" cy="61922"/>
            </a:xfrm>
            <a:prstGeom prst="rect">
              <a:avLst/>
            </a:prstGeom>
            <a:solidFill>
              <a:srgbClr val="E2231A">
                <a:alpha val="100000"/>
              </a:srgbClr>
            </a:solidFill>
          </p:spPr>
          <p:txBody>
            <a:bodyPr/>
            <a:lstStyle/>
            <a:p/>
          </p:txBody>
        </p:sp>
        <p:sp>
          <p:nvSpPr>
            <p:cNvPr id="31" name="rc31"/>
            <p:cNvSpPr/>
            <p:nvPr/>
          </p:nvSpPr>
          <p:spPr>
            <a:xfrm>
              <a:off x="1829360" y="3346281"/>
              <a:ext cx="239888" cy="961739"/>
            </a:xfrm>
            <a:prstGeom prst="rect">
              <a:avLst/>
            </a:prstGeom>
            <a:solidFill>
              <a:srgbClr val="80BD41">
                <a:alpha val="100000"/>
              </a:srgbClr>
            </a:solidFill>
          </p:spPr>
          <p:txBody>
            <a:bodyPr/>
            <a:lstStyle/>
            <a:p/>
          </p:txBody>
        </p:sp>
        <p:sp>
          <p:nvSpPr>
            <p:cNvPr id="32" name="rc32"/>
            <p:cNvSpPr/>
            <p:nvPr/>
          </p:nvSpPr>
          <p:spPr>
            <a:xfrm>
              <a:off x="1829360" y="3284358"/>
              <a:ext cx="239888" cy="61922"/>
            </a:xfrm>
            <a:prstGeom prst="rect">
              <a:avLst/>
            </a:prstGeom>
            <a:solidFill>
              <a:srgbClr val="E2231A">
                <a:alpha val="100000"/>
              </a:srgbClr>
            </a:solidFill>
          </p:spPr>
          <p:txBody>
            <a:bodyPr/>
            <a:lstStyle/>
            <a:p/>
          </p:txBody>
        </p:sp>
        <p:sp>
          <p:nvSpPr>
            <p:cNvPr id="33" name="rc33"/>
            <p:cNvSpPr/>
            <p:nvPr/>
          </p:nvSpPr>
          <p:spPr>
            <a:xfrm>
              <a:off x="2095903" y="3348216"/>
              <a:ext cx="239888" cy="959804"/>
            </a:xfrm>
            <a:prstGeom prst="rect">
              <a:avLst/>
            </a:prstGeom>
            <a:solidFill>
              <a:srgbClr val="80BD41">
                <a:alpha val="100000"/>
              </a:srgbClr>
            </a:solidFill>
          </p:spPr>
          <p:txBody>
            <a:bodyPr/>
            <a:lstStyle/>
            <a:p/>
          </p:txBody>
        </p:sp>
        <p:sp>
          <p:nvSpPr>
            <p:cNvPr id="34" name="rc34"/>
            <p:cNvSpPr/>
            <p:nvPr/>
          </p:nvSpPr>
          <p:spPr>
            <a:xfrm>
              <a:off x="2095903" y="3297904"/>
              <a:ext cx="239888" cy="50312"/>
            </a:xfrm>
            <a:prstGeom prst="rect">
              <a:avLst/>
            </a:prstGeom>
            <a:solidFill>
              <a:srgbClr val="E2231A">
                <a:alpha val="100000"/>
              </a:srgbClr>
            </a:solidFill>
          </p:spPr>
          <p:txBody>
            <a:bodyPr/>
            <a:lstStyle/>
            <a:p/>
          </p:txBody>
        </p:sp>
        <p:sp>
          <p:nvSpPr>
            <p:cNvPr id="35" name="rc35"/>
            <p:cNvSpPr/>
            <p:nvPr/>
          </p:nvSpPr>
          <p:spPr>
            <a:xfrm>
              <a:off x="2362446" y="3321125"/>
              <a:ext cx="239888" cy="986896"/>
            </a:xfrm>
            <a:prstGeom prst="rect">
              <a:avLst/>
            </a:prstGeom>
            <a:solidFill>
              <a:srgbClr val="80BD41">
                <a:alpha val="100000"/>
              </a:srgbClr>
            </a:solidFill>
          </p:spPr>
          <p:txBody>
            <a:bodyPr/>
            <a:lstStyle/>
            <a:p/>
          </p:txBody>
        </p:sp>
        <p:sp>
          <p:nvSpPr>
            <p:cNvPr id="36" name="rc36"/>
            <p:cNvSpPr/>
            <p:nvPr/>
          </p:nvSpPr>
          <p:spPr>
            <a:xfrm>
              <a:off x="2362446" y="3268878"/>
              <a:ext cx="239888" cy="52247"/>
            </a:xfrm>
            <a:prstGeom prst="rect">
              <a:avLst/>
            </a:prstGeom>
            <a:solidFill>
              <a:srgbClr val="E2231A">
                <a:alpha val="100000"/>
              </a:srgbClr>
            </a:solidFill>
          </p:spPr>
          <p:txBody>
            <a:bodyPr/>
            <a:lstStyle/>
            <a:p/>
          </p:txBody>
        </p:sp>
        <p:sp>
          <p:nvSpPr>
            <p:cNvPr id="37" name="rc37"/>
            <p:cNvSpPr/>
            <p:nvPr/>
          </p:nvSpPr>
          <p:spPr>
            <a:xfrm>
              <a:off x="2628989" y="3336606"/>
              <a:ext cx="239888" cy="971415"/>
            </a:xfrm>
            <a:prstGeom prst="rect">
              <a:avLst/>
            </a:prstGeom>
            <a:solidFill>
              <a:srgbClr val="80BD41">
                <a:alpha val="100000"/>
              </a:srgbClr>
            </a:solidFill>
          </p:spPr>
          <p:txBody>
            <a:bodyPr/>
            <a:lstStyle/>
            <a:p/>
          </p:txBody>
        </p:sp>
        <p:sp>
          <p:nvSpPr>
            <p:cNvPr id="38" name="rc38"/>
            <p:cNvSpPr/>
            <p:nvPr/>
          </p:nvSpPr>
          <p:spPr>
            <a:xfrm>
              <a:off x="2628989" y="3286293"/>
              <a:ext cx="239888" cy="50312"/>
            </a:xfrm>
            <a:prstGeom prst="rect">
              <a:avLst/>
            </a:prstGeom>
            <a:solidFill>
              <a:srgbClr val="E2231A">
                <a:alpha val="100000"/>
              </a:srgbClr>
            </a:solidFill>
          </p:spPr>
          <p:txBody>
            <a:bodyPr/>
            <a:lstStyle/>
            <a:p/>
          </p:txBody>
        </p:sp>
        <p:sp>
          <p:nvSpPr>
            <p:cNvPr id="39" name="rc39"/>
            <p:cNvSpPr/>
            <p:nvPr/>
          </p:nvSpPr>
          <p:spPr>
            <a:xfrm>
              <a:off x="2895532" y="3313385"/>
              <a:ext cx="239888" cy="994636"/>
            </a:xfrm>
            <a:prstGeom prst="rect">
              <a:avLst/>
            </a:prstGeom>
            <a:solidFill>
              <a:srgbClr val="80BD41">
                <a:alpha val="100000"/>
              </a:srgbClr>
            </a:solidFill>
          </p:spPr>
          <p:txBody>
            <a:bodyPr/>
            <a:lstStyle/>
            <a:p/>
          </p:txBody>
        </p:sp>
        <p:sp>
          <p:nvSpPr>
            <p:cNvPr id="40" name="rc40"/>
            <p:cNvSpPr/>
            <p:nvPr/>
          </p:nvSpPr>
          <p:spPr>
            <a:xfrm>
              <a:off x="2895532" y="3261137"/>
              <a:ext cx="239888" cy="52247"/>
            </a:xfrm>
            <a:prstGeom prst="rect">
              <a:avLst/>
            </a:prstGeom>
            <a:solidFill>
              <a:srgbClr val="E2231A">
                <a:alpha val="100000"/>
              </a:srgbClr>
            </a:solidFill>
          </p:spPr>
          <p:txBody>
            <a:bodyPr/>
            <a:lstStyle/>
            <a:p/>
          </p:txBody>
        </p:sp>
        <p:sp>
          <p:nvSpPr>
            <p:cNvPr id="41" name="rc41"/>
            <p:cNvSpPr/>
            <p:nvPr/>
          </p:nvSpPr>
          <p:spPr>
            <a:xfrm>
              <a:off x="3162075" y="3309515"/>
              <a:ext cx="239888" cy="998506"/>
            </a:xfrm>
            <a:prstGeom prst="rect">
              <a:avLst/>
            </a:prstGeom>
            <a:solidFill>
              <a:srgbClr val="80BD41">
                <a:alpha val="100000"/>
              </a:srgbClr>
            </a:solidFill>
          </p:spPr>
          <p:txBody>
            <a:bodyPr/>
            <a:lstStyle/>
            <a:p/>
          </p:txBody>
        </p:sp>
        <p:sp>
          <p:nvSpPr>
            <p:cNvPr id="42" name="rc42"/>
            <p:cNvSpPr/>
            <p:nvPr/>
          </p:nvSpPr>
          <p:spPr>
            <a:xfrm>
              <a:off x="3162075" y="3266943"/>
              <a:ext cx="239888" cy="42571"/>
            </a:xfrm>
            <a:prstGeom prst="rect">
              <a:avLst/>
            </a:prstGeom>
            <a:solidFill>
              <a:srgbClr val="E2231A">
                <a:alpha val="100000"/>
              </a:srgbClr>
            </a:solidFill>
          </p:spPr>
          <p:txBody>
            <a:bodyPr/>
            <a:lstStyle/>
            <a:p/>
          </p:txBody>
        </p:sp>
        <p:sp>
          <p:nvSpPr>
            <p:cNvPr id="43" name="rc43"/>
            <p:cNvSpPr/>
            <p:nvPr/>
          </p:nvSpPr>
          <p:spPr>
            <a:xfrm>
              <a:off x="3428618" y="3292099"/>
              <a:ext cx="239888" cy="1015922"/>
            </a:xfrm>
            <a:prstGeom prst="rect">
              <a:avLst/>
            </a:prstGeom>
            <a:solidFill>
              <a:srgbClr val="80BD41">
                <a:alpha val="100000"/>
              </a:srgbClr>
            </a:solidFill>
          </p:spPr>
          <p:txBody>
            <a:bodyPr/>
            <a:lstStyle/>
            <a:p/>
          </p:txBody>
        </p:sp>
        <p:sp>
          <p:nvSpPr>
            <p:cNvPr id="44" name="rc44"/>
            <p:cNvSpPr/>
            <p:nvPr/>
          </p:nvSpPr>
          <p:spPr>
            <a:xfrm>
              <a:off x="3428618" y="3249527"/>
              <a:ext cx="239888" cy="42571"/>
            </a:xfrm>
            <a:prstGeom prst="rect">
              <a:avLst/>
            </a:prstGeom>
            <a:solidFill>
              <a:srgbClr val="E2231A">
                <a:alpha val="100000"/>
              </a:srgbClr>
            </a:solidFill>
          </p:spPr>
          <p:txBody>
            <a:bodyPr/>
            <a:lstStyle/>
            <a:p/>
          </p:txBody>
        </p:sp>
        <p:sp>
          <p:nvSpPr>
            <p:cNvPr id="45" name="rc45"/>
            <p:cNvSpPr/>
            <p:nvPr/>
          </p:nvSpPr>
          <p:spPr>
            <a:xfrm>
              <a:off x="3695161" y="3278553"/>
              <a:ext cx="239888" cy="1029468"/>
            </a:xfrm>
            <a:prstGeom prst="rect">
              <a:avLst/>
            </a:prstGeom>
            <a:solidFill>
              <a:srgbClr val="80BD41">
                <a:alpha val="100000"/>
              </a:srgbClr>
            </a:solidFill>
          </p:spPr>
          <p:txBody>
            <a:bodyPr/>
            <a:lstStyle/>
            <a:p/>
          </p:txBody>
        </p:sp>
        <p:sp>
          <p:nvSpPr>
            <p:cNvPr id="46" name="rc46"/>
            <p:cNvSpPr/>
            <p:nvPr/>
          </p:nvSpPr>
          <p:spPr>
            <a:xfrm>
              <a:off x="3695161" y="3235981"/>
              <a:ext cx="239888" cy="42571"/>
            </a:xfrm>
            <a:prstGeom prst="rect">
              <a:avLst/>
            </a:prstGeom>
            <a:solidFill>
              <a:srgbClr val="E2231A">
                <a:alpha val="100000"/>
              </a:srgbClr>
            </a:solidFill>
          </p:spPr>
          <p:txBody>
            <a:bodyPr/>
            <a:lstStyle/>
            <a:p/>
          </p:txBody>
        </p:sp>
        <p:sp>
          <p:nvSpPr>
            <p:cNvPr id="47" name="rc47"/>
            <p:cNvSpPr/>
            <p:nvPr/>
          </p:nvSpPr>
          <p:spPr>
            <a:xfrm>
              <a:off x="3961705" y="3241786"/>
              <a:ext cx="239888" cy="1066234"/>
            </a:xfrm>
            <a:prstGeom prst="rect">
              <a:avLst/>
            </a:prstGeom>
            <a:solidFill>
              <a:srgbClr val="80BD41">
                <a:alpha val="100000"/>
              </a:srgbClr>
            </a:solidFill>
          </p:spPr>
          <p:txBody>
            <a:bodyPr/>
            <a:lstStyle/>
            <a:p/>
          </p:txBody>
        </p:sp>
        <p:sp>
          <p:nvSpPr>
            <p:cNvPr id="48" name="rc48"/>
            <p:cNvSpPr/>
            <p:nvPr/>
          </p:nvSpPr>
          <p:spPr>
            <a:xfrm>
              <a:off x="3961705" y="3197279"/>
              <a:ext cx="239888" cy="44507"/>
            </a:xfrm>
            <a:prstGeom prst="rect">
              <a:avLst/>
            </a:prstGeom>
            <a:solidFill>
              <a:srgbClr val="E2231A">
                <a:alpha val="100000"/>
              </a:srgbClr>
            </a:solidFill>
          </p:spPr>
          <p:txBody>
            <a:bodyPr/>
            <a:lstStyle/>
            <a:p/>
          </p:txBody>
        </p:sp>
        <p:sp>
          <p:nvSpPr>
            <p:cNvPr id="49" name="rc49"/>
            <p:cNvSpPr/>
            <p:nvPr/>
          </p:nvSpPr>
          <p:spPr>
            <a:xfrm>
              <a:off x="4228248" y="3286293"/>
              <a:ext cx="239888" cy="1021727"/>
            </a:xfrm>
            <a:prstGeom prst="rect">
              <a:avLst/>
            </a:prstGeom>
            <a:solidFill>
              <a:srgbClr val="80BD41">
                <a:alpha val="100000"/>
              </a:srgbClr>
            </a:solidFill>
          </p:spPr>
          <p:txBody>
            <a:bodyPr/>
            <a:lstStyle/>
            <a:p/>
          </p:txBody>
        </p:sp>
        <p:sp>
          <p:nvSpPr>
            <p:cNvPr id="50" name="rc50"/>
            <p:cNvSpPr/>
            <p:nvPr/>
          </p:nvSpPr>
          <p:spPr>
            <a:xfrm>
              <a:off x="4228248" y="3243721"/>
              <a:ext cx="239888" cy="42571"/>
            </a:xfrm>
            <a:prstGeom prst="rect">
              <a:avLst/>
            </a:prstGeom>
            <a:solidFill>
              <a:srgbClr val="E2231A">
                <a:alpha val="100000"/>
              </a:srgbClr>
            </a:solidFill>
          </p:spPr>
          <p:txBody>
            <a:bodyPr/>
            <a:lstStyle/>
            <a:p/>
          </p:txBody>
        </p:sp>
        <p:sp>
          <p:nvSpPr>
            <p:cNvPr id="51" name="rc51"/>
            <p:cNvSpPr/>
            <p:nvPr/>
          </p:nvSpPr>
          <p:spPr>
            <a:xfrm>
              <a:off x="4494791" y="3179863"/>
              <a:ext cx="239888" cy="1128157"/>
            </a:xfrm>
            <a:prstGeom prst="rect">
              <a:avLst/>
            </a:prstGeom>
            <a:solidFill>
              <a:srgbClr val="80BD41">
                <a:alpha val="100000"/>
              </a:srgbClr>
            </a:solidFill>
          </p:spPr>
          <p:txBody>
            <a:bodyPr/>
            <a:lstStyle/>
            <a:p/>
          </p:txBody>
        </p:sp>
        <p:sp>
          <p:nvSpPr>
            <p:cNvPr id="52" name="rc52"/>
            <p:cNvSpPr/>
            <p:nvPr/>
          </p:nvSpPr>
          <p:spPr>
            <a:xfrm>
              <a:off x="4494791" y="3168253"/>
              <a:ext cx="239888" cy="11610"/>
            </a:xfrm>
            <a:prstGeom prst="rect">
              <a:avLst/>
            </a:prstGeom>
            <a:solidFill>
              <a:srgbClr val="E2231A">
                <a:alpha val="100000"/>
              </a:srgbClr>
            </a:solidFill>
          </p:spPr>
          <p:txBody>
            <a:bodyPr/>
            <a:lstStyle/>
            <a:p/>
          </p:txBody>
        </p:sp>
        <p:sp>
          <p:nvSpPr>
            <p:cNvPr id="53" name="rc53"/>
            <p:cNvSpPr/>
            <p:nvPr/>
          </p:nvSpPr>
          <p:spPr>
            <a:xfrm>
              <a:off x="4761334" y="3162448"/>
              <a:ext cx="239888" cy="1145573"/>
            </a:xfrm>
            <a:prstGeom prst="rect">
              <a:avLst/>
            </a:prstGeom>
            <a:solidFill>
              <a:srgbClr val="80BD41">
                <a:alpha val="100000"/>
              </a:srgbClr>
            </a:solidFill>
          </p:spPr>
          <p:txBody>
            <a:bodyPr/>
            <a:lstStyle/>
            <a:p/>
          </p:txBody>
        </p:sp>
        <p:sp>
          <p:nvSpPr>
            <p:cNvPr id="54" name="rc54"/>
            <p:cNvSpPr/>
            <p:nvPr/>
          </p:nvSpPr>
          <p:spPr>
            <a:xfrm>
              <a:off x="4761334" y="3150837"/>
              <a:ext cx="239888" cy="11610"/>
            </a:xfrm>
            <a:prstGeom prst="rect">
              <a:avLst/>
            </a:prstGeom>
            <a:solidFill>
              <a:srgbClr val="E2231A">
                <a:alpha val="100000"/>
              </a:srgbClr>
            </a:solidFill>
          </p:spPr>
          <p:txBody>
            <a:bodyPr/>
            <a:lstStyle/>
            <a:p/>
          </p:txBody>
        </p:sp>
        <p:sp>
          <p:nvSpPr>
            <p:cNvPr id="55" name="rc55"/>
            <p:cNvSpPr/>
            <p:nvPr/>
          </p:nvSpPr>
          <p:spPr>
            <a:xfrm>
              <a:off x="5027877" y="3170188"/>
              <a:ext cx="239888" cy="1137833"/>
            </a:xfrm>
            <a:prstGeom prst="rect">
              <a:avLst/>
            </a:prstGeom>
            <a:solidFill>
              <a:srgbClr val="80BD41">
                <a:alpha val="100000"/>
              </a:srgbClr>
            </a:solidFill>
          </p:spPr>
          <p:txBody>
            <a:bodyPr/>
            <a:lstStyle/>
            <a:p/>
          </p:txBody>
        </p:sp>
        <p:sp>
          <p:nvSpPr>
            <p:cNvPr id="56" name="rc56"/>
            <p:cNvSpPr/>
            <p:nvPr/>
          </p:nvSpPr>
          <p:spPr>
            <a:xfrm>
              <a:off x="5027877" y="3158577"/>
              <a:ext cx="239888" cy="11610"/>
            </a:xfrm>
            <a:prstGeom prst="rect">
              <a:avLst/>
            </a:prstGeom>
            <a:solidFill>
              <a:srgbClr val="E2231A">
                <a:alpha val="100000"/>
              </a:srgbClr>
            </a:solidFill>
          </p:spPr>
          <p:txBody>
            <a:bodyPr/>
            <a:lstStyle/>
            <a:p/>
          </p:txBody>
        </p:sp>
        <p:sp>
          <p:nvSpPr>
            <p:cNvPr id="57" name="rc57"/>
            <p:cNvSpPr/>
            <p:nvPr/>
          </p:nvSpPr>
          <p:spPr>
            <a:xfrm>
              <a:off x="5294420" y="3162448"/>
              <a:ext cx="239888" cy="1145573"/>
            </a:xfrm>
            <a:prstGeom prst="rect">
              <a:avLst/>
            </a:prstGeom>
            <a:solidFill>
              <a:srgbClr val="80BD41">
                <a:alpha val="100000"/>
              </a:srgbClr>
            </a:solidFill>
          </p:spPr>
          <p:txBody>
            <a:bodyPr/>
            <a:lstStyle/>
            <a:p/>
          </p:txBody>
        </p:sp>
        <p:sp>
          <p:nvSpPr>
            <p:cNvPr id="58" name="rc58"/>
            <p:cNvSpPr/>
            <p:nvPr/>
          </p:nvSpPr>
          <p:spPr>
            <a:xfrm>
              <a:off x="5294420" y="3150837"/>
              <a:ext cx="239888" cy="11610"/>
            </a:xfrm>
            <a:prstGeom prst="rect">
              <a:avLst/>
            </a:prstGeom>
            <a:solidFill>
              <a:srgbClr val="E2231A">
                <a:alpha val="100000"/>
              </a:srgbClr>
            </a:solidFill>
          </p:spPr>
          <p:txBody>
            <a:bodyPr/>
            <a:lstStyle/>
            <a:p/>
          </p:txBody>
        </p:sp>
        <p:sp>
          <p:nvSpPr>
            <p:cNvPr id="59" name="rc59"/>
            <p:cNvSpPr/>
            <p:nvPr/>
          </p:nvSpPr>
          <p:spPr>
            <a:xfrm>
              <a:off x="5560963" y="3168253"/>
              <a:ext cx="239888" cy="1139768"/>
            </a:xfrm>
            <a:prstGeom prst="rect">
              <a:avLst/>
            </a:prstGeom>
            <a:solidFill>
              <a:srgbClr val="80BD41">
                <a:alpha val="100000"/>
              </a:srgbClr>
            </a:solidFill>
          </p:spPr>
          <p:txBody>
            <a:bodyPr/>
            <a:lstStyle/>
            <a:p/>
          </p:txBody>
        </p:sp>
        <p:sp>
          <p:nvSpPr>
            <p:cNvPr id="60" name="rc60"/>
            <p:cNvSpPr/>
            <p:nvPr/>
          </p:nvSpPr>
          <p:spPr>
            <a:xfrm>
              <a:off x="5560963" y="3156642"/>
              <a:ext cx="239888" cy="11610"/>
            </a:xfrm>
            <a:prstGeom prst="rect">
              <a:avLst/>
            </a:prstGeom>
            <a:solidFill>
              <a:srgbClr val="E2231A">
                <a:alpha val="100000"/>
              </a:srgbClr>
            </a:solidFill>
          </p:spPr>
          <p:txBody>
            <a:bodyPr/>
            <a:lstStyle/>
            <a:p/>
          </p:txBody>
        </p:sp>
        <p:sp>
          <p:nvSpPr>
            <p:cNvPr id="61" name="rc61"/>
            <p:cNvSpPr/>
            <p:nvPr/>
          </p:nvSpPr>
          <p:spPr>
            <a:xfrm>
              <a:off x="5827506" y="3150837"/>
              <a:ext cx="239888" cy="1157184"/>
            </a:xfrm>
            <a:prstGeom prst="rect">
              <a:avLst/>
            </a:prstGeom>
            <a:solidFill>
              <a:srgbClr val="80BD41">
                <a:alpha val="100000"/>
              </a:srgbClr>
            </a:solidFill>
          </p:spPr>
          <p:txBody>
            <a:bodyPr/>
            <a:lstStyle/>
            <a:p/>
          </p:txBody>
        </p:sp>
        <p:sp>
          <p:nvSpPr>
            <p:cNvPr id="62" name="rc62"/>
            <p:cNvSpPr/>
            <p:nvPr/>
          </p:nvSpPr>
          <p:spPr>
            <a:xfrm>
              <a:off x="5827506" y="3139227"/>
              <a:ext cx="239888" cy="11610"/>
            </a:xfrm>
            <a:prstGeom prst="rect">
              <a:avLst/>
            </a:prstGeom>
            <a:solidFill>
              <a:srgbClr val="E2231A">
                <a:alpha val="100000"/>
              </a:srgbClr>
            </a:solidFill>
          </p:spPr>
          <p:txBody>
            <a:bodyPr/>
            <a:lstStyle/>
            <a:p/>
          </p:txBody>
        </p:sp>
        <p:sp>
          <p:nvSpPr>
            <p:cNvPr id="63" name="rc63"/>
            <p:cNvSpPr/>
            <p:nvPr/>
          </p:nvSpPr>
          <p:spPr>
            <a:xfrm>
              <a:off x="6094049" y="3133421"/>
              <a:ext cx="239888" cy="1174599"/>
            </a:xfrm>
            <a:prstGeom prst="rect">
              <a:avLst/>
            </a:prstGeom>
            <a:solidFill>
              <a:srgbClr val="80BD41">
                <a:alpha val="100000"/>
              </a:srgbClr>
            </a:solidFill>
          </p:spPr>
          <p:txBody>
            <a:bodyPr/>
            <a:lstStyle/>
            <a:p/>
          </p:txBody>
        </p:sp>
        <p:sp>
          <p:nvSpPr>
            <p:cNvPr id="64" name="rc64"/>
            <p:cNvSpPr/>
            <p:nvPr/>
          </p:nvSpPr>
          <p:spPr>
            <a:xfrm>
              <a:off x="6094049" y="3121811"/>
              <a:ext cx="239888" cy="11610"/>
            </a:xfrm>
            <a:prstGeom prst="rect">
              <a:avLst/>
            </a:prstGeom>
            <a:solidFill>
              <a:srgbClr val="E2231A">
                <a:alpha val="100000"/>
              </a:srgbClr>
            </a:solidFill>
          </p:spPr>
          <p:txBody>
            <a:bodyPr/>
            <a:lstStyle/>
            <a:p/>
          </p:txBody>
        </p:sp>
        <p:sp>
          <p:nvSpPr>
            <p:cNvPr id="65" name="rc65"/>
            <p:cNvSpPr/>
            <p:nvPr/>
          </p:nvSpPr>
          <p:spPr>
            <a:xfrm>
              <a:off x="6360593" y="3172123"/>
              <a:ext cx="239888" cy="1135898"/>
            </a:xfrm>
            <a:prstGeom prst="rect">
              <a:avLst/>
            </a:prstGeom>
            <a:solidFill>
              <a:srgbClr val="80BD41">
                <a:alpha val="100000"/>
              </a:srgbClr>
            </a:solidFill>
          </p:spPr>
          <p:txBody>
            <a:bodyPr/>
            <a:lstStyle/>
            <a:p/>
          </p:txBody>
        </p:sp>
        <p:sp>
          <p:nvSpPr>
            <p:cNvPr id="66" name="rc66"/>
            <p:cNvSpPr/>
            <p:nvPr/>
          </p:nvSpPr>
          <p:spPr>
            <a:xfrm>
              <a:off x="6360593" y="3125681"/>
              <a:ext cx="239888" cy="46442"/>
            </a:xfrm>
            <a:prstGeom prst="rect">
              <a:avLst/>
            </a:prstGeom>
            <a:solidFill>
              <a:srgbClr val="E2231A">
                <a:alpha val="100000"/>
              </a:srgbClr>
            </a:solidFill>
          </p:spPr>
          <p:txBody>
            <a:bodyPr/>
            <a:lstStyle/>
            <a:p/>
          </p:txBody>
        </p:sp>
        <p:sp>
          <p:nvSpPr>
            <p:cNvPr id="67" name="rc67"/>
            <p:cNvSpPr/>
            <p:nvPr/>
          </p:nvSpPr>
          <p:spPr>
            <a:xfrm>
              <a:off x="6627136" y="3088914"/>
              <a:ext cx="239888" cy="1219106"/>
            </a:xfrm>
            <a:prstGeom prst="rect">
              <a:avLst/>
            </a:prstGeom>
            <a:solidFill>
              <a:srgbClr val="80BD41">
                <a:alpha val="100000"/>
              </a:srgbClr>
            </a:solidFill>
          </p:spPr>
          <p:txBody>
            <a:bodyPr/>
            <a:lstStyle/>
            <a:p/>
          </p:txBody>
        </p:sp>
        <p:sp>
          <p:nvSpPr>
            <p:cNvPr id="68" name="rc68"/>
            <p:cNvSpPr/>
            <p:nvPr/>
          </p:nvSpPr>
          <p:spPr>
            <a:xfrm>
              <a:off x="6627136" y="3077304"/>
              <a:ext cx="239888" cy="11610"/>
            </a:xfrm>
            <a:prstGeom prst="rect">
              <a:avLst/>
            </a:prstGeom>
            <a:solidFill>
              <a:srgbClr val="E2231A">
                <a:alpha val="100000"/>
              </a:srgbClr>
            </a:solidFill>
          </p:spPr>
          <p:txBody>
            <a:bodyPr/>
            <a:lstStyle/>
            <a:p/>
          </p:txBody>
        </p:sp>
        <p:sp>
          <p:nvSpPr>
            <p:cNvPr id="69" name="rc69"/>
            <p:cNvSpPr/>
            <p:nvPr/>
          </p:nvSpPr>
          <p:spPr>
            <a:xfrm>
              <a:off x="6893679" y="3050212"/>
              <a:ext cx="239888" cy="1257808"/>
            </a:xfrm>
            <a:prstGeom prst="rect">
              <a:avLst/>
            </a:prstGeom>
            <a:solidFill>
              <a:srgbClr val="80BD41">
                <a:alpha val="100000"/>
              </a:srgbClr>
            </a:solidFill>
          </p:spPr>
          <p:txBody>
            <a:bodyPr/>
            <a:lstStyle/>
            <a:p/>
          </p:txBody>
        </p:sp>
        <p:sp>
          <p:nvSpPr>
            <p:cNvPr id="70" name="rc70"/>
            <p:cNvSpPr/>
            <p:nvPr/>
          </p:nvSpPr>
          <p:spPr>
            <a:xfrm>
              <a:off x="6893679" y="3036667"/>
              <a:ext cx="239888" cy="13545"/>
            </a:xfrm>
            <a:prstGeom prst="rect">
              <a:avLst/>
            </a:prstGeom>
            <a:solidFill>
              <a:srgbClr val="E2231A">
                <a:alpha val="100000"/>
              </a:srgbClr>
            </a:solidFill>
          </p:spPr>
          <p:txBody>
            <a:bodyPr/>
            <a:lstStyle/>
            <a:p/>
          </p:txBody>
        </p:sp>
        <p:sp>
          <p:nvSpPr>
            <p:cNvPr id="71" name="rc71"/>
            <p:cNvSpPr/>
            <p:nvPr/>
          </p:nvSpPr>
          <p:spPr>
            <a:xfrm>
              <a:off x="7160222" y="3025056"/>
              <a:ext cx="239888" cy="1282964"/>
            </a:xfrm>
            <a:prstGeom prst="rect">
              <a:avLst/>
            </a:prstGeom>
            <a:solidFill>
              <a:srgbClr val="80BD41">
                <a:alpha val="100000"/>
              </a:srgbClr>
            </a:solidFill>
          </p:spPr>
          <p:txBody>
            <a:bodyPr/>
            <a:lstStyle/>
            <a:p/>
          </p:txBody>
        </p:sp>
        <p:sp>
          <p:nvSpPr>
            <p:cNvPr id="72" name="rc72"/>
            <p:cNvSpPr/>
            <p:nvPr/>
          </p:nvSpPr>
          <p:spPr>
            <a:xfrm>
              <a:off x="7160222" y="3011511"/>
              <a:ext cx="239888" cy="13545"/>
            </a:xfrm>
            <a:prstGeom prst="rect">
              <a:avLst/>
            </a:prstGeom>
            <a:solidFill>
              <a:srgbClr val="E2231A">
                <a:alpha val="100000"/>
              </a:srgbClr>
            </a:solidFill>
          </p:spPr>
          <p:txBody>
            <a:bodyPr/>
            <a:lstStyle/>
            <a:p/>
          </p:txBody>
        </p:sp>
        <p:sp>
          <p:nvSpPr>
            <p:cNvPr id="73" name="rc73"/>
            <p:cNvSpPr/>
            <p:nvPr/>
          </p:nvSpPr>
          <p:spPr>
            <a:xfrm>
              <a:off x="7426765" y="2982484"/>
              <a:ext cx="239888" cy="1325536"/>
            </a:xfrm>
            <a:prstGeom prst="rect">
              <a:avLst/>
            </a:prstGeom>
            <a:solidFill>
              <a:srgbClr val="80BD41">
                <a:alpha val="100000"/>
              </a:srgbClr>
            </a:solidFill>
          </p:spPr>
          <p:txBody>
            <a:bodyPr/>
            <a:lstStyle/>
            <a:p/>
          </p:txBody>
        </p:sp>
        <p:sp>
          <p:nvSpPr>
            <p:cNvPr id="74" name="rc74"/>
            <p:cNvSpPr/>
            <p:nvPr/>
          </p:nvSpPr>
          <p:spPr>
            <a:xfrm>
              <a:off x="7426765" y="2968939"/>
              <a:ext cx="239888" cy="13545"/>
            </a:xfrm>
            <a:prstGeom prst="rect">
              <a:avLst/>
            </a:prstGeom>
            <a:solidFill>
              <a:srgbClr val="E2231A">
                <a:alpha val="100000"/>
              </a:srgbClr>
            </a:solidFill>
          </p:spPr>
          <p:txBody>
            <a:bodyPr/>
            <a:lstStyle/>
            <a:p/>
          </p:txBody>
        </p:sp>
        <p:sp>
          <p:nvSpPr>
            <p:cNvPr id="75" name="rc75"/>
            <p:cNvSpPr/>
            <p:nvPr/>
          </p:nvSpPr>
          <p:spPr>
            <a:xfrm>
              <a:off x="7693308" y="2980549"/>
              <a:ext cx="239888" cy="1327472"/>
            </a:xfrm>
            <a:prstGeom prst="rect">
              <a:avLst/>
            </a:prstGeom>
            <a:solidFill>
              <a:srgbClr val="80BD41">
                <a:alpha val="100000"/>
              </a:srgbClr>
            </a:solidFill>
          </p:spPr>
          <p:txBody>
            <a:bodyPr/>
            <a:lstStyle/>
            <a:p/>
          </p:txBody>
        </p:sp>
        <p:sp>
          <p:nvSpPr>
            <p:cNvPr id="76" name="rc76"/>
            <p:cNvSpPr/>
            <p:nvPr/>
          </p:nvSpPr>
          <p:spPr>
            <a:xfrm>
              <a:off x="7693308" y="2967004"/>
              <a:ext cx="239888" cy="13545"/>
            </a:xfrm>
            <a:prstGeom prst="rect">
              <a:avLst/>
            </a:prstGeom>
            <a:solidFill>
              <a:srgbClr val="E2231A">
                <a:alpha val="100000"/>
              </a:srgbClr>
            </a:solidFill>
          </p:spPr>
          <p:txBody>
            <a:bodyPr/>
            <a:lstStyle/>
            <a:p/>
          </p:txBody>
        </p:sp>
        <p:sp>
          <p:nvSpPr>
            <p:cNvPr id="77" name="rc77"/>
            <p:cNvSpPr/>
            <p:nvPr/>
          </p:nvSpPr>
          <p:spPr>
            <a:xfrm>
              <a:off x="7959851" y="2980549"/>
              <a:ext cx="239888" cy="1327472"/>
            </a:xfrm>
            <a:prstGeom prst="rect">
              <a:avLst/>
            </a:prstGeom>
            <a:solidFill>
              <a:srgbClr val="80BD41">
                <a:alpha val="100000"/>
              </a:srgbClr>
            </a:solidFill>
          </p:spPr>
          <p:txBody>
            <a:bodyPr/>
            <a:lstStyle/>
            <a:p/>
          </p:txBody>
        </p:sp>
        <p:sp>
          <p:nvSpPr>
            <p:cNvPr id="78" name="rc78"/>
            <p:cNvSpPr/>
            <p:nvPr/>
          </p:nvSpPr>
          <p:spPr>
            <a:xfrm>
              <a:off x="7959851" y="2967004"/>
              <a:ext cx="239888" cy="13545"/>
            </a:xfrm>
            <a:prstGeom prst="rect">
              <a:avLst/>
            </a:prstGeom>
            <a:solidFill>
              <a:srgbClr val="E2231A">
                <a:alpha val="100000"/>
              </a:srgbClr>
            </a:solidFill>
          </p:spPr>
          <p:txBody>
            <a:bodyPr/>
            <a:lstStyle/>
            <a:p/>
          </p:txBody>
        </p:sp>
        <p:sp>
          <p:nvSpPr>
            <p:cNvPr id="79" name="pl79"/>
            <p:cNvSpPr/>
            <p:nvPr/>
          </p:nvSpPr>
          <p:spPr>
            <a:xfrm>
              <a:off x="1416218" y="2095023"/>
              <a:ext cx="6663577" cy="134121"/>
            </a:xfrm>
            <a:custGeom>
              <a:avLst/>
              <a:pathLst>
                <a:path w="6663577" h="134121">
                  <a:moveTo>
                    <a:pt x="0" y="134121"/>
                  </a:moveTo>
                  <a:lnTo>
                    <a:pt x="266543" y="111767"/>
                  </a:lnTo>
                  <a:lnTo>
                    <a:pt x="533086" y="111767"/>
                  </a:lnTo>
                  <a:lnTo>
                    <a:pt x="799629" y="89414"/>
                  </a:lnTo>
                  <a:lnTo>
                    <a:pt x="1066172" y="89414"/>
                  </a:lnTo>
                  <a:lnTo>
                    <a:pt x="1332715" y="89414"/>
                  </a:lnTo>
                  <a:lnTo>
                    <a:pt x="1599258" y="89414"/>
                  </a:lnTo>
                  <a:lnTo>
                    <a:pt x="1865801" y="67060"/>
                  </a:lnTo>
                  <a:lnTo>
                    <a:pt x="2132344" y="67060"/>
                  </a:lnTo>
                  <a:lnTo>
                    <a:pt x="2398888" y="67060"/>
                  </a:lnTo>
                  <a:lnTo>
                    <a:pt x="2665431" y="67060"/>
                  </a:lnTo>
                  <a:lnTo>
                    <a:pt x="2931974" y="67060"/>
                  </a:lnTo>
                  <a:lnTo>
                    <a:pt x="3198517" y="0"/>
                  </a:lnTo>
                  <a:lnTo>
                    <a:pt x="3465060" y="0"/>
                  </a:lnTo>
                  <a:lnTo>
                    <a:pt x="3731603" y="0"/>
                  </a:lnTo>
                  <a:lnTo>
                    <a:pt x="3998146" y="0"/>
                  </a:lnTo>
                  <a:lnTo>
                    <a:pt x="4264689" y="0"/>
                  </a:lnTo>
                  <a:lnTo>
                    <a:pt x="4531233" y="0"/>
                  </a:lnTo>
                  <a:lnTo>
                    <a:pt x="4797776" y="0"/>
                  </a:lnTo>
                  <a:lnTo>
                    <a:pt x="5064319" y="6706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50915" y="3101248"/>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a:t>
              </a:r>
            </a:p>
          </p:txBody>
        </p:sp>
        <p:sp>
          <p:nvSpPr>
            <p:cNvPr id="92" name="tx92"/>
            <p:cNvSpPr/>
            <p:nvPr/>
          </p:nvSpPr>
          <p:spPr>
            <a:xfrm>
              <a:off x="2683631" y="31503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3" name="tx93"/>
            <p:cNvSpPr/>
            <p:nvPr/>
          </p:nvSpPr>
          <p:spPr>
            <a:xfrm>
              <a:off x="4016347" y="30625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4" name="tx94"/>
            <p:cNvSpPr/>
            <p:nvPr/>
          </p:nvSpPr>
          <p:spPr>
            <a:xfrm>
              <a:off x="5388239" y="301491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a:t>
              </a:r>
            </a:p>
          </p:txBody>
        </p:sp>
        <p:sp>
          <p:nvSpPr>
            <p:cNvPr id="95" name="tx95"/>
            <p:cNvSpPr/>
            <p:nvPr/>
          </p:nvSpPr>
          <p:spPr>
            <a:xfrm>
              <a:off x="6415235" y="29897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a:t>
              </a:r>
            </a:p>
          </p:txBody>
        </p:sp>
        <p:sp>
          <p:nvSpPr>
            <p:cNvPr id="96" name="tx96"/>
            <p:cNvSpPr/>
            <p:nvPr/>
          </p:nvSpPr>
          <p:spPr>
            <a:xfrm>
              <a:off x="6681778" y="29413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7" name="tx97"/>
            <p:cNvSpPr/>
            <p:nvPr/>
          </p:nvSpPr>
          <p:spPr>
            <a:xfrm>
              <a:off x="6948321" y="29026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8" name="tx98"/>
            <p:cNvSpPr/>
            <p:nvPr/>
          </p:nvSpPr>
          <p:spPr>
            <a:xfrm>
              <a:off x="7214864" y="28755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9" name="tx99"/>
            <p:cNvSpPr/>
            <p:nvPr/>
          </p:nvSpPr>
          <p:spPr>
            <a:xfrm>
              <a:off x="7481407" y="28330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100" name="tx100"/>
            <p:cNvSpPr/>
            <p:nvPr/>
          </p:nvSpPr>
          <p:spPr>
            <a:xfrm>
              <a:off x="7747950" y="28330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101" name="tx101"/>
            <p:cNvSpPr/>
            <p:nvPr/>
          </p:nvSpPr>
          <p:spPr>
            <a:xfrm>
              <a:off x="8014493" y="28310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102" name="pl102"/>
            <p:cNvSpPr/>
            <p:nvPr/>
          </p:nvSpPr>
          <p:spPr>
            <a:xfrm>
              <a:off x="141621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7746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4" name="tx114"/>
            <p:cNvSpPr/>
            <p:nvPr/>
          </p:nvSpPr>
          <p:spPr>
            <a:xfrm>
              <a:off x="1362659" y="32398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722808" y="3788458"/>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6" name="tx116"/>
            <p:cNvSpPr/>
            <p:nvPr/>
          </p:nvSpPr>
          <p:spPr>
            <a:xfrm>
              <a:off x="2695375" y="32775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741048"/>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8" name="tx118"/>
            <p:cNvSpPr/>
            <p:nvPr/>
          </p:nvSpPr>
          <p:spPr>
            <a:xfrm>
              <a:off x="4028090" y="31856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7001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0" name="tx120"/>
            <p:cNvSpPr/>
            <p:nvPr/>
          </p:nvSpPr>
          <p:spPr>
            <a:xfrm>
              <a:off x="5360806" y="31227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15235" y="37050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2" name="tx122"/>
            <p:cNvSpPr/>
            <p:nvPr/>
          </p:nvSpPr>
          <p:spPr>
            <a:xfrm>
              <a:off x="6426979" y="31150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6633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4" name="tx124"/>
            <p:cNvSpPr/>
            <p:nvPr/>
          </p:nvSpPr>
          <p:spPr>
            <a:xfrm>
              <a:off x="6693522" y="30492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6440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6" name="tx126"/>
            <p:cNvSpPr/>
            <p:nvPr/>
          </p:nvSpPr>
          <p:spPr>
            <a:xfrm>
              <a:off x="6960065" y="30095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6314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8" name="tx128"/>
            <p:cNvSpPr/>
            <p:nvPr/>
          </p:nvSpPr>
          <p:spPr>
            <a:xfrm>
              <a:off x="7226608" y="29843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6102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30" name="tx130"/>
            <p:cNvSpPr/>
            <p:nvPr/>
          </p:nvSpPr>
          <p:spPr>
            <a:xfrm>
              <a:off x="7493151" y="29418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36092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32" name="tx132"/>
            <p:cNvSpPr/>
            <p:nvPr/>
          </p:nvSpPr>
          <p:spPr>
            <a:xfrm>
              <a:off x="7759694" y="29398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14493" y="360923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34" name="tx134"/>
            <p:cNvSpPr/>
            <p:nvPr/>
          </p:nvSpPr>
          <p:spPr>
            <a:xfrm>
              <a:off x="8026237" y="29398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694268" y="42559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6" name="tx136"/>
            <p:cNvSpPr/>
            <p:nvPr/>
          </p:nvSpPr>
          <p:spPr>
            <a:xfrm>
              <a:off x="694268" y="377213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694268" y="328836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694268" y="2806294"/>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616573" y="2320816"/>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616573" y="1837043"/>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82906"/>
              <a:ext cx="18267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Luxembourg, 2000-2025</a:t>
              </a:r>
            </a:p>
          </p:txBody>
        </p:sp>
        <p:sp>
          <p:nvSpPr>
            <p:cNvPr id="167" name="pl167"/>
            <p:cNvSpPr/>
            <p:nvPr/>
          </p:nvSpPr>
          <p:spPr>
            <a:xfrm>
              <a:off x="224500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14247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03994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9374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937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09121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9886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569071" cy="129091"/>
            </a:xfrm>
            <a:prstGeom prst="rect">
              <a:avLst/>
            </a:prstGeom>
            <a:solidFill>
              <a:srgbClr val="80BD41">
                <a:alpha val="100000"/>
              </a:srgbClr>
            </a:solidFill>
          </p:spPr>
          <p:txBody>
            <a:bodyPr/>
            <a:lstStyle/>
            <a:p/>
          </p:txBody>
        </p:sp>
        <p:sp>
          <p:nvSpPr>
            <p:cNvPr id="179" name="rc179"/>
            <p:cNvSpPr/>
            <p:nvPr/>
          </p:nvSpPr>
          <p:spPr>
            <a:xfrm>
              <a:off x="6865345" y="5954972"/>
              <a:ext cx="227696" cy="129091"/>
            </a:xfrm>
            <a:prstGeom prst="rect">
              <a:avLst/>
            </a:prstGeom>
            <a:solidFill>
              <a:srgbClr val="E2231A">
                <a:alpha val="100000"/>
              </a:srgbClr>
            </a:solidFill>
          </p:spPr>
          <p:txBody>
            <a:bodyPr/>
            <a:lstStyle/>
            <a:p/>
          </p:txBody>
        </p:sp>
        <p:sp>
          <p:nvSpPr>
            <p:cNvPr id="180" name="rc180"/>
            <p:cNvSpPr/>
            <p:nvPr/>
          </p:nvSpPr>
          <p:spPr>
            <a:xfrm>
              <a:off x="1296273" y="5793607"/>
              <a:ext cx="6508318" cy="129091"/>
            </a:xfrm>
            <a:prstGeom prst="rect">
              <a:avLst/>
            </a:prstGeom>
            <a:solidFill>
              <a:srgbClr val="80BD41">
                <a:alpha val="100000"/>
              </a:srgbClr>
            </a:solidFill>
          </p:spPr>
          <p:txBody>
            <a:bodyPr/>
            <a:lstStyle/>
            <a:p/>
          </p:txBody>
        </p:sp>
        <p:sp>
          <p:nvSpPr>
            <p:cNvPr id="181" name="rc181"/>
            <p:cNvSpPr/>
            <p:nvPr/>
          </p:nvSpPr>
          <p:spPr>
            <a:xfrm>
              <a:off x="7804592" y="5793607"/>
              <a:ext cx="66411" cy="129091"/>
            </a:xfrm>
            <a:prstGeom prst="rect">
              <a:avLst/>
            </a:prstGeom>
            <a:solidFill>
              <a:srgbClr val="E2231A">
                <a:alpha val="100000"/>
              </a:srgbClr>
            </a:solidFill>
          </p:spPr>
          <p:txBody>
            <a:bodyPr/>
            <a:lstStyle/>
            <a:p/>
          </p:txBody>
        </p:sp>
        <p:sp>
          <p:nvSpPr>
            <p:cNvPr id="182" name="rc182"/>
            <p:cNvSpPr/>
            <p:nvPr/>
          </p:nvSpPr>
          <p:spPr>
            <a:xfrm>
              <a:off x="1296273" y="5632243"/>
              <a:ext cx="6508318" cy="129091"/>
            </a:xfrm>
            <a:prstGeom prst="rect">
              <a:avLst/>
            </a:prstGeom>
            <a:solidFill>
              <a:srgbClr val="80BD41">
                <a:alpha val="100000"/>
              </a:srgbClr>
            </a:solidFill>
          </p:spPr>
          <p:txBody>
            <a:bodyPr/>
            <a:lstStyle/>
            <a:p/>
          </p:txBody>
        </p:sp>
        <p:sp>
          <p:nvSpPr>
            <p:cNvPr id="183" name="rc183"/>
            <p:cNvSpPr/>
            <p:nvPr/>
          </p:nvSpPr>
          <p:spPr>
            <a:xfrm>
              <a:off x="7804592" y="5632243"/>
              <a:ext cx="66411" cy="129091"/>
            </a:xfrm>
            <a:prstGeom prst="rect">
              <a:avLst/>
            </a:prstGeom>
            <a:solidFill>
              <a:srgbClr val="E2231A">
                <a:alpha val="100000"/>
              </a:srgbClr>
            </a:solidFill>
          </p:spPr>
          <p:txBody>
            <a:bodyPr/>
            <a:lstStyle/>
            <a:p/>
          </p:txBody>
        </p:sp>
        <p:sp>
          <p:nvSpPr>
            <p:cNvPr id="184" name="tx184"/>
            <p:cNvSpPr/>
            <p:nvPr/>
          </p:nvSpPr>
          <p:spPr>
            <a:xfrm>
              <a:off x="7302508" y="597638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85" name="tx185"/>
            <p:cNvSpPr/>
            <p:nvPr/>
          </p:nvSpPr>
          <p:spPr>
            <a:xfrm>
              <a:off x="8109406"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86" name="tx186"/>
            <p:cNvSpPr/>
            <p:nvPr/>
          </p:nvSpPr>
          <p:spPr>
            <a:xfrm>
              <a:off x="8119368"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a:t>
              </a:r>
            </a:p>
          </p:txBody>
        </p:sp>
        <p:sp>
          <p:nvSpPr>
            <p:cNvPr id="187" name="tx187"/>
            <p:cNvSpPr/>
            <p:nvPr/>
          </p:nvSpPr>
          <p:spPr>
            <a:xfrm>
              <a:off x="4005460"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8" name="tx188"/>
            <p:cNvSpPr/>
            <p:nvPr/>
          </p:nvSpPr>
          <p:spPr>
            <a:xfrm>
              <a:off x="6917395"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4475084"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90" name="tx190"/>
            <p:cNvSpPr/>
            <p:nvPr/>
          </p:nvSpPr>
          <p:spPr>
            <a:xfrm>
              <a:off x="7776000"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47508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92" name="tx192"/>
            <p:cNvSpPr/>
            <p:nvPr/>
          </p:nvSpPr>
          <p:spPr>
            <a:xfrm>
              <a:off x="7776000"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154895"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8" name="tx198"/>
            <p:cNvSpPr/>
            <p:nvPr/>
          </p:nvSpPr>
          <p:spPr>
            <a:xfrm>
              <a:off x="5052364"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9" name="tx199"/>
            <p:cNvSpPr/>
            <p:nvPr/>
          </p:nvSpPr>
          <p:spPr>
            <a:xfrm>
              <a:off x="6949833"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higher than in 2019 (96%).
The number of children vaccinated with MCV1 increased 17% compared to in 2019.
The number of surviving infants increased approximately 13%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612993"/>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819944"/>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302689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2233847"/>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00951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21646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342342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263037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711996" y="183732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3" name="pl13"/>
            <p:cNvSpPr/>
            <p:nvPr/>
          </p:nvSpPr>
          <p:spPr>
            <a:xfrm>
              <a:off x="99839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757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5305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3038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0771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505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6238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3971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8170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29437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717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4903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2636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0369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783595" y="4930212"/>
              <a:ext cx="429597" cy="79304"/>
            </a:xfrm>
            <a:prstGeom prst="rect">
              <a:avLst/>
            </a:prstGeom>
            <a:solidFill>
              <a:srgbClr val="1CABE2">
                <a:alpha val="100000"/>
              </a:srgbClr>
            </a:solidFill>
          </p:spPr>
          <p:txBody>
            <a:bodyPr/>
            <a:lstStyle/>
            <a:p/>
          </p:txBody>
        </p:sp>
        <p:sp>
          <p:nvSpPr>
            <p:cNvPr id="28" name="rc28"/>
            <p:cNvSpPr/>
            <p:nvPr/>
          </p:nvSpPr>
          <p:spPr>
            <a:xfrm>
              <a:off x="1260927" y="5009517"/>
              <a:ext cx="429597" cy="0"/>
            </a:xfrm>
            <a:prstGeom prst="rect">
              <a:avLst/>
            </a:prstGeom>
            <a:solidFill>
              <a:srgbClr val="1CABE2">
                <a:alpha val="100000"/>
              </a:srgbClr>
            </a:solidFill>
          </p:spPr>
          <p:txBody>
            <a:bodyPr/>
            <a:lstStyle/>
            <a:p/>
          </p:txBody>
        </p:sp>
        <p:sp>
          <p:nvSpPr>
            <p:cNvPr id="29" name="rc29"/>
            <p:cNvSpPr/>
            <p:nvPr/>
          </p:nvSpPr>
          <p:spPr>
            <a:xfrm>
              <a:off x="1738258" y="4969865"/>
              <a:ext cx="429597" cy="39652"/>
            </a:xfrm>
            <a:prstGeom prst="rect">
              <a:avLst/>
            </a:prstGeom>
            <a:solidFill>
              <a:srgbClr val="1CABE2">
                <a:alpha val="100000"/>
              </a:srgbClr>
            </a:solidFill>
          </p:spPr>
          <p:txBody>
            <a:bodyPr/>
            <a:lstStyle/>
            <a:p/>
          </p:txBody>
        </p:sp>
        <p:sp>
          <p:nvSpPr>
            <p:cNvPr id="30" name="rc30"/>
            <p:cNvSpPr/>
            <p:nvPr/>
          </p:nvSpPr>
          <p:spPr>
            <a:xfrm>
              <a:off x="2215589" y="5009517"/>
              <a:ext cx="429597" cy="0"/>
            </a:xfrm>
            <a:prstGeom prst="rect">
              <a:avLst/>
            </a:prstGeom>
            <a:solidFill>
              <a:srgbClr val="1CABE2">
                <a:alpha val="100000"/>
              </a:srgbClr>
            </a:solidFill>
          </p:spPr>
          <p:txBody>
            <a:bodyPr/>
            <a:lstStyle/>
            <a:p/>
          </p:txBody>
        </p:sp>
        <p:sp>
          <p:nvSpPr>
            <p:cNvPr id="31" name="rc31"/>
            <p:cNvSpPr/>
            <p:nvPr/>
          </p:nvSpPr>
          <p:spPr>
            <a:xfrm>
              <a:off x="2692920" y="5009517"/>
              <a:ext cx="429597" cy="0"/>
            </a:xfrm>
            <a:prstGeom prst="rect">
              <a:avLst/>
            </a:prstGeom>
            <a:solidFill>
              <a:srgbClr val="1CABE2">
                <a:alpha val="100000"/>
              </a:srgbClr>
            </a:solidFill>
          </p:spPr>
          <p:txBody>
            <a:bodyPr/>
            <a:lstStyle/>
            <a:p/>
          </p:txBody>
        </p:sp>
        <p:sp>
          <p:nvSpPr>
            <p:cNvPr id="32" name="rc32"/>
            <p:cNvSpPr/>
            <p:nvPr/>
          </p:nvSpPr>
          <p:spPr>
            <a:xfrm>
              <a:off x="3170251" y="4850907"/>
              <a:ext cx="429597" cy="158609"/>
            </a:xfrm>
            <a:prstGeom prst="rect">
              <a:avLst/>
            </a:prstGeom>
            <a:solidFill>
              <a:srgbClr val="1CABE2">
                <a:alpha val="100000"/>
              </a:srgbClr>
            </a:solidFill>
          </p:spPr>
          <p:txBody>
            <a:bodyPr/>
            <a:lstStyle/>
            <a:p/>
          </p:txBody>
        </p:sp>
        <p:sp>
          <p:nvSpPr>
            <p:cNvPr id="33" name="rc33"/>
            <p:cNvSpPr/>
            <p:nvPr/>
          </p:nvSpPr>
          <p:spPr>
            <a:xfrm>
              <a:off x="3647582" y="4850907"/>
              <a:ext cx="429597" cy="158609"/>
            </a:xfrm>
            <a:prstGeom prst="rect">
              <a:avLst/>
            </a:prstGeom>
            <a:solidFill>
              <a:srgbClr val="1CABE2">
                <a:alpha val="100000"/>
              </a:srgbClr>
            </a:solidFill>
          </p:spPr>
          <p:txBody>
            <a:bodyPr/>
            <a:lstStyle/>
            <a:p/>
          </p:txBody>
        </p:sp>
        <p:sp>
          <p:nvSpPr>
            <p:cNvPr id="34" name="rc34"/>
            <p:cNvSpPr/>
            <p:nvPr/>
          </p:nvSpPr>
          <p:spPr>
            <a:xfrm>
              <a:off x="4124913" y="4057859"/>
              <a:ext cx="429597" cy="951658"/>
            </a:xfrm>
            <a:prstGeom prst="rect">
              <a:avLst/>
            </a:prstGeom>
            <a:solidFill>
              <a:srgbClr val="1CABE2">
                <a:alpha val="100000"/>
              </a:srgbClr>
            </a:solidFill>
          </p:spPr>
          <p:txBody>
            <a:bodyPr/>
            <a:lstStyle/>
            <a:p/>
          </p:txBody>
        </p:sp>
        <p:sp>
          <p:nvSpPr>
            <p:cNvPr id="35" name="rc35"/>
            <p:cNvSpPr/>
            <p:nvPr/>
          </p:nvSpPr>
          <p:spPr>
            <a:xfrm>
              <a:off x="4602244" y="5009517"/>
              <a:ext cx="429597" cy="0"/>
            </a:xfrm>
            <a:prstGeom prst="rect">
              <a:avLst/>
            </a:prstGeom>
            <a:solidFill>
              <a:srgbClr val="1CABE2">
                <a:alpha val="100000"/>
              </a:srgbClr>
            </a:solidFill>
          </p:spPr>
          <p:txBody>
            <a:bodyPr/>
            <a:lstStyle/>
            <a:p/>
          </p:txBody>
        </p:sp>
        <p:sp>
          <p:nvSpPr>
            <p:cNvPr id="36" name="rc36"/>
            <p:cNvSpPr/>
            <p:nvPr/>
          </p:nvSpPr>
          <p:spPr>
            <a:xfrm>
              <a:off x="6511569" y="4890560"/>
              <a:ext cx="429597" cy="118957"/>
            </a:xfrm>
            <a:prstGeom prst="rect">
              <a:avLst/>
            </a:prstGeom>
            <a:solidFill>
              <a:srgbClr val="1CABE2">
                <a:alpha val="100000"/>
              </a:srgbClr>
            </a:solidFill>
          </p:spPr>
          <p:txBody>
            <a:bodyPr/>
            <a:lstStyle/>
            <a:p/>
          </p:txBody>
        </p:sp>
        <p:sp>
          <p:nvSpPr>
            <p:cNvPr id="37" name="rc37"/>
            <p:cNvSpPr/>
            <p:nvPr/>
          </p:nvSpPr>
          <p:spPr>
            <a:xfrm>
              <a:off x="6988900" y="4969865"/>
              <a:ext cx="429597" cy="39652"/>
            </a:xfrm>
            <a:prstGeom prst="rect">
              <a:avLst/>
            </a:prstGeom>
            <a:solidFill>
              <a:srgbClr val="1CABE2">
                <a:alpha val="100000"/>
              </a:srgbClr>
            </a:solidFill>
          </p:spPr>
          <p:txBody>
            <a:bodyPr/>
            <a:lstStyle/>
            <a:p/>
          </p:txBody>
        </p:sp>
        <p:sp>
          <p:nvSpPr>
            <p:cNvPr id="38" name="pl38"/>
            <p:cNvSpPr/>
            <p:nvPr/>
          </p:nvSpPr>
          <p:spPr>
            <a:xfrm>
              <a:off x="998394" y="1869045"/>
              <a:ext cx="6205304" cy="95165"/>
            </a:xfrm>
            <a:custGeom>
              <a:avLst/>
              <a:pathLst>
                <a:path w="6205304" h="95165">
                  <a:moveTo>
                    <a:pt x="0" y="0"/>
                  </a:moveTo>
                  <a:lnTo>
                    <a:pt x="477331" y="0"/>
                  </a:lnTo>
                  <a:lnTo>
                    <a:pt x="954662" y="0"/>
                  </a:lnTo>
                  <a:lnTo>
                    <a:pt x="1431993" y="0"/>
                  </a:lnTo>
                  <a:lnTo>
                    <a:pt x="1909324" y="0"/>
                  </a:lnTo>
                  <a:lnTo>
                    <a:pt x="2386655" y="0"/>
                  </a:lnTo>
                  <a:lnTo>
                    <a:pt x="2863986" y="0"/>
                  </a:lnTo>
                  <a:lnTo>
                    <a:pt x="3341317" y="95165"/>
                  </a:lnTo>
                  <a:lnTo>
                    <a:pt x="3818648" y="0"/>
                  </a:lnTo>
                  <a:lnTo>
                    <a:pt x="4295979" y="0"/>
                  </a:lnTo>
                  <a:lnTo>
                    <a:pt x="4773310" y="0"/>
                  </a:lnTo>
                  <a:lnTo>
                    <a:pt x="5250642" y="0"/>
                  </a:lnTo>
                  <a:lnTo>
                    <a:pt x="5727973" y="0"/>
                  </a:lnTo>
                  <a:lnTo>
                    <a:pt x="6205304" y="0"/>
                  </a:lnTo>
                </a:path>
              </a:pathLst>
            </a:custGeom>
            <a:ln w="27101" cap="flat">
              <a:solidFill>
                <a:srgbClr val="00833D">
                  <a:alpha val="100000"/>
                </a:srgbClr>
              </a:solidFill>
              <a:prstDash val="solid"/>
              <a:round/>
            </a:ln>
          </p:spPr>
          <p:txBody>
            <a:bodyPr/>
            <a:lstStyle/>
            <a:p/>
          </p:txBody>
        </p:sp>
        <p:sp>
          <p:nvSpPr>
            <p:cNvPr id="39" name="pl39"/>
            <p:cNvSpPr/>
            <p:nvPr/>
          </p:nvSpPr>
          <p:spPr>
            <a:xfrm>
              <a:off x="998394" y="2027655"/>
              <a:ext cx="6205304" cy="253775"/>
            </a:xfrm>
            <a:custGeom>
              <a:avLst/>
              <a:pathLst>
                <a:path w="6205304" h="253775">
                  <a:moveTo>
                    <a:pt x="0" y="253775"/>
                  </a:moveTo>
                  <a:lnTo>
                    <a:pt x="477331" y="253775"/>
                  </a:lnTo>
                  <a:lnTo>
                    <a:pt x="954662" y="253775"/>
                  </a:lnTo>
                  <a:lnTo>
                    <a:pt x="1431993" y="253775"/>
                  </a:lnTo>
                  <a:lnTo>
                    <a:pt x="1909324" y="253775"/>
                  </a:lnTo>
                  <a:lnTo>
                    <a:pt x="2386655" y="253775"/>
                  </a:lnTo>
                  <a:lnTo>
                    <a:pt x="2863986" y="126887"/>
                  </a:lnTo>
                  <a:lnTo>
                    <a:pt x="3341317" y="126887"/>
                  </a:lnTo>
                  <a:lnTo>
                    <a:pt x="3818648" y="126887"/>
                  </a:lnTo>
                  <a:lnTo>
                    <a:pt x="4295979" y="126887"/>
                  </a:lnTo>
                  <a:lnTo>
                    <a:pt x="4773310" y="63443"/>
                  </a:lnTo>
                  <a:lnTo>
                    <a:pt x="5250642" y="0"/>
                  </a:lnTo>
                  <a:lnTo>
                    <a:pt x="5727973" y="0"/>
                  </a:lnTo>
                  <a:lnTo>
                    <a:pt x="6205304" y="0"/>
                  </a:lnTo>
                </a:path>
              </a:pathLst>
            </a:custGeom>
            <a:ln w="27101" cap="flat">
              <a:solidFill>
                <a:srgbClr val="002759">
                  <a:alpha val="100000"/>
                </a:srgbClr>
              </a:solidFill>
              <a:prstDash val="solid"/>
              <a:round/>
            </a:ln>
          </p:spPr>
          <p:txBody>
            <a:bodyPr/>
            <a:lstStyle/>
            <a:p/>
          </p:txBody>
        </p:sp>
        <p:sp>
          <p:nvSpPr>
            <p:cNvPr id="40" name="pt40"/>
            <p:cNvSpPr/>
            <p:nvPr/>
          </p:nvSpPr>
          <p:spPr>
            <a:xfrm>
              <a:off x="966793"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444124"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921455"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9878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76118"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53449"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30780"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08111"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785442"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262773"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740104"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17435"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69476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72097"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966793"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444124"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921455"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398786"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876118"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353449"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30780"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08111"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785442"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62773"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40104"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17435"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694766"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72097"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965235" y="480182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9" name="tx69"/>
            <p:cNvSpPr/>
            <p:nvPr/>
          </p:nvSpPr>
          <p:spPr>
            <a:xfrm>
              <a:off x="1442566"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1919897" y="484147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2397228"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874559"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351891" y="472287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4" name="tx74"/>
            <p:cNvSpPr/>
            <p:nvPr/>
          </p:nvSpPr>
          <p:spPr>
            <a:xfrm>
              <a:off x="3829222" y="472287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5" name="tx75"/>
            <p:cNvSpPr/>
            <p:nvPr/>
          </p:nvSpPr>
          <p:spPr>
            <a:xfrm>
              <a:off x="4273393" y="392947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76" name="tx76"/>
            <p:cNvSpPr/>
            <p:nvPr/>
          </p:nvSpPr>
          <p:spPr>
            <a:xfrm>
              <a:off x="478388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693208" y="476065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8" name="tx78"/>
            <p:cNvSpPr/>
            <p:nvPr/>
          </p:nvSpPr>
          <p:spPr>
            <a:xfrm>
              <a:off x="7170539" y="484147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9" name="pl79"/>
            <p:cNvSpPr/>
            <p:nvPr/>
          </p:nvSpPr>
          <p:spPr>
            <a:xfrm>
              <a:off x="7222738" y="1870222"/>
              <a:ext cx="639565" cy="39542"/>
            </a:xfrm>
            <a:custGeom>
              <a:avLst/>
              <a:pathLst>
                <a:path w="639565" h="39542">
                  <a:moveTo>
                    <a:pt x="639565" y="39542"/>
                  </a:moveTo>
                  <a:lnTo>
                    <a:pt x="0" y="0"/>
                  </a:lnTo>
                </a:path>
              </a:pathLst>
            </a:custGeom>
          </p:spPr>
          <p:txBody>
            <a:bodyPr/>
            <a:lstStyle/>
            <a:p/>
          </p:txBody>
        </p:sp>
        <p:sp>
          <p:nvSpPr>
            <p:cNvPr id="80" name="pl80"/>
            <p:cNvSpPr/>
            <p:nvPr/>
          </p:nvSpPr>
          <p:spPr>
            <a:xfrm>
              <a:off x="7221031" y="2031417"/>
              <a:ext cx="641272" cy="139223"/>
            </a:xfrm>
            <a:custGeom>
              <a:avLst/>
              <a:pathLst>
                <a:path w="641272" h="139223">
                  <a:moveTo>
                    <a:pt x="641272" y="139223"/>
                  </a:moveTo>
                  <a:lnTo>
                    <a:pt x="0" y="0"/>
                  </a:lnTo>
                </a:path>
              </a:pathLst>
            </a:custGeom>
          </p:spPr>
          <p:txBody>
            <a:bodyPr/>
            <a:lstStyle/>
            <a:p/>
          </p:txBody>
        </p:sp>
        <p:sp>
          <p:nvSpPr>
            <p:cNvPr id="81" name="pg81"/>
            <p:cNvSpPr/>
            <p:nvPr/>
          </p:nvSpPr>
          <p:spPr>
            <a:xfrm>
              <a:off x="7793724" y="182174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86286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3" name="pg83"/>
            <p:cNvSpPr/>
            <p:nvPr/>
          </p:nvSpPr>
          <p:spPr>
            <a:xfrm>
              <a:off x="7793724" y="209002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213114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94%</a:t>
              </a:r>
            </a:p>
          </p:txBody>
        </p:sp>
        <p:sp>
          <p:nvSpPr>
            <p:cNvPr id="85" name="rc85"/>
            <p:cNvSpPr/>
            <p:nvPr/>
          </p:nvSpPr>
          <p:spPr>
            <a:xfrm>
              <a:off x="711996" y="1578789"/>
              <a:ext cx="7923696" cy="3594096"/>
            </a:xfrm>
            <a:prstGeom prst="rect">
              <a:avLst/>
            </a:prstGeom>
            <a:ln w="13550" cap="rnd">
              <a:solidFill>
                <a:srgbClr val="BEBEBE">
                  <a:alpha val="100000"/>
                </a:srgbClr>
              </a:solidFill>
              <a:prstDash val="solid"/>
              <a:round/>
            </a:ln>
          </p:spPr>
          <p:txBody>
            <a:bodyPr/>
            <a:lstStyle/>
            <a:p/>
          </p:txBody>
        </p:sp>
        <p:sp>
          <p:nvSpPr>
            <p:cNvPr id="86" name="tx86"/>
            <p:cNvSpPr/>
            <p:nvPr/>
          </p:nvSpPr>
          <p:spPr>
            <a:xfrm>
              <a:off x="578734"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1690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508103"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9" name="tx89"/>
            <p:cNvSpPr/>
            <p:nvPr/>
          </p:nvSpPr>
          <p:spPr>
            <a:xfrm>
              <a:off x="508103" y="25829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0" name="tx90"/>
            <p:cNvSpPr/>
            <p:nvPr/>
          </p:nvSpPr>
          <p:spPr>
            <a:xfrm>
              <a:off x="508103" y="178994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85617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33347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81083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28816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76549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24282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72015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19748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67481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15215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294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06782"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58414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6147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541005" y="5900002"/>
              <a:ext cx="201456" cy="201456"/>
            </a:xfrm>
            <a:prstGeom prst="rect">
              <a:avLst/>
            </a:prstGeom>
            <a:solidFill>
              <a:srgbClr val="1CABE2">
                <a:alpha val="100000"/>
              </a:srgbClr>
            </a:solidFill>
          </p:spPr>
          <p:txBody>
            <a:bodyPr/>
            <a:lstStyle/>
            <a:p/>
          </p:txBody>
        </p:sp>
        <p:sp>
          <p:nvSpPr>
            <p:cNvPr id="125" name="tx125"/>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1793573" y="1334104"/>
              <a:ext cx="57605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Luxembourg,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 confirmed measles cases in Luxembourg. In the same year, MCV1 coverage was 99% and MCV2 coverage was 94%.
The number of cases in 2025 was 67% lower than in 2024 (n=3).
The highest number of measles cases was reported in 2019 (n=24). In this year, MCV1 coverage was 96%.</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Luxembourg saw a decrease in measles cases compared with 2024, while MCV1 coverage was 99% and MCV2 coverage was 94%.</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995190"/>
              <a:ext cx="3520101" cy="164746"/>
            </a:xfrm>
            <a:custGeom>
              <a:avLst/>
              <a:pathLst>
                <a:path w="3520101" h="164746">
                  <a:moveTo>
                    <a:pt x="0" y="164746"/>
                  </a:moveTo>
                  <a:lnTo>
                    <a:pt x="140804" y="164746"/>
                  </a:lnTo>
                  <a:lnTo>
                    <a:pt x="281608" y="164746"/>
                  </a:lnTo>
                  <a:lnTo>
                    <a:pt x="422412" y="0"/>
                  </a:lnTo>
                  <a:lnTo>
                    <a:pt x="563216" y="164746"/>
                  </a:lnTo>
                  <a:lnTo>
                    <a:pt x="704020" y="164746"/>
                  </a:lnTo>
                  <a:lnTo>
                    <a:pt x="844824" y="164746"/>
                  </a:lnTo>
                  <a:lnTo>
                    <a:pt x="985628" y="164746"/>
                  </a:lnTo>
                  <a:lnTo>
                    <a:pt x="1126432" y="164746"/>
                  </a:lnTo>
                  <a:lnTo>
                    <a:pt x="1267236" y="164746"/>
                  </a:lnTo>
                  <a:lnTo>
                    <a:pt x="1408040" y="164746"/>
                  </a:lnTo>
                  <a:lnTo>
                    <a:pt x="1548844" y="164746"/>
                  </a:lnTo>
                  <a:lnTo>
                    <a:pt x="1689648" y="164746"/>
                  </a:lnTo>
                  <a:lnTo>
                    <a:pt x="1830452" y="164746"/>
                  </a:lnTo>
                  <a:lnTo>
                    <a:pt x="1971256" y="164746"/>
                  </a:lnTo>
                  <a:lnTo>
                    <a:pt x="2112061" y="164746"/>
                  </a:lnTo>
                  <a:lnTo>
                    <a:pt x="2252865" y="164746"/>
                  </a:lnTo>
                  <a:lnTo>
                    <a:pt x="2393669" y="164746"/>
                  </a:lnTo>
                  <a:lnTo>
                    <a:pt x="2534473" y="164746"/>
                  </a:lnTo>
                  <a:lnTo>
                    <a:pt x="2675277" y="164746"/>
                  </a:lnTo>
                  <a:lnTo>
                    <a:pt x="2816081" y="164746"/>
                  </a:lnTo>
                  <a:lnTo>
                    <a:pt x="2956885" y="164746"/>
                  </a:lnTo>
                  <a:lnTo>
                    <a:pt x="3097689" y="164746"/>
                  </a:lnTo>
                  <a:lnTo>
                    <a:pt x="3238493" y="164746"/>
                  </a:lnTo>
                  <a:lnTo>
                    <a:pt x="3379297" y="164746"/>
                  </a:lnTo>
                  <a:lnTo>
                    <a:pt x="3520101" y="164746"/>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4995190"/>
              <a:ext cx="3520101" cy="164746"/>
            </a:xfrm>
            <a:custGeom>
              <a:avLst/>
              <a:pathLst>
                <a:path w="3520101" h="164746">
                  <a:moveTo>
                    <a:pt x="0" y="164746"/>
                  </a:moveTo>
                  <a:lnTo>
                    <a:pt x="140804" y="164746"/>
                  </a:lnTo>
                  <a:lnTo>
                    <a:pt x="281608" y="164746"/>
                  </a:lnTo>
                  <a:lnTo>
                    <a:pt x="422412" y="0"/>
                  </a:lnTo>
                  <a:lnTo>
                    <a:pt x="563216" y="164746"/>
                  </a:lnTo>
                  <a:lnTo>
                    <a:pt x="704020" y="164746"/>
                  </a:lnTo>
                  <a:lnTo>
                    <a:pt x="844824" y="164746"/>
                  </a:lnTo>
                  <a:lnTo>
                    <a:pt x="985628" y="164746"/>
                  </a:lnTo>
                  <a:lnTo>
                    <a:pt x="1126432" y="164746"/>
                  </a:lnTo>
                  <a:lnTo>
                    <a:pt x="1267236" y="164746"/>
                  </a:lnTo>
                  <a:lnTo>
                    <a:pt x="1408040" y="164746"/>
                  </a:lnTo>
                  <a:lnTo>
                    <a:pt x="1548844" y="164746"/>
                  </a:lnTo>
                  <a:lnTo>
                    <a:pt x="1689648" y="164746"/>
                  </a:lnTo>
                  <a:lnTo>
                    <a:pt x="1830452" y="164746"/>
                  </a:lnTo>
                  <a:lnTo>
                    <a:pt x="1971256" y="164746"/>
                  </a:lnTo>
                  <a:lnTo>
                    <a:pt x="2112061" y="164746"/>
                  </a:lnTo>
                  <a:lnTo>
                    <a:pt x="2252865" y="164746"/>
                  </a:lnTo>
                  <a:lnTo>
                    <a:pt x="2393669" y="164746"/>
                  </a:lnTo>
                  <a:lnTo>
                    <a:pt x="2534473" y="164746"/>
                  </a:lnTo>
                  <a:lnTo>
                    <a:pt x="2675277" y="164746"/>
                  </a:lnTo>
                  <a:lnTo>
                    <a:pt x="2816081" y="164746"/>
                  </a:lnTo>
                  <a:lnTo>
                    <a:pt x="2956885" y="164746"/>
                  </a:lnTo>
                  <a:lnTo>
                    <a:pt x="3097689" y="164746"/>
                  </a:lnTo>
                  <a:lnTo>
                    <a:pt x="3238493" y="164746"/>
                  </a:lnTo>
                  <a:lnTo>
                    <a:pt x="3379297" y="164746"/>
                  </a:lnTo>
                  <a:lnTo>
                    <a:pt x="3520101" y="164746"/>
                  </a:lnTo>
                </a:path>
              </a:pathLst>
            </a:custGeom>
            <a:ln w="43362" cap="flat">
              <a:solidFill>
                <a:srgbClr val="000000">
                  <a:alpha val="100000"/>
                </a:srgbClr>
              </a:solidFill>
              <a:prstDash val="solid"/>
              <a:round/>
            </a:ln>
          </p:spPr>
          <p:txBody>
            <a:bodyPr/>
            <a:lstStyle/>
            <a:p/>
          </p:txBody>
        </p:sp>
        <p:sp>
          <p:nvSpPr>
            <p:cNvPr id="24" name="pl24"/>
            <p:cNvSpPr/>
            <p:nvPr/>
          </p:nvSpPr>
          <p:spPr>
            <a:xfrm>
              <a:off x="943464" y="4995190"/>
              <a:ext cx="3520101" cy="164746"/>
            </a:xfrm>
            <a:custGeom>
              <a:avLst/>
              <a:pathLst>
                <a:path w="3520101" h="164746">
                  <a:moveTo>
                    <a:pt x="0" y="164746"/>
                  </a:moveTo>
                  <a:lnTo>
                    <a:pt x="140804" y="164746"/>
                  </a:lnTo>
                  <a:lnTo>
                    <a:pt x="281608" y="164746"/>
                  </a:lnTo>
                  <a:lnTo>
                    <a:pt x="422412" y="0"/>
                  </a:lnTo>
                  <a:lnTo>
                    <a:pt x="563216" y="164746"/>
                  </a:lnTo>
                  <a:lnTo>
                    <a:pt x="704020" y="164746"/>
                  </a:lnTo>
                  <a:lnTo>
                    <a:pt x="844824" y="164746"/>
                  </a:lnTo>
                  <a:lnTo>
                    <a:pt x="985628" y="164746"/>
                  </a:lnTo>
                  <a:lnTo>
                    <a:pt x="1126432" y="164746"/>
                  </a:lnTo>
                  <a:lnTo>
                    <a:pt x="1267236" y="164746"/>
                  </a:lnTo>
                  <a:lnTo>
                    <a:pt x="1408040" y="164746"/>
                  </a:lnTo>
                  <a:lnTo>
                    <a:pt x="1548844" y="164746"/>
                  </a:lnTo>
                  <a:lnTo>
                    <a:pt x="1689648" y="164746"/>
                  </a:lnTo>
                  <a:lnTo>
                    <a:pt x="1830452" y="164746"/>
                  </a:lnTo>
                  <a:lnTo>
                    <a:pt x="1971256" y="164746"/>
                  </a:lnTo>
                  <a:lnTo>
                    <a:pt x="2112061" y="164746"/>
                  </a:lnTo>
                  <a:lnTo>
                    <a:pt x="2252865" y="164746"/>
                  </a:lnTo>
                  <a:lnTo>
                    <a:pt x="2393669" y="164746"/>
                  </a:lnTo>
                  <a:lnTo>
                    <a:pt x="2534473" y="164746"/>
                  </a:lnTo>
                  <a:lnTo>
                    <a:pt x="2675277" y="164746"/>
                  </a:lnTo>
                  <a:lnTo>
                    <a:pt x="2816081" y="164746"/>
                  </a:lnTo>
                  <a:lnTo>
                    <a:pt x="2956885" y="164746"/>
                  </a:lnTo>
                  <a:lnTo>
                    <a:pt x="3097689" y="164746"/>
                  </a:lnTo>
                  <a:lnTo>
                    <a:pt x="3238493" y="164746"/>
                  </a:lnTo>
                  <a:lnTo>
                    <a:pt x="3379297" y="164746"/>
                  </a:lnTo>
                  <a:lnTo>
                    <a:pt x="3520101" y="164746"/>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12356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12356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25880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02125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390664" y="6093143"/>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66" name="tx66"/>
            <p:cNvSpPr/>
            <p:nvPr/>
          </p:nvSpPr>
          <p:spPr>
            <a:xfrm>
              <a:off x="252590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288356"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171458"/>
              <a:ext cx="3520101" cy="988477"/>
            </a:xfrm>
            <a:custGeom>
              <a:avLst/>
              <a:pathLst>
                <a:path w="3520101" h="988477">
                  <a:moveTo>
                    <a:pt x="0" y="0"/>
                  </a:moveTo>
                  <a:lnTo>
                    <a:pt x="140804" y="164746"/>
                  </a:lnTo>
                  <a:lnTo>
                    <a:pt x="281608" y="164746"/>
                  </a:lnTo>
                  <a:lnTo>
                    <a:pt x="422412" y="329492"/>
                  </a:lnTo>
                  <a:lnTo>
                    <a:pt x="563216" y="329492"/>
                  </a:lnTo>
                  <a:lnTo>
                    <a:pt x="704020" y="329492"/>
                  </a:lnTo>
                  <a:lnTo>
                    <a:pt x="844824" y="329492"/>
                  </a:lnTo>
                  <a:lnTo>
                    <a:pt x="985628" y="494238"/>
                  </a:lnTo>
                  <a:lnTo>
                    <a:pt x="1126432" y="494238"/>
                  </a:lnTo>
                  <a:lnTo>
                    <a:pt x="1267236" y="494238"/>
                  </a:lnTo>
                  <a:lnTo>
                    <a:pt x="1408040" y="494238"/>
                  </a:lnTo>
                  <a:lnTo>
                    <a:pt x="1548844" y="494238"/>
                  </a:lnTo>
                  <a:lnTo>
                    <a:pt x="1689648" y="988477"/>
                  </a:lnTo>
                  <a:lnTo>
                    <a:pt x="1830452" y="988477"/>
                  </a:lnTo>
                  <a:lnTo>
                    <a:pt x="1971256" y="988477"/>
                  </a:lnTo>
                  <a:lnTo>
                    <a:pt x="2112061" y="988477"/>
                  </a:lnTo>
                  <a:lnTo>
                    <a:pt x="2252865" y="988477"/>
                  </a:lnTo>
                  <a:lnTo>
                    <a:pt x="2393669" y="988477"/>
                  </a:lnTo>
                  <a:lnTo>
                    <a:pt x="2534473" y="988477"/>
                  </a:lnTo>
                  <a:lnTo>
                    <a:pt x="2675277" y="494238"/>
                  </a:lnTo>
                  <a:lnTo>
                    <a:pt x="2816081" y="988477"/>
                  </a:lnTo>
                  <a:lnTo>
                    <a:pt x="2956885" y="988477"/>
                  </a:lnTo>
                  <a:lnTo>
                    <a:pt x="3097689" y="988477"/>
                  </a:lnTo>
                  <a:lnTo>
                    <a:pt x="3238493" y="988477"/>
                  </a:lnTo>
                  <a:lnTo>
                    <a:pt x="3379297" y="988477"/>
                  </a:lnTo>
                  <a:lnTo>
                    <a:pt x="3520101" y="988477"/>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4171458"/>
              <a:ext cx="3520101" cy="988477"/>
            </a:xfrm>
            <a:custGeom>
              <a:avLst/>
              <a:pathLst>
                <a:path w="3520101" h="988477">
                  <a:moveTo>
                    <a:pt x="0" y="0"/>
                  </a:moveTo>
                  <a:lnTo>
                    <a:pt x="140804" y="164746"/>
                  </a:lnTo>
                  <a:lnTo>
                    <a:pt x="281608" y="164746"/>
                  </a:lnTo>
                  <a:lnTo>
                    <a:pt x="422412" y="329492"/>
                  </a:lnTo>
                  <a:lnTo>
                    <a:pt x="563216" y="329492"/>
                  </a:lnTo>
                  <a:lnTo>
                    <a:pt x="704020" y="329492"/>
                  </a:lnTo>
                  <a:lnTo>
                    <a:pt x="844824" y="329492"/>
                  </a:lnTo>
                  <a:lnTo>
                    <a:pt x="985628" y="494238"/>
                  </a:lnTo>
                  <a:lnTo>
                    <a:pt x="1126432" y="494238"/>
                  </a:lnTo>
                  <a:lnTo>
                    <a:pt x="1267236" y="494238"/>
                  </a:lnTo>
                  <a:lnTo>
                    <a:pt x="1408040" y="494238"/>
                  </a:lnTo>
                  <a:lnTo>
                    <a:pt x="1548844" y="494238"/>
                  </a:lnTo>
                  <a:lnTo>
                    <a:pt x="1689648" y="988477"/>
                  </a:lnTo>
                  <a:lnTo>
                    <a:pt x="1830452" y="988477"/>
                  </a:lnTo>
                  <a:lnTo>
                    <a:pt x="1971256" y="988477"/>
                  </a:lnTo>
                  <a:lnTo>
                    <a:pt x="2112061" y="988477"/>
                  </a:lnTo>
                  <a:lnTo>
                    <a:pt x="2252865" y="988477"/>
                  </a:lnTo>
                  <a:lnTo>
                    <a:pt x="2393669" y="988477"/>
                  </a:lnTo>
                  <a:lnTo>
                    <a:pt x="2534473" y="988477"/>
                  </a:lnTo>
                  <a:lnTo>
                    <a:pt x="2675277" y="494238"/>
                  </a:lnTo>
                  <a:lnTo>
                    <a:pt x="2816081" y="988477"/>
                  </a:lnTo>
                  <a:lnTo>
                    <a:pt x="2956885" y="988477"/>
                  </a:lnTo>
                  <a:lnTo>
                    <a:pt x="3097689" y="988477"/>
                  </a:lnTo>
                  <a:lnTo>
                    <a:pt x="3238493" y="988477"/>
                  </a:lnTo>
                  <a:lnTo>
                    <a:pt x="3379297" y="988477"/>
                  </a:lnTo>
                  <a:lnTo>
                    <a:pt x="3520101" y="988477"/>
                  </a:lnTo>
                </a:path>
              </a:pathLst>
            </a:custGeom>
            <a:ln w="43362" cap="flat">
              <a:solidFill>
                <a:srgbClr val="000000">
                  <a:alpha val="100000"/>
                </a:srgbClr>
              </a:solidFill>
              <a:prstDash val="solid"/>
              <a:round/>
            </a:ln>
          </p:spPr>
          <p:txBody>
            <a:bodyPr/>
            <a:lstStyle/>
            <a:p/>
          </p:txBody>
        </p:sp>
        <p:sp>
          <p:nvSpPr>
            <p:cNvPr id="88" name="pl88"/>
            <p:cNvSpPr/>
            <p:nvPr/>
          </p:nvSpPr>
          <p:spPr>
            <a:xfrm>
              <a:off x="5308715" y="4171458"/>
              <a:ext cx="3520101" cy="988477"/>
            </a:xfrm>
            <a:custGeom>
              <a:avLst/>
              <a:pathLst>
                <a:path w="3520101" h="988477">
                  <a:moveTo>
                    <a:pt x="0" y="0"/>
                  </a:moveTo>
                  <a:lnTo>
                    <a:pt x="140804" y="164746"/>
                  </a:lnTo>
                  <a:lnTo>
                    <a:pt x="281608" y="164746"/>
                  </a:lnTo>
                  <a:lnTo>
                    <a:pt x="422412" y="329492"/>
                  </a:lnTo>
                  <a:lnTo>
                    <a:pt x="563216" y="329492"/>
                  </a:lnTo>
                  <a:lnTo>
                    <a:pt x="704020" y="329492"/>
                  </a:lnTo>
                  <a:lnTo>
                    <a:pt x="844824" y="329492"/>
                  </a:lnTo>
                  <a:lnTo>
                    <a:pt x="985628" y="494238"/>
                  </a:lnTo>
                  <a:lnTo>
                    <a:pt x="1126432" y="494238"/>
                  </a:lnTo>
                  <a:lnTo>
                    <a:pt x="1267236" y="494238"/>
                  </a:lnTo>
                  <a:lnTo>
                    <a:pt x="1408040" y="494238"/>
                  </a:lnTo>
                  <a:lnTo>
                    <a:pt x="1548844" y="494238"/>
                  </a:lnTo>
                  <a:lnTo>
                    <a:pt x="1689648" y="988477"/>
                  </a:lnTo>
                  <a:lnTo>
                    <a:pt x="1830452" y="988477"/>
                  </a:lnTo>
                  <a:lnTo>
                    <a:pt x="1971256" y="988477"/>
                  </a:lnTo>
                  <a:lnTo>
                    <a:pt x="2112061" y="988477"/>
                  </a:lnTo>
                  <a:lnTo>
                    <a:pt x="2252865" y="988477"/>
                  </a:lnTo>
                  <a:lnTo>
                    <a:pt x="2393669" y="988477"/>
                  </a:lnTo>
                  <a:lnTo>
                    <a:pt x="2534473" y="988477"/>
                  </a:lnTo>
                  <a:lnTo>
                    <a:pt x="2675277" y="494238"/>
                  </a:lnTo>
                  <a:lnTo>
                    <a:pt x="2816081" y="988477"/>
                  </a:lnTo>
                  <a:lnTo>
                    <a:pt x="2956885" y="988477"/>
                  </a:lnTo>
                  <a:lnTo>
                    <a:pt x="3097689" y="988477"/>
                  </a:lnTo>
                  <a:lnTo>
                    <a:pt x="3238493" y="988477"/>
                  </a:lnTo>
                  <a:lnTo>
                    <a:pt x="3379297" y="988477"/>
                  </a:lnTo>
                  <a:lnTo>
                    <a:pt x="3520101" y="988477"/>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677219"/>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6106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6394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9" name="pg99"/>
            <p:cNvSpPr/>
            <p:nvPr/>
          </p:nvSpPr>
          <p:spPr>
            <a:xfrm>
              <a:off x="5954246"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658267"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36228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25503"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629524"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48881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48881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62405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38650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755915" y="6093143"/>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Luxembourg</a:t>
              </a:r>
            </a:p>
          </p:txBody>
        </p:sp>
        <p:sp>
          <p:nvSpPr>
            <p:cNvPr id="130" name="tx130"/>
            <p:cNvSpPr/>
            <p:nvPr/>
          </p:nvSpPr>
          <p:spPr>
            <a:xfrm>
              <a:off x="689115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653607"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Luxembourg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Luxembourg, indicating very good retention of children in immunization programmes</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83416"/>
            </a:xfrm>
            <a:custGeom>
              <a:avLst/>
              <a:pathLst>
                <a:path w="2135265" h="83416">
                  <a:moveTo>
                    <a:pt x="0" y="83416"/>
                  </a:moveTo>
                  <a:lnTo>
                    <a:pt x="85410" y="69513"/>
                  </a:lnTo>
                  <a:lnTo>
                    <a:pt x="170821" y="69513"/>
                  </a:lnTo>
                  <a:lnTo>
                    <a:pt x="256231" y="55610"/>
                  </a:lnTo>
                  <a:lnTo>
                    <a:pt x="341642" y="55610"/>
                  </a:lnTo>
                  <a:lnTo>
                    <a:pt x="427053" y="55610"/>
                  </a:lnTo>
                  <a:lnTo>
                    <a:pt x="512463" y="55610"/>
                  </a:lnTo>
                  <a:lnTo>
                    <a:pt x="597874" y="41708"/>
                  </a:lnTo>
                  <a:lnTo>
                    <a:pt x="683284" y="41708"/>
                  </a:lnTo>
                  <a:lnTo>
                    <a:pt x="768695" y="41708"/>
                  </a:lnTo>
                  <a:lnTo>
                    <a:pt x="854106" y="41708"/>
                  </a:lnTo>
                  <a:lnTo>
                    <a:pt x="939516" y="41708"/>
                  </a:lnTo>
                  <a:lnTo>
                    <a:pt x="1024927" y="0"/>
                  </a:lnTo>
                  <a:lnTo>
                    <a:pt x="1110337" y="0"/>
                  </a:lnTo>
                  <a:lnTo>
                    <a:pt x="1195748" y="0"/>
                  </a:lnTo>
                  <a:lnTo>
                    <a:pt x="1281159" y="0"/>
                  </a:lnTo>
                  <a:lnTo>
                    <a:pt x="1366569" y="0"/>
                  </a:lnTo>
                  <a:lnTo>
                    <a:pt x="1451980" y="0"/>
                  </a:lnTo>
                  <a:lnTo>
                    <a:pt x="1537390" y="0"/>
                  </a:lnTo>
                  <a:lnTo>
                    <a:pt x="1622801" y="41708"/>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1" name="tx101"/>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2" name="tx102"/>
            <p:cNvSpPr/>
            <p:nvPr/>
          </p:nvSpPr>
          <p:spPr>
            <a:xfrm>
              <a:off x="262464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3" name="tx103"/>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13902"/>
            </a:xfrm>
            <a:custGeom>
              <a:avLst/>
              <a:pathLst>
                <a:path w="2135265" h="13902">
                  <a:moveTo>
                    <a:pt x="0" y="0"/>
                  </a:moveTo>
                  <a:lnTo>
                    <a:pt x="85410" y="0"/>
                  </a:lnTo>
                  <a:lnTo>
                    <a:pt x="170821" y="0"/>
                  </a:lnTo>
                  <a:lnTo>
                    <a:pt x="256231" y="13902"/>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579668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1" name="tx151"/>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2" name="tx152"/>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3" name="tx153"/>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875219" y="4073350"/>
              <a:ext cx="1110337" cy="111221"/>
            </a:xfrm>
            <a:custGeom>
              <a:avLst/>
              <a:pathLst>
                <a:path w="1110337" h="111221">
                  <a:moveTo>
                    <a:pt x="0" y="111221"/>
                  </a:moveTo>
                  <a:lnTo>
                    <a:pt x="85410" y="111221"/>
                  </a:lnTo>
                  <a:lnTo>
                    <a:pt x="170821" y="111221"/>
                  </a:lnTo>
                  <a:lnTo>
                    <a:pt x="256231" y="111221"/>
                  </a:lnTo>
                  <a:lnTo>
                    <a:pt x="341642" y="111221"/>
                  </a:lnTo>
                  <a:lnTo>
                    <a:pt x="427053" y="111221"/>
                  </a:lnTo>
                  <a:lnTo>
                    <a:pt x="512463" y="55610"/>
                  </a:lnTo>
                  <a:lnTo>
                    <a:pt x="597874" y="55610"/>
                  </a:lnTo>
                  <a:lnTo>
                    <a:pt x="683284" y="55610"/>
                  </a:lnTo>
                  <a:lnTo>
                    <a:pt x="768695" y="55610"/>
                  </a:lnTo>
                  <a:lnTo>
                    <a:pt x="854106" y="27805"/>
                  </a:lnTo>
                  <a:lnTo>
                    <a:pt x="939516" y="0"/>
                  </a:lnTo>
                  <a:lnTo>
                    <a:pt x="1024927" y="0"/>
                  </a:lnTo>
                  <a:lnTo>
                    <a:pt x="1110337" y="0"/>
                  </a:lnTo>
                </a:path>
              </a:pathLst>
            </a:custGeom>
            <a:ln w="27101" cap="flat">
              <a:solidFill>
                <a:srgbClr val="1CABE2">
                  <a:alpha val="100000"/>
                </a:srgbClr>
              </a:solidFill>
              <a:prstDash val="solid"/>
              <a:round/>
            </a:ln>
          </p:spPr>
          <p:txBody>
            <a:bodyPr/>
            <a:lstStyle/>
            <a:p/>
          </p:txBody>
        </p:sp>
        <p:sp>
          <p:nvSpPr>
            <p:cNvPr id="174" name="pt174"/>
            <p:cNvSpPr/>
            <p:nvPr/>
          </p:nvSpPr>
          <p:spPr>
            <a:xfrm>
              <a:off x="485716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94257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02798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113400"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19881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28422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36963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45504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54045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62586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71127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79668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88209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96750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tx188"/>
            <p:cNvSpPr/>
            <p:nvPr/>
          </p:nvSpPr>
          <p:spPr>
            <a:xfrm>
              <a:off x="4723289" y="40923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89" name="tx189"/>
            <p:cNvSpPr/>
            <p:nvPr/>
          </p:nvSpPr>
          <p:spPr>
            <a:xfrm>
              <a:off x="6018113"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0" name="tx190"/>
            <p:cNvSpPr/>
            <p:nvPr/>
          </p:nvSpPr>
          <p:spPr>
            <a:xfrm>
              <a:off x="5418832"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1" name="tx191"/>
            <p:cNvSpPr/>
            <p:nvPr/>
          </p:nvSpPr>
          <p:spPr>
            <a:xfrm>
              <a:off x="5845885"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2" name="pl192"/>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25638" y="2037162"/>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212" name="pt212"/>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842005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859087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tx223"/>
            <p:cNvSpPr/>
            <p:nvPr/>
          </p:nvSpPr>
          <p:spPr>
            <a:xfrm>
              <a:off x="7773708"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4" name="tx224"/>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5" name="tx225"/>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6" name="tx226"/>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7" name="pl227"/>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413174" y="4142863"/>
              <a:ext cx="1366569" cy="41708"/>
            </a:xfrm>
            <a:custGeom>
              <a:avLst/>
              <a:pathLst>
                <a:path w="1366569" h="41708">
                  <a:moveTo>
                    <a:pt x="0" y="41708"/>
                  </a:moveTo>
                  <a:lnTo>
                    <a:pt x="85410" y="27805"/>
                  </a:lnTo>
                  <a:lnTo>
                    <a:pt x="170821" y="13902"/>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path>
              </a:pathLst>
            </a:custGeom>
            <a:ln w="27101" cap="flat">
              <a:solidFill>
                <a:srgbClr val="1CABE2">
                  <a:alpha val="100000"/>
                </a:srgbClr>
              </a:solidFill>
              <a:prstDash val="solid"/>
              <a:round/>
            </a:ln>
          </p:spPr>
          <p:txBody>
            <a:bodyPr/>
            <a:lstStyle/>
            <a:p/>
          </p:txBody>
        </p:sp>
        <p:sp>
          <p:nvSpPr>
            <p:cNvPr id="247" name="pt247"/>
            <p:cNvSpPr/>
            <p:nvPr/>
          </p:nvSpPr>
          <p:spPr>
            <a:xfrm>
              <a:off x="7395124"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480534"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565945"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651355"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73676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82217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907587"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99299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07840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163819"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249230"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334640"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42005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50546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590872"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67628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76169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tx264"/>
            <p:cNvSpPr/>
            <p:nvPr/>
          </p:nvSpPr>
          <p:spPr>
            <a:xfrm>
              <a:off x="7261244" y="40923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65" name="tx265"/>
            <p:cNvSpPr/>
            <p:nvPr/>
          </p:nvSpPr>
          <p:spPr>
            <a:xfrm>
              <a:off x="8812300" y="40505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66" name="tx266"/>
            <p:cNvSpPr/>
            <p:nvPr/>
          </p:nvSpPr>
          <p:spPr>
            <a:xfrm>
              <a:off x="8213020"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67" name="tx267"/>
            <p:cNvSpPr/>
            <p:nvPr/>
          </p:nvSpPr>
          <p:spPr>
            <a:xfrm>
              <a:off x="8640073"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68" name="tx268"/>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9" name="tx269"/>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0" name="tx270"/>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71" name="tx271"/>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2" name="tx272"/>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3" name="tx273"/>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4" name="tx27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0" name="tx28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1" name="tx281"/>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2" name="tx282"/>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3" name="tx283"/>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4" name="tx284"/>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5" name="tx285"/>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6" name="tx286"/>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7" name="tx287"/>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8" name="tx288"/>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9" name="tx289"/>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0" name="tx290"/>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1" name="tx291"/>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2" name="tx292"/>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3" name="tx293"/>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4" name="tx294"/>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5" name="tx295"/>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6" name="tx296"/>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7" name="tx297"/>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8" name="tx298"/>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9" name="tx299"/>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0" name="tx300"/>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1" name="tx301"/>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2" name="tx302"/>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3" name="tx303"/>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4" name="tx304"/>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5" name="tx305"/>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6" name="tx306"/>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7" name="tx30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8" name="pt30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0" name="tx31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1" name="tx31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12" name="tx312"/>
            <p:cNvSpPr/>
            <p:nvPr/>
          </p:nvSpPr>
          <p:spPr>
            <a:xfrm>
              <a:off x="2210718" y="1330710"/>
              <a:ext cx="54144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Luxembourg, 2000-2025</a:t>
              </a:r>
            </a:p>
          </p:txBody>
        </p:sp>
        <p:sp>
          <p:nvSpPr>
            <p:cNvPr id="313" name="tx31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4" name="tx31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(89%), followed by MCV2 (94%).
Compared to 2019, coverage of 4 vaccines remained constant (DTP1, DTP3, IPV1 and ROTAC) and 2 vaccines increased (MCV1 and MCV2).
Compared to 2024, coverage of 6 vaccines remained constant (DTP1, DTP3, IPV1, MCV1, MCV2 and ROTAC).</a:t>
            </a:r>
          </a:p>
        </p:txBody>
      </p:sp>
      <p:sp>
        <p:nvSpPr>
          <p:cNvPr id="31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Luxembourg had its lowest coverage in ROTAC (89%), while most other routine vaccines clustered around 94-99%; 4 antigens remained constant since 2019, and 6 antigens remained constant since 2024.</a:t>
            </a:r>
          </a:p>
        </p:txBody>
      </p:sp>
      <p:grpSp xmlns:pic="http://schemas.openxmlformats.org/drawingml/2006/picture">
        <p:nvGrpSpPr>
          <p:cNvPr id="317" name=""/>
          <p:cNvGrpSpPr/>
          <p:nvPr/>
        </p:nvGrpSpPr>
        <p:grpSpPr>
          <a:xfrm>
            <a:off x="292608" y="1097280"/>
            <a:ext cx="8595360" cy="28575"/>
            <a:chOff x="292608" y="1097280"/>
            <a:chExt cx="8595360" cy="28575"/>
          </a:xfrm>
        </p:grpSpPr>
        <p:sp>
          <p:nvSpPr>
            <p:cNvPr id="31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47449"/>
            </a:xfrm>
            <a:custGeom>
              <a:avLst/>
              <a:pathLst>
                <a:path w="6518190" h="47449">
                  <a:moveTo>
                    <a:pt x="0" y="0"/>
                  </a:moveTo>
                  <a:lnTo>
                    <a:pt x="260727" y="0"/>
                  </a:lnTo>
                  <a:lnTo>
                    <a:pt x="521455" y="0"/>
                  </a:lnTo>
                  <a:lnTo>
                    <a:pt x="782182" y="47449"/>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78248"/>
              <a:ext cx="6518190" cy="996441"/>
            </a:xfrm>
            <a:custGeom>
              <a:avLst/>
              <a:pathLst>
                <a:path w="6518190" h="996441">
                  <a:moveTo>
                    <a:pt x="0" y="996441"/>
                  </a:moveTo>
                  <a:lnTo>
                    <a:pt x="260727" y="569395"/>
                  </a:lnTo>
                  <a:lnTo>
                    <a:pt x="521455" y="142348"/>
                  </a:lnTo>
                  <a:lnTo>
                    <a:pt x="782182" y="142348"/>
                  </a:lnTo>
                  <a:lnTo>
                    <a:pt x="1042910" y="189798"/>
                  </a:lnTo>
                  <a:lnTo>
                    <a:pt x="1303638" y="142348"/>
                  </a:lnTo>
                  <a:lnTo>
                    <a:pt x="1564365" y="142348"/>
                  </a:lnTo>
                  <a:lnTo>
                    <a:pt x="1825093" y="521945"/>
                  </a:lnTo>
                  <a:lnTo>
                    <a:pt x="2085820" y="189798"/>
                  </a:lnTo>
                  <a:lnTo>
                    <a:pt x="2346548" y="142348"/>
                  </a:lnTo>
                  <a:lnTo>
                    <a:pt x="2607276" y="189798"/>
                  </a:lnTo>
                  <a:lnTo>
                    <a:pt x="2868003" y="142348"/>
                  </a:lnTo>
                  <a:lnTo>
                    <a:pt x="3128731" y="189798"/>
                  </a:lnTo>
                  <a:lnTo>
                    <a:pt x="3389458" y="189798"/>
                  </a:lnTo>
                  <a:lnTo>
                    <a:pt x="3650186" y="189798"/>
                  </a:lnTo>
                  <a:lnTo>
                    <a:pt x="3910914" y="189798"/>
                  </a:lnTo>
                  <a:lnTo>
                    <a:pt x="4171641" y="189798"/>
                  </a:lnTo>
                  <a:lnTo>
                    <a:pt x="4432369" y="189798"/>
                  </a:lnTo>
                  <a:lnTo>
                    <a:pt x="4693096" y="94899"/>
                  </a:lnTo>
                  <a:lnTo>
                    <a:pt x="4953824" y="94899"/>
                  </a:lnTo>
                  <a:lnTo>
                    <a:pt x="5214552" y="94899"/>
                  </a:lnTo>
                  <a:lnTo>
                    <a:pt x="5475279" y="94899"/>
                  </a:lnTo>
                  <a:lnTo>
                    <a:pt x="5736007" y="47449"/>
                  </a:lnTo>
                  <a:lnTo>
                    <a:pt x="5996734" y="0"/>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284697"/>
            </a:xfrm>
            <a:custGeom>
              <a:avLst/>
              <a:pathLst>
                <a:path w="6518190" h="284697">
                  <a:moveTo>
                    <a:pt x="0" y="284697"/>
                  </a:moveTo>
                  <a:lnTo>
                    <a:pt x="260727" y="142348"/>
                  </a:lnTo>
                  <a:lnTo>
                    <a:pt x="521455" y="47449"/>
                  </a:lnTo>
                  <a:lnTo>
                    <a:pt x="782182" y="47449"/>
                  </a:lnTo>
                  <a:lnTo>
                    <a:pt x="1042910" y="47449"/>
                  </a:lnTo>
                  <a:lnTo>
                    <a:pt x="1303638" y="47449"/>
                  </a:lnTo>
                  <a:lnTo>
                    <a:pt x="1564365" y="47449"/>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3742531" y="1737442"/>
              <a:ext cx="3910914" cy="3416372"/>
            </a:xfrm>
            <a:custGeom>
              <a:avLst/>
              <a:pathLst>
                <a:path w="3910914" h="3416372">
                  <a:moveTo>
                    <a:pt x="0" y="3131674"/>
                  </a:moveTo>
                  <a:lnTo>
                    <a:pt x="260727" y="2941875"/>
                  </a:lnTo>
                  <a:lnTo>
                    <a:pt x="521455" y="2894426"/>
                  </a:lnTo>
                  <a:lnTo>
                    <a:pt x="782182" y="2894426"/>
                  </a:lnTo>
                  <a:lnTo>
                    <a:pt x="1042910" y="3416372"/>
                  </a:lnTo>
                  <a:lnTo>
                    <a:pt x="1303638" y="3226573"/>
                  </a:lnTo>
                  <a:lnTo>
                    <a:pt x="1564365" y="2752077"/>
                  </a:lnTo>
                  <a:lnTo>
                    <a:pt x="1825093" y="2325030"/>
                  </a:lnTo>
                  <a:lnTo>
                    <a:pt x="2085820" y="1850534"/>
                  </a:lnTo>
                  <a:lnTo>
                    <a:pt x="2346548" y="1376038"/>
                  </a:lnTo>
                  <a:lnTo>
                    <a:pt x="2607276" y="948992"/>
                  </a:lnTo>
                  <a:lnTo>
                    <a:pt x="2868003" y="474496"/>
                  </a:lnTo>
                  <a:lnTo>
                    <a:pt x="3128731" y="47449"/>
                  </a:lnTo>
                  <a:lnTo>
                    <a:pt x="3389458" y="0"/>
                  </a:lnTo>
                  <a:lnTo>
                    <a:pt x="3650186" y="142348"/>
                  </a:lnTo>
                  <a:lnTo>
                    <a:pt x="3910914"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284697"/>
            </a:xfrm>
            <a:custGeom>
              <a:avLst/>
              <a:pathLst>
                <a:path w="6518190" h="284697">
                  <a:moveTo>
                    <a:pt x="0" y="284697"/>
                  </a:moveTo>
                  <a:lnTo>
                    <a:pt x="260727" y="237248"/>
                  </a:lnTo>
                  <a:lnTo>
                    <a:pt x="521455" y="237248"/>
                  </a:lnTo>
                  <a:lnTo>
                    <a:pt x="782182" y="189798"/>
                  </a:lnTo>
                  <a:lnTo>
                    <a:pt x="1042910" y="189798"/>
                  </a:lnTo>
                  <a:lnTo>
                    <a:pt x="1303638" y="189798"/>
                  </a:lnTo>
                  <a:lnTo>
                    <a:pt x="1564365" y="189798"/>
                  </a:lnTo>
                  <a:lnTo>
                    <a:pt x="1825093" y="142348"/>
                  </a:lnTo>
                  <a:lnTo>
                    <a:pt x="2085820" y="142348"/>
                  </a:lnTo>
                  <a:lnTo>
                    <a:pt x="2346548" y="142348"/>
                  </a:lnTo>
                  <a:lnTo>
                    <a:pt x="2607276" y="142348"/>
                  </a:lnTo>
                  <a:lnTo>
                    <a:pt x="2868003" y="142348"/>
                  </a:lnTo>
                  <a:lnTo>
                    <a:pt x="3128731" y="0"/>
                  </a:lnTo>
                  <a:lnTo>
                    <a:pt x="3389458" y="0"/>
                  </a:lnTo>
                  <a:lnTo>
                    <a:pt x="3650186" y="0"/>
                  </a:lnTo>
                  <a:lnTo>
                    <a:pt x="3910914" y="0"/>
                  </a:lnTo>
                  <a:lnTo>
                    <a:pt x="4171641" y="0"/>
                  </a:lnTo>
                  <a:lnTo>
                    <a:pt x="4432369" y="0"/>
                  </a:lnTo>
                  <a:lnTo>
                    <a:pt x="4693096" y="0"/>
                  </a:lnTo>
                  <a:lnTo>
                    <a:pt x="4953824" y="142348"/>
                  </a:lnTo>
                  <a:lnTo>
                    <a:pt x="5214552" y="0"/>
                  </a:lnTo>
                  <a:lnTo>
                    <a:pt x="5475279" y="0"/>
                  </a:lnTo>
                  <a:lnTo>
                    <a:pt x="5736007" y="0"/>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4263986" y="1168047"/>
              <a:ext cx="3389458" cy="379596"/>
            </a:xfrm>
            <a:custGeom>
              <a:avLst/>
              <a:pathLst>
                <a:path w="3389458" h="379596">
                  <a:moveTo>
                    <a:pt x="0" y="379596"/>
                  </a:moveTo>
                  <a:lnTo>
                    <a:pt x="260727" y="379596"/>
                  </a:lnTo>
                  <a:lnTo>
                    <a:pt x="521455" y="379596"/>
                  </a:lnTo>
                  <a:lnTo>
                    <a:pt x="782182" y="379596"/>
                  </a:lnTo>
                  <a:lnTo>
                    <a:pt x="1042910" y="379596"/>
                  </a:lnTo>
                  <a:lnTo>
                    <a:pt x="1303638" y="379596"/>
                  </a:lnTo>
                  <a:lnTo>
                    <a:pt x="1564365" y="189798"/>
                  </a:lnTo>
                  <a:lnTo>
                    <a:pt x="1825093" y="189798"/>
                  </a:lnTo>
                  <a:lnTo>
                    <a:pt x="2085820" y="189798"/>
                  </a:lnTo>
                  <a:lnTo>
                    <a:pt x="2346548" y="189798"/>
                  </a:lnTo>
                  <a:lnTo>
                    <a:pt x="2607276" y="94899"/>
                  </a:lnTo>
                  <a:lnTo>
                    <a:pt x="2868003" y="0"/>
                  </a:lnTo>
                  <a:lnTo>
                    <a:pt x="3128731" y="0"/>
                  </a:lnTo>
                  <a:lnTo>
                    <a:pt x="3389458" y="0"/>
                  </a:lnTo>
                </a:path>
              </a:pathLst>
            </a:custGeom>
            <a:ln w="27101" cap="flat">
              <a:solidFill>
                <a:srgbClr val="008B00">
                  <a:alpha val="100000"/>
                </a:srgbClr>
              </a:solidFill>
              <a:prstDash val="solid"/>
              <a:round/>
            </a:ln>
          </p:spPr>
          <p:txBody>
            <a:bodyPr/>
            <a:lstStyle/>
            <a:p/>
          </p:txBody>
        </p:sp>
        <p:sp>
          <p:nvSpPr>
            <p:cNvPr id="46" name="pl46"/>
            <p:cNvSpPr/>
            <p:nvPr/>
          </p:nvSpPr>
          <p:spPr>
            <a:xfrm>
              <a:off x="3221076" y="1025698"/>
              <a:ext cx="4432369" cy="521945"/>
            </a:xfrm>
            <a:custGeom>
              <a:avLst/>
              <a:pathLst>
                <a:path w="4432369" h="521945">
                  <a:moveTo>
                    <a:pt x="0" y="521945"/>
                  </a:moveTo>
                  <a:lnTo>
                    <a:pt x="260727" y="521945"/>
                  </a:lnTo>
                  <a:lnTo>
                    <a:pt x="521455" y="521945"/>
                  </a:lnTo>
                  <a:lnTo>
                    <a:pt x="782182" y="521945"/>
                  </a:lnTo>
                  <a:lnTo>
                    <a:pt x="1042910" y="94899"/>
                  </a:lnTo>
                  <a:lnTo>
                    <a:pt x="1303638" y="94899"/>
                  </a:lnTo>
                  <a:lnTo>
                    <a:pt x="1564365" y="94899"/>
                  </a:lnTo>
                  <a:lnTo>
                    <a:pt x="1825093" y="94899"/>
                  </a:lnTo>
                  <a:lnTo>
                    <a:pt x="2085820" y="94899"/>
                  </a:lnTo>
                  <a:lnTo>
                    <a:pt x="2346548" y="94899"/>
                  </a:lnTo>
                  <a:lnTo>
                    <a:pt x="2607276" y="47449"/>
                  </a:lnTo>
                  <a:lnTo>
                    <a:pt x="2868003" y="47449"/>
                  </a:lnTo>
                  <a:lnTo>
                    <a:pt x="3128731" y="47449"/>
                  </a:lnTo>
                  <a:lnTo>
                    <a:pt x="3389458" y="47449"/>
                  </a:lnTo>
                  <a:lnTo>
                    <a:pt x="3650186" y="0"/>
                  </a:lnTo>
                  <a:lnTo>
                    <a:pt x="3910914" y="0"/>
                  </a:lnTo>
                  <a:lnTo>
                    <a:pt x="4171641" y="0"/>
                  </a:lnTo>
                  <a:lnTo>
                    <a:pt x="4432369" y="0"/>
                  </a:lnTo>
                </a:path>
              </a:pathLst>
            </a:custGeom>
            <a:ln w="27101" cap="flat">
              <a:solidFill>
                <a:srgbClr val="9A32CD">
                  <a:alpha val="100000"/>
                </a:srgbClr>
              </a:solidFill>
              <a:prstDash val="solid"/>
              <a:round/>
            </a:ln>
          </p:spPr>
          <p:txBody>
            <a:bodyPr/>
            <a:lstStyle/>
            <a:p/>
          </p:txBody>
        </p:sp>
        <p:sp>
          <p:nvSpPr>
            <p:cNvPr id="47" name="pl47"/>
            <p:cNvSpPr/>
            <p:nvPr/>
          </p:nvSpPr>
          <p:spPr>
            <a:xfrm>
              <a:off x="3481803" y="1405295"/>
              <a:ext cx="4171641" cy="142348"/>
            </a:xfrm>
            <a:custGeom>
              <a:avLst/>
              <a:pathLst>
                <a:path w="4171641" h="142348">
                  <a:moveTo>
                    <a:pt x="0" y="142348"/>
                  </a:moveTo>
                  <a:lnTo>
                    <a:pt x="260727" y="94899"/>
                  </a:lnTo>
                  <a:lnTo>
                    <a:pt x="521455" y="47449"/>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284697"/>
            </a:xfrm>
            <a:custGeom>
              <a:avLst/>
              <a:pathLst>
                <a:path w="6518190" h="284697">
                  <a:moveTo>
                    <a:pt x="0" y="284697"/>
                  </a:moveTo>
                  <a:lnTo>
                    <a:pt x="260727" y="237248"/>
                  </a:lnTo>
                  <a:lnTo>
                    <a:pt x="521455" y="237248"/>
                  </a:lnTo>
                  <a:lnTo>
                    <a:pt x="782182" y="189798"/>
                  </a:lnTo>
                  <a:lnTo>
                    <a:pt x="1042910" y="189798"/>
                  </a:lnTo>
                  <a:lnTo>
                    <a:pt x="1303638" y="189798"/>
                  </a:lnTo>
                  <a:lnTo>
                    <a:pt x="1564365" y="189798"/>
                  </a:lnTo>
                  <a:lnTo>
                    <a:pt x="1825093" y="142348"/>
                  </a:lnTo>
                  <a:lnTo>
                    <a:pt x="2085820" y="142348"/>
                  </a:lnTo>
                  <a:lnTo>
                    <a:pt x="2346548" y="142348"/>
                  </a:lnTo>
                  <a:lnTo>
                    <a:pt x="2607276" y="142348"/>
                  </a:lnTo>
                  <a:lnTo>
                    <a:pt x="2868003" y="142348"/>
                  </a:lnTo>
                  <a:lnTo>
                    <a:pt x="3128731" y="0"/>
                  </a:lnTo>
                  <a:lnTo>
                    <a:pt x="3389458" y="0"/>
                  </a:lnTo>
                  <a:lnTo>
                    <a:pt x="3650186" y="0"/>
                  </a:lnTo>
                  <a:lnTo>
                    <a:pt x="3910914" y="0"/>
                  </a:lnTo>
                  <a:lnTo>
                    <a:pt x="4171641" y="0"/>
                  </a:lnTo>
                  <a:lnTo>
                    <a:pt x="4432369" y="0"/>
                  </a:lnTo>
                  <a:lnTo>
                    <a:pt x="4693096" y="0"/>
                  </a:lnTo>
                  <a:lnTo>
                    <a:pt x="4953824" y="142348"/>
                  </a:lnTo>
                  <a:lnTo>
                    <a:pt x="5214552" y="0"/>
                  </a:lnTo>
                  <a:lnTo>
                    <a:pt x="5475279" y="0"/>
                  </a:lnTo>
                  <a:lnTo>
                    <a:pt x="5736007" y="0"/>
                  </a:lnTo>
                  <a:lnTo>
                    <a:pt x="5996734" y="0"/>
                  </a:lnTo>
                  <a:lnTo>
                    <a:pt x="6257462" y="0"/>
                  </a:lnTo>
                  <a:lnTo>
                    <a:pt x="6518190" y="0"/>
                  </a:lnTo>
                </a:path>
              </a:pathLst>
            </a:custGeom>
            <a:ln w="27101" cap="flat">
              <a:solidFill>
                <a:srgbClr val="FB9A99">
                  <a:alpha val="100000"/>
                </a:srgbClr>
              </a:solidFill>
              <a:prstDash val="solid"/>
              <a:round/>
            </a:ln>
          </p:spPr>
          <p:txBody>
            <a:bodyPr/>
            <a:lstStyle/>
            <a:p/>
          </p:txBody>
        </p:sp>
        <p:sp>
          <p:nvSpPr>
            <p:cNvPr id="49" name="pl49"/>
            <p:cNvSpPr/>
            <p:nvPr/>
          </p:nvSpPr>
          <p:spPr>
            <a:xfrm>
              <a:off x="7661829" y="940894"/>
              <a:ext cx="721116" cy="868362"/>
            </a:xfrm>
            <a:custGeom>
              <a:avLst/>
              <a:pathLst>
                <a:path w="721116" h="868362">
                  <a:moveTo>
                    <a:pt x="721116" y="868362"/>
                  </a:moveTo>
                  <a:lnTo>
                    <a:pt x="0" y="0"/>
                  </a:lnTo>
                </a:path>
              </a:pathLst>
            </a:custGeom>
          </p:spPr>
          <p:txBody>
            <a:bodyPr/>
            <a:lstStyle/>
            <a:p/>
          </p:txBody>
        </p:sp>
        <p:sp>
          <p:nvSpPr>
            <p:cNvPr id="50" name="pl50"/>
            <p:cNvSpPr/>
            <p:nvPr/>
          </p:nvSpPr>
          <p:spPr>
            <a:xfrm>
              <a:off x="7660633" y="941251"/>
              <a:ext cx="776461" cy="1129003"/>
            </a:xfrm>
            <a:custGeom>
              <a:avLst/>
              <a:pathLst>
                <a:path w="776461" h="1129003">
                  <a:moveTo>
                    <a:pt x="776461" y="1129003"/>
                  </a:moveTo>
                  <a:lnTo>
                    <a:pt x="0" y="0"/>
                  </a:lnTo>
                </a:path>
              </a:pathLst>
            </a:custGeom>
          </p:spPr>
          <p:txBody>
            <a:bodyPr/>
            <a:lstStyle/>
            <a:p/>
          </p:txBody>
        </p:sp>
        <p:sp>
          <p:nvSpPr>
            <p:cNvPr id="51" name="pl51"/>
            <p:cNvSpPr/>
            <p:nvPr/>
          </p:nvSpPr>
          <p:spPr>
            <a:xfrm>
              <a:off x="7664630" y="939761"/>
              <a:ext cx="760396" cy="609286"/>
            </a:xfrm>
            <a:custGeom>
              <a:avLst/>
              <a:pathLst>
                <a:path w="760396" h="609286">
                  <a:moveTo>
                    <a:pt x="760396" y="609286"/>
                  </a:moveTo>
                  <a:lnTo>
                    <a:pt x="0" y="0"/>
                  </a:lnTo>
                </a:path>
              </a:pathLst>
            </a:custGeom>
          </p:spPr>
          <p:txBody>
            <a:bodyPr/>
            <a:lstStyle/>
            <a:p/>
          </p:txBody>
        </p:sp>
        <p:sp>
          <p:nvSpPr>
            <p:cNvPr id="52" name="pl52"/>
            <p:cNvSpPr/>
            <p:nvPr/>
          </p:nvSpPr>
          <p:spPr>
            <a:xfrm>
              <a:off x="7667911" y="937668"/>
              <a:ext cx="739118" cy="350973"/>
            </a:xfrm>
            <a:custGeom>
              <a:avLst/>
              <a:pathLst>
                <a:path w="739118" h="350973">
                  <a:moveTo>
                    <a:pt x="739118" y="350973"/>
                  </a:moveTo>
                  <a:lnTo>
                    <a:pt x="0" y="0"/>
                  </a:lnTo>
                </a:path>
              </a:pathLst>
            </a:custGeom>
          </p:spPr>
          <p:txBody>
            <a:bodyPr/>
            <a:lstStyle/>
            <a:p/>
          </p:txBody>
        </p:sp>
        <p:sp>
          <p:nvSpPr>
            <p:cNvPr id="53" name="pl53"/>
            <p:cNvSpPr/>
            <p:nvPr/>
          </p:nvSpPr>
          <p:spPr>
            <a:xfrm>
              <a:off x="7670617" y="780069"/>
              <a:ext cx="688243" cy="147060"/>
            </a:xfrm>
            <a:custGeom>
              <a:avLst/>
              <a:pathLst>
                <a:path w="688243" h="147060">
                  <a:moveTo>
                    <a:pt x="688243" y="0"/>
                  </a:moveTo>
                  <a:lnTo>
                    <a:pt x="0" y="147060"/>
                  </a:lnTo>
                </a:path>
              </a:pathLst>
            </a:custGeom>
          </p:spPr>
          <p:txBody>
            <a:bodyPr/>
            <a:lstStyle/>
            <a:p/>
          </p:txBody>
        </p:sp>
        <p:sp>
          <p:nvSpPr>
            <p:cNvPr id="54" name="pl54"/>
            <p:cNvSpPr/>
            <p:nvPr/>
          </p:nvSpPr>
          <p:spPr>
            <a:xfrm>
              <a:off x="7671015" y="933631"/>
              <a:ext cx="621416" cy="100159"/>
            </a:xfrm>
            <a:custGeom>
              <a:avLst/>
              <a:pathLst>
                <a:path w="621416" h="100159">
                  <a:moveTo>
                    <a:pt x="621416" y="100159"/>
                  </a:moveTo>
                  <a:lnTo>
                    <a:pt x="0" y="0"/>
                  </a:lnTo>
                </a:path>
              </a:pathLst>
            </a:custGeom>
          </p:spPr>
          <p:txBody>
            <a:bodyPr/>
            <a:lstStyle/>
            <a:p/>
          </p:txBody>
        </p:sp>
        <p:sp>
          <p:nvSpPr>
            <p:cNvPr id="55" name="pl55"/>
            <p:cNvSpPr/>
            <p:nvPr/>
          </p:nvSpPr>
          <p:spPr>
            <a:xfrm>
              <a:off x="7658855" y="989114"/>
              <a:ext cx="669729" cy="1345262"/>
            </a:xfrm>
            <a:custGeom>
              <a:avLst/>
              <a:pathLst>
                <a:path w="669729" h="1345262">
                  <a:moveTo>
                    <a:pt x="669729" y="1345262"/>
                  </a:moveTo>
                  <a:lnTo>
                    <a:pt x="0" y="0"/>
                  </a:lnTo>
                </a:path>
              </a:pathLst>
            </a:custGeom>
          </p:spPr>
          <p:txBody>
            <a:bodyPr/>
            <a:lstStyle/>
            <a:p/>
          </p:txBody>
        </p:sp>
        <p:sp>
          <p:nvSpPr>
            <p:cNvPr id="56" name="pl56"/>
            <p:cNvSpPr/>
            <p:nvPr/>
          </p:nvSpPr>
          <p:spPr>
            <a:xfrm>
              <a:off x="7660701" y="1036132"/>
              <a:ext cx="1031090" cy="1482715"/>
            </a:xfrm>
            <a:custGeom>
              <a:avLst/>
              <a:pathLst>
                <a:path w="1031090" h="1482715">
                  <a:moveTo>
                    <a:pt x="1031090" y="1482715"/>
                  </a:moveTo>
                  <a:lnTo>
                    <a:pt x="0" y="0"/>
                  </a:lnTo>
                </a:path>
              </a:pathLst>
            </a:custGeom>
          </p:spPr>
          <p:txBody>
            <a:bodyPr/>
            <a:lstStyle/>
            <a:p/>
          </p:txBody>
        </p:sp>
        <p:sp>
          <p:nvSpPr>
            <p:cNvPr id="57" name="pl57"/>
            <p:cNvSpPr/>
            <p:nvPr/>
          </p:nvSpPr>
          <p:spPr>
            <a:xfrm>
              <a:off x="7660178" y="1178618"/>
              <a:ext cx="1020611" cy="1602352"/>
            </a:xfrm>
            <a:custGeom>
              <a:avLst/>
              <a:pathLst>
                <a:path w="1020611" h="1602352">
                  <a:moveTo>
                    <a:pt x="1020611" y="1602352"/>
                  </a:moveTo>
                  <a:lnTo>
                    <a:pt x="0" y="0"/>
                  </a:lnTo>
                </a:path>
              </a:pathLst>
            </a:custGeom>
          </p:spPr>
          <p:txBody>
            <a:bodyPr/>
            <a:lstStyle/>
            <a:p/>
          </p:txBody>
        </p:sp>
        <p:sp>
          <p:nvSpPr>
            <p:cNvPr id="58" name="pl58"/>
            <p:cNvSpPr/>
            <p:nvPr/>
          </p:nvSpPr>
          <p:spPr>
            <a:xfrm>
              <a:off x="7660073" y="1415892"/>
              <a:ext cx="1017845" cy="1627434"/>
            </a:xfrm>
            <a:custGeom>
              <a:avLst/>
              <a:pathLst>
                <a:path w="1017845" h="1627434">
                  <a:moveTo>
                    <a:pt x="1017845" y="1627434"/>
                  </a:moveTo>
                  <a:lnTo>
                    <a:pt x="0" y="0"/>
                  </a:lnTo>
                </a:path>
              </a:pathLst>
            </a:custGeom>
          </p:spPr>
          <p:txBody>
            <a:bodyPr/>
            <a:lstStyle/>
            <a:p/>
          </p:txBody>
        </p:sp>
        <p:sp>
          <p:nvSpPr>
            <p:cNvPr id="59" name="pl59"/>
            <p:cNvSpPr/>
            <p:nvPr/>
          </p:nvSpPr>
          <p:spPr>
            <a:xfrm>
              <a:off x="7660413" y="1747953"/>
              <a:ext cx="1032510" cy="1557374"/>
            </a:xfrm>
            <a:custGeom>
              <a:avLst/>
              <a:pathLst>
                <a:path w="1032510" h="1557374">
                  <a:moveTo>
                    <a:pt x="1032510" y="1557374"/>
                  </a:moveTo>
                  <a:lnTo>
                    <a:pt x="0" y="0"/>
                  </a:lnTo>
                </a:path>
              </a:pathLst>
            </a:custGeom>
          </p:spPr>
          <p:txBody>
            <a:bodyPr/>
            <a:lstStyle/>
            <a:p/>
          </p:txBody>
        </p:sp>
        <p:sp>
          <p:nvSpPr>
            <p:cNvPr id="60" name="pg60"/>
            <p:cNvSpPr/>
            <p:nvPr/>
          </p:nvSpPr>
          <p:spPr>
            <a:xfrm>
              <a:off x="8314365" y="17310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77257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2" name="pg62"/>
            <p:cNvSpPr/>
            <p:nvPr/>
          </p:nvSpPr>
          <p:spPr>
            <a:xfrm>
              <a:off x="8368515" y="199097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203250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4" name="pg64"/>
            <p:cNvSpPr/>
            <p:nvPr/>
          </p:nvSpPr>
          <p:spPr>
            <a:xfrm>
              <a:off x="8356446" y="147147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51301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6" name="pg66"/>
            <p:cNvSpPr/>
            <p:nvPr/>
          </p:nvSpPr>
          <p:spPr>
            <a:xfrm>
              <a:off x="8338449" y="121084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25238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8" name="pg68"/>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70" name="pg70"/>
            <p:cNvSpPr/>
            <p:nvPr/>
          </p:nvSpPr>
          <p:spPr>
            <a:xfrm>
              <a:off x="8223851" y="95194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1" name="tx71"/>
            <p:cNvSpPr/>
            <p:nvPr/>
          </p:nvSpPr>
          <p:spPr>
            <a:xfrm>
              <a:off x="8246711" y="99348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72" name="pg72"/>
            <p:cNvSpPr/>
            <p:nvPr/>
          </p:nvSpPr>
          <p:spPr>
            <a:xfrm>
              <a:off x="8260004" y="225462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3" name="tx73"/>
            <p:cNvSpPr/>
            <p:nvPr/>
          </p:nvSpPr>
          <p:spPr>
            <a:xfrm>
              <a:off x="8282864" y="227748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74" name="pg74"/>
            <p:cNvSpPr/>
            <p:nvPr/>
          </p:nvSpPr>
          <p:spPr>
            <a:xfrm>
              <a:off x="8314365" y="25188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5603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97%</a:t>
              </a:r>
            </a:p>
          </p:txBody>
        </p:sp>
        <p:sp>
          <p:nvSpPr>
            <p:cNvPr id="76" name="pg76"/>
            <p:cNvSpPr/>
            <p:nvPr/>
          </p:nvSpPr>
          <p:spPr>
            <a:xfrm>
              <a:off x="8290281" y="27809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8225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94%</a:t>
              </a:r>
            </a:p>
          </p:txBody>
        </p:sp>
        <p:sp>
          <p:nvSpPr>
            <p:cNvPr id="78" name="pg78"/>
            <p:cNvSpPr/>
            <p:nvPr/>
          </p:nvSpPr>
          <p:spPr>
            <a:xfrm>
              <a:off x="8284194" y="304332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8486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89%</a:t>
              </a:r>
            </a:p>
          </p:txBody>
        </p:sp>
        <p:sp>
          <p:nvSpPr>
            <p:cNvPr id="80" name="pg80"/>
            <p:cNvSpPr/>
            <p:nvPr/>
          </p:nvSpPr>
          <p:spPr>
            <a:xfrm>
              <a:off x="8314365" y="330532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686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82%</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297709" y="401416"/>
              <a:ext cx="32361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Luxembourg,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(82%), followed by RotaC (89%).
Coverage of 4 vaccines were the same (DTP3, HIB3, IPV1 and ROTAC) and 5 vaccines increased (HEPB3, HPVC, MCV1, MCV2 and RUBELLA) compared to respective coverage in 2019.
Coverage of 9 vaccines were the same (DTP3, HEPB3, HIB3, IPV1, IPVC, MCV1, MCV2, ROTAC and RUBELLA) and 1 vaccine increased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641112" y="138554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1838878"/>
              <a:ext cx="144432" cy="0"/>
            </a:xfrm>
            <a:custGeom>
              <a:avLst/>
              <a:pathLst>
                <a:path w="144432" h="0">
                  <a:moveTo>
                    <a:pt x="0" y="0"/>
                  </a:moveTo>
                  <a:lnTo>
                    <a:pt x="0" y="0"/>
                  </a:lnTo>
                  <a:lnTo>
                    <a:pt x="0"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229221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74554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3198872"/>
              <a:ext cx="216649" cy="0"/>
            </a:xfrm>
            <a:custGeom>
              <a:avLst/>
              <a:pathLst>
                <a:path w="216649" h="0">
                  <a:moveTo>
                    <a:pt x="0" y="0"/>
                  </a:moveTo>
                  <a:lnTo>
                    <a:pt x="216649"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7991164" y="3652203"/>
              <a:ext cx="288865" cy="0"/>
            </a:xfrm>
            <a:custGeom>
              <a:avLst/>
              <a:pathLst>
                <a:path w="288865" h="0">
                  <a:moveTo>
                    <a:pt x="0" y="0"/>
                  </a:moveTo>
                  <a:lnTo>
                    <a:pt x="0" y="0"/>
                  </a:lnTo>
                  <a:lnTo>
                    <a:pt x="0" y="0"/>
                  </a:lnTo>
                  <a:lnTo>
                    <a:pt x="144432"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4105534"/>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4558865"/>
              <a:ext cx="216649" cy="0"/>
            </a:xfrm>
            <a:custGeom>
              <a:avLst/>
              <a:pathLst>
                <a:path w="216649" h="0">
                  <a:moveTo>
                    <a:pt x="0" y="0"/>
                  </a:moveTo>
                  <a:lnTo>
                    <a:pt x="216649"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501219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361695"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6128"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928397"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17262"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856180"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856180"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856180"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5598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Luxembourg,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0 vaccines had lower coverage than in 2019.
In 2025, 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626510"/>
              <a:ext cx="3307869" cy="1859125"/>
            </a:xfrm>
            <a:custGeom>
              <a:avLst/>
              <a:pathLst>
                <a:path w="3307869" h="1859125">
                  <a:moveTo>
                    <a:pt x="0" y="1859125"/>
                  </a:moveTo>
                  <a:lnTo>
                    <a:pt x="220524" y="1749765"/>
                  </a:lnTo>
                  <a:lnTo>
                    <a:pt x="441049" y="1722425"/>
                  </a:lnTo>
                  <a:lnTo>
                    <a:pt x="661573" y="1695085"/>
                  </a:lnTo>
                  <a:lnTo>
                    <a:pt x="882098" y="1695085"/>
                  </a:lnTo>
                  <a:lnTo>
                    <a:pt x="1102623" y="1367004"/>
                  </a:lnTo>
                  <a:lnTo>
                    <a:pt x="1323147" y="1175623"/>
                  </a:lnTo>
                  <a:lnTo>
                    <a:pt x="1543672" y="984243"/>
                  </a:lnTo>
                  <a:lnTo>
                    <a:pt x="1764197" y="792862"/>
                  </a:lnTo>
                  <a:lnTo>
                    <a:pt x="1984721" y="601481"/>
                  </a:lnTo>
                  <a:lnTo>
                    <a:pt x="2205246" y="410101"/>
                  </a:lnTo>
                  <a:lnTo>
                    <a:pt x="2425771" y="218720"/>
                  </a:lnTo>
                  <a:lnTo>
                    <a:pt x="2646295" y="27340"/>
                  </a:lnTo>
                  <a:lnTo>
                    <a:pt x="2866820" y="0"/>
                  </a:lnTo>
                  <a:lnTo>
                    <a:pt x="3087344" y="0"/>
                  </a:lnTo>
                  <a:lnTo>
                    <a:pt x="3307869" y="0"/>
                  </a:lnTo>
                </a:path>
              </a:pathLst>
            </a:custGeom>
            <a:ln w="29811" cap="flat">
              <a:solidFill>
                <a:srgbClr val="FF0000">
                  <a:alpha val="100000"/>
                </a:srgbClr>
              </a:solidFill>
              <a:prstDash val="solid"/>
              <a:round/>
            </a:ln>
          </p:spPr>
          <p:txBody>
            <a:bodyPr/>
            <a:lstStyle/>
            <a:p/>
          </p:txBody>
        </p:sp>
        <p:sp>
          <p:nvSpPr>
            <p:cNvPr id="34" name="pl34"/>
            <p:cNvSpPr/>
            <p:nvPr/>
          </p:nvSpPr>
          <p:spPr>
            <a:xfrm>
              <a:off x="1165170" y="2763211"/>
              <a:ext cx="3307869" cy="1968486"/>
            </a:xfrm>
            <a:custGeom>
              <a:avLst/>
              <a:pathLst>
                <a:path w="3307869" h="1968486">
                  <a:moveTo>
                    <a:pt x="0" y="1804445"/>
                  </a:moveTo>
                  <a:lnTo>
                    <a:pt x="220524" y="1695085"/>
                  </a:lnTo>
                  <a:lnTo>
                    <a:pt x="441049" y="1667745"/>
                  </a:lnTo>
                  <a:lnTo>
                    <a:pt x="661573" y="1667745"/>
                  </a:lnTo>
                  <a:lnTo>
                    <a:pt x="882098" y="1968486"/>
                  </a:lnTo>
                  <a:lnTo>
                    <a:pt x="1102623" y="1859125"/>
                  </a:lnTo>
                  <a:lnTo>
                    <a:pt x="1323147" y="1585725"/>
                  </a:lnTo>
                  <a:lnTo>
                    <a:pt x="1543672" y="1339664"/>
                  </a:lnTo>
                  <a:lnTo>
                    <a:pt x="1764197" y="1066263"/>
                  </a:lnTo>
                  <a:lnTo>
                    <a:pt x="1984721" y="792862"/>
                  </a:lnTo>
                  <a:lnTo>
                    <a:pt x="2205246" y="546801"/>
                  </a:lnTo>
                  <a:lnTo>
                    <a:pt x="2425771" y="273400"/>
                  </a:lnTo>
                  <a:lnTo>
                    <a:pt x="2646295" y="27340"/>
                  </a:lnTo>
                  <a:lnTo>
                    <a:pt x="2866820" y="0"/>
                  </a:lnTo>
                  <a:lnTo>
                    <a:pt x="3087344" y="82020"/>
                  </a:lnTo>
                  <a:lnTo>
                    <a:pt x="3307869" y="0"/>
                  </a:lnTo>
                </a:path>
              </a:pathLst>
            </a:custGeom>
            <a:ln w="29811" cap="flat">
              <a:solidFill>
                <a:srgbClr val="0058AB">
                  <a:alpha val="100000"/>
                </a:srgbClr>
              </a:solidFill>
              <a:prstDash val="solid"/>
              <a:round/>
            </a:ln>
          </p:spPr>
          <p:txBody>
            <a:bodyPr/>
            <a:lstStyle/>
            <a:p/>
          </p:txBody>
        </p:sp>
        <p:sp>
          <p:nvSpPr>
            <p:cNvPr id="35" name="pt35"/>
            <p:cNvSpPr/>
            <p:nvPr/>
          </p:nvSpPr>
          <p:spPr>
            <a:xfrm>
              <a:off x="1140344" y="44608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43514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43241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44334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44061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44061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47068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45975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68" name="tx68"/>
            <p:cNvSpPr/>
            <p:nvPr/>
          </p:nvSpPr>
          <p:spPr>
            <a:xfrm>
              <a:off x="1385695" y="45279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69" name="tx69"/>
            <p:cNvSpPr/>
            <p:nvPr/>
          </p:nvSpPr>
          <p:spPr>
            <a:xfrm>
              <a:off x="1606220" y="450179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70" name="tx70"/>
            <p:cNvSpPr/>
            <p:nvPr/>
          </p:nvSpPr>
          <p:spPr>
            <a:xfrm>
              <a:off x="1826744" y="450179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71" name="tx71"/>
            <p:cNvSpPr/>
            <p:nvPr/>
          </p:nvSpPr>
          <p:spPr>
            <a:xfrm>
              <a:off x="2047269" y="48013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72" name="tx72"/>
            <p:cNvSpPr/>
            <p:nvPr/>
          </p:nvSpPr>
          <p:spPr>
            <a:xfrm>
              <a:off x="2267794" y="46931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73" name="tx73"/>
            <p:cNvSpPr/>
            <p:nvPr/>
          </p:nvSpPr>
          <p:spPr>
            <a:xfrm>
              <a:off x="2488318"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74" name="tx74"/>
            <p:cNvSpPr/>
            <p:nvPr/>
          </p:nvSpPr>
          <p:spPr>
            <a:xfrm>
              <a:off x="2708843"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75" name="tx75"/>
            <p:cNvSpPr/>
            <p:nvPr/>
          </p:nvSpPr>
          <p:spPr>
            <a:xfrm>
              <a:off x="2929368"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6" name="tx76"/>
            <p:cNvSpPr/>
            <p:nvPr/>
          </p:nvSpPr>
          <p:spPr>
            <a:xfrm>
              <a:off x="3149892"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7" name="tx77"/>
            <p:cNvSpPr/>
            <p:nvPr/>
          </p:nvSpPr>
          <p:spPr>
            <a:xfrm>
              <a:off x="3370417"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78" name="tx78"/>
            <p:cNvSpPr/>
            <p:nvPr/>
          </p:nvSpPr>
          <p:spPr>
            <a:xfrm>
              <a:off x="3590941"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9" name="tx79"/>
            <p:cNvSpPr/>
            <p:nvPr/>
          </p:nvSpPr>
          <p:spPr>
            <a:xfrm>
              <a:off x="3811466"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80" name="tx80"/>
            <p:cNvSpPr/>
            <p:nvPr/>
          </p:nvSpPr>
          <p:spPr>
            <a:xfrm>
              <a:off x="4031991"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81" name="tx81"/>
            <p:cNvSpPr/>
            <p:nvPr/>
          </p:nvSpPr>
          <p:spPr>
            <a:xfrm>
              <a:off x="4252515"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82" name="tx82"/>
            <p:cNvSpPr/>
            <p:nvPr/>
          </p:nvSpPr>
          <p:spPr>
            <a:xfrm>
              <a:off x="4473040"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83" name="tx83"/>
            <p:cNvSpPr/>
            <p:nvPr/>
          </p:nvSpPr>
          <p:spPr>
            <a:xfrm>
              <a:off x="1165170" y="43134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84" name="tx84"/>
            <p:cNvSpPr/>
            <p:nvPr/>
          </p:nvSpPr>
          <p:spPr>
            <a:xfrm>
              <a:off x="1385695" y="42040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85" name="tx85"/>
            <p:cNvSpPr/>
            <p:nvPr/>
          </p:nvSpPr>
          <p:spPr>
            <a:xfrm>
              <a:off x="1606220" y="417792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86" name="tx86"/>
            <p:cNvSpPr/>
            <p:nvPr/>
          </p:nvSpPr>
          <p:spPr>
            <a:xfrm>
              <a:off x="1826744"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87" name="tx87"/>
            <p:cNvSpPr/>
            <p:nvPr/>
          </p:nvSpPr>
          <p:spPr>
            <a:xfrm>
              <a:off x="2047269"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88" name="tx88"/>
            <p:cNvSpPr/>
            <p:nvPr/>
          </p:nvSpPr>
          <p:spPr>
            <a:xfrm>
              <a:off x="2267794"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89" name="tx89"/>
            <p:cNvSpPr/>
            <p:nvPr/>
          </p:nvSpPr>
          <p:spPr>
            <a:xfrm>
              <a:off x="2488318"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90" name="tx90"/>
            <p:cNvSpPr/>
            <p:nvPr/>
          </p:nvSpPr>
          <p:spPr>
            <a:xfrm>
              <a:off x="2708843"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91" name="tx91"/>
            <p:cNvSpPr/>
            <p:nvPr/>
          </p:nvSpPr>
          <p:spPr>
            <a:xfrm>
              <a:off x="2929368"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92" name="tx92"/>
            <p:cNvSpPr/>
            <p:nvPr/>
          </p:nvSpPr>
          <p:spPr>
            <a:xfrm>
              <a:off x="3149892"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93" name="tx93"/>
            <p:cNvSpPr/>
            <p:nvPr/>
          </p:nvSpPr>
          <p:spPr>
            <a:xfrm>
              <a:off x="3370417"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94" name="tx94"/>
            <p:cNvSpPr/>
            <p:nvPr/>
          </p:nvSpPr>
          <p:spPr>
            <a:xfrm>
              <a:off x="3590941"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95" name="tx95"/>
            <p:cNvSpPr/>
            <p:nvPr/>
          </p:nvSpPr>
          <p:spPr>
            <a:xfrm>
              <a:off x="3811466"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96" name="tx96"/>
            <p:cNvSpPr/>
            <p:nvPr/>
          </p:nvSpPr>
          <p:spPr>
            <a:xfrm>
              <a:off x="4031991"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97" name="tx97"/>
            <p:cNvSpPr/>
            <p:nvPr/>
          </p:nvSpPr>
          <p:spPr>
            <a:xfrm>
              <a:off x="425251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98" name="tx98"/>
            <p:cNvSpPr/>
            <p:nvPr/>
          </p:nvSpPr>
          <p:spPr>
            <a:xfrm>
              <a:off x="4473040"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004866" y="2790551"/>
              <a:ext cx="661573" cy="355421"/>
            </a:xfrm>
            <a:custGeom>
              <a:avLst/>
              <a:pathLst>
                <a:path w="661573" h="355421">
                  <a:moveTo>
                    <a:pt x="0" y="355421"/>
                  </a:moveTo>
                  <a:lnTo>
                    <a:pt x="220524" y="0"/>
                  </a:lnTo>
                  <a:lnTo>
                    <a:pt x="441049" y="82020"/>
                  </a:lnTo>
                  <a:lnTo>
                    <a:pt x="661573" y="0"/>
                  </a:lnTo>
                </a:path>
              </a:pathLst>
            </a:custGeom>
            <a:ln w="29811" cap="flat">
              <a:solidFill>
                <a:srgbClr val="FF0000">
                  <a:alpha val="100000"/>
                </a:srgbClr>
              </a:solidFill>
              <a:prstDash val="solid"/>
              <a:round/>
            </a:ln>
          </p:spPr>
          <p:txBody>
            <a:bodyPr/>
            <a:lstStyle/>
            <a:p/>
          </p:txBody>
        </p:sp>
        <p:sp>
          <p:nvSpPr>
            <p:cNvPr id="131" name="pl131"/>
            <p:cNvSpPr/>
            <p:nvPr/>
          </p:nvSpPr>
          <p:spPr>
            <a:xfrm>
              <a:off x="8004866" y="3009271"/>
              <a:ext cx="661573" cy="355421"/>
            </a:xfrm>
            <a:custGeom>
              <a:avLst/>
              <a:pathLst>
                <a:path w="661573" h="355421">
                  <a:moveTo>
                    <a:pt x="0" y="355421"/>
                  </a:moveTo>
                  <a:lnTo>
                    <a:pt x="220524" y="0"/>
                  </a:lnTo>
                  <a:lnTo>
                    <a:pt x="441049" y="82020"/>
                  </a:lnTo>
                  <a:lnTo>
                    <a:pt x="661573" y="0"/>
                  </a:lnTo>
                </a:path>
              </a:pathLst>
            </a:custGeom>
            <a:ln w="29811" cap="flat">
              <a:solidFill>
                <a:srgbClr val="0058AB">
                  <a:alpha val="100000"/>
                </a:srgbClr>
              </a:solidFill>
              <a:prstDash val="solid"/>
              <a:round/>
            </a:ln>
          </p:spPr>
          <p:txBody>
            <a:bodyPr/>
            <a:lstStyle/>
            <a:p/>
          </p:txBody>
        </p:sp>
        <p:sp>
          <p:nvSpPr>
            <p:cNvPr id="132" name="pt132"/>
            <p:cNvSpPr/>
            <p:nvPr/>
          </p:nvSpPr>
          <p:spPr>
            <a:xfrm>
              <a:off x="7980040"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8200565"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8421089"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8641614"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7980040"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200565"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8421089"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8641614"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tx140"/>
            <p:cNvSpPr/>
            <p:nvPr/>
          </p:nvSpPr>
          <p:spPr>
            <a:xfrm>
              <a:off x="8004866"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141" name="tx141"/>
            <p:cNvSpPr/>
            <p:nvPr/>
          </p:nvSpPr>
          <p:spPr>
            <a:xfrm>
              <a:off x="8225391"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142" name="tx142"/>
            <p:cNvSpPr/>
            <p:nvPr/>
          </p:nvSpPr>
          <p:spPr>
            <a:xfrm>
              <a:off x="8445915"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43" name="tx143"/>
            <p:cNvSpPr/>
            <p:nvPr/>
          </p:nvSpPr>
          <p:spPr>
            <a:xfrm>
              <a:off x="8666440"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144" name="tx144"/>
            <p:cNvSpPr/>
            <p:nvPr/>
          </p:nvSpPr>
          <p:spPr>
            <a:xfrm>
              <a:off x="8004866"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45" name="tx145"/>
            <p:cNvSpPr/>
            <p:nvPr/>
          </p:nvSpPr>
          <p:spPr>
            <a:xfrm>
              <a:off x="8225391"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46" name="tx146"/>
            <p:cNvSpPr/>
            <p:nvPr/>
          </p:nvSpPr>
          <p:spPr>
            <a:xfrm>
              <a:off x="8445915"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47" name="tx147"/>
            <p:cNvSpPr/>
            <p:nvPr/>
          </p:nvSpPr>
          <p:spPr>
            <a:xfrm>
              <a:off x="8666440"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148" name="pl14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9" name="rc149"/>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0" name="tx150"/>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1" name="tx151"/>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2" name="tx152"/>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4" name="tx154"/>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5" name="tx155"/>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6" name="tx156"/>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7" name="tx157"/>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8" name="tx158"/>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9" name="tx159"/>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0" name="tx160"/>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1" name="tx161"/>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2" name="tx162"/>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3" name="tx163"/>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4" name="tx164"/>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5" name="tx165"/>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6" name="tx166"/>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7" name="tx167"/>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8" name="tx168"/>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9" name="tx169"/>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0" name="tx170"/>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1" name="tx171"/>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2" name="tx172"/>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3" name="tx173"/>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4" name="tx174"/>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5" name="tx175"/>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6" name="tx176"/>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7" name="tx177"/>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8" name="tx178"/>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9" name="tx179"/>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0" name="tx180"/>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1" name="tx181"/>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2" name="tx182"/>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3" name="tx183"/>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4" name="tx18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5" name="tx18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6" name="tx18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87" name="tx18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8" name="tx18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9" name="tx18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0" name="tx19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1" name="pl19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2" name="pl19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3" name="tx19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4" name="tx19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5" name="tx195"/>
            <p:cNvSpPr/>
            <p:nvPr/>
          </p:nvSpPr>
          <p:spPr>
            <a:xfrm>
              <a:off x="757200" y="1330710"/>
              <a:ext cx="57397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Luxembourg, 2010-2025</a:t>
              </a:r>
            </a:p>
          </p:txBody>
        </p:sp>
        <p:sp>
          <p:nvSpPr>
            <p:cNvPr id="196" name="tx19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Luxembourg was 2010.
In 2025, first dose (HPV1) programme coverage among girls was 87%. In 2025, last dose (HPVc) programme coverage among girls was 82%.</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82% and coverage among boys increased to 73%.</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30093"/>
            </a:xfrm>
            <a:custGeom>
              <a:avLst/>
              <a:pathLst>
                <a:path w="6481656" h="30093">
                  <a:moveTo>
                    <a:pt x="0" y="0"/>
                  </a:moveTo>
                  <a:lnTo>
                    <a:pt x="259266" y="0"/>
                  </a:lnTo>
                  <a:lnTo>
                    <a:pt x="518532" y="0"/>
                  </a:lnTo>
                  <a:lnTo>
                    <a:pt x="777798" y="30093"/>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4550214" y="2286040"/>
              <a:ext cx="3370461" cy="240750"/>
            </a:xfrm>
            <a:custGeom>
              <a:avLst/>
              <a:pathLst>
                <a:path w="3370461" h="240750">
                  <a:moveTo>
                    <a:pt x="0" y="240750"/>
                  </a:moveTo>
                  <a:lnTo>
                    <a:pt x="259266" y="240750"/>
                  </a:lnTo>
                  <a:lnTo>
                    <a:pt x="518532" y="240750"/>
                  </a:lnTo>
                  <a:lnTo>
                    <a:pt x="777798" y="240750"/>
                  </a:lnTo>
                  <a:lnTo>
                    <a:pt x="1037065" y="240750"/>
                  </a:lnTo>
                  <a:lnTo>
                    <a:pt x="1296331" y="240750"/>
                  </a:lnTo>
                  <a:lnTo>
                    <a:pt x="1555597" y="120375"/>
                  </a:lnTo>
                  <a:lnTo>
                    <a:pt x="1814863" y="120375"/>
                  </a:lnTo>
                  <a:lnTo>
                    <a:pt x="2074130" y="120375"/>
                  </a:lnTo>
                  <a:lnTo>
                    <a:pt x="2333396" y="120375"/>
                  </a:lnTo>
                  <a:lnTo>
                    <a:pt x="2592662" y="60187"/>
                  </a:lnTo>
                  <a:lnTo>
                    <a:pt x="2851928" y="0"/>
                  </a:lnTo>
                  <a:lnTo>
                    <a:pt x="3111195" y="0"/>
                  </a:lnTo>
                  <a:lnTo>
                    <a:pt x="3370461" y="0"/>
                  </a:lnTo>
                </a:path>
              </a:pathLst>
            </a:custGeom>
            <a:ln w="27101" cap="flat">
              <a:solidFill>
                <a:srgbClr val="7CAE00">
                  <a:alpha val="100000"/>
                </a:srgbClr>
              </a:solidFill>
              <a:prstDash val="solid"/>
              <a:round/>
            </a:ln>
          </p:spPr>
          <p:txBody>
            <a:bodyPr/>
            <a:lstStyle/>
            <a:p/>
          </p:txBody>
        </p:sp>
        <p:sp>
          <p:nvSpPr>
            <p:cNvPr id="29" name="pl29"/>
            <p:cNvSpPr/>
            <p:nvPr/>
          </p:nvSpPr>
          <p:spPr>
            <a:xfrm>
              <a:off x="3513149" y="2195759"/>
              <a:ext cx="4407526" cy="331032"/>
            </a:xfrm>
            <a:custGeom>
              <a:avLst/>
              <a:pathLst>
                <a:path w="4407526" h="331032">
                  <a:moveTo>
                    <a:pt x="0" y="331032"/>
                  </a:moveTo>
                  <a:lnTo>
                    <a:pt x="259266" y="331032"/>
                  </a:lnTo>
                  <a:lnTo>
                    <a:pt x="518532" y="331032"/>
                  </a:lnTo>
                  <a:lnTo>
                    <a:pt x="777798" y="331032"/>
                  </a:lnTo>
                  <a:lnTo>
                    <a:pt x="1037065" y="60187"/>
                  </a:lnTo>
                  <a:lnTo>
                    <a:pt x="1296331" y="60187"/>
                  </a:lnTo>
                  <a:lnTo>
                    <a:pt x="1555597" y="60187"/>
                  </a:lnTo>
                  <a:lnTo>
                    <a:pt x="1814863" y="60187"/>
                  </a:lnTo>
                  <a:lnTo>
                    <a:pt x="2074130" y="60187"/>
                  </a:lnTo>
                  <a:lnTo>
                    <a:pt x="2333396" y="60187"/>
                  </a:lnTo>
                  <a:lnTo>
                    <a:pt x="2592662" y="30093"/>
                  </a:lnTo>
                  <a:lnTo>
                    <a:pt x="2851928" y="30093"/>
                  </a:lnTo>
                  <a:lnTo>
                    <a:pt x="3111195" y="30093"/>
                  </a:lnTo>
                  <a:lnTo>
                    <a:pt x="3370461" y="30093"/>
                  </a:lnTo>
                  <a:lnTo>
                    <a:pt x="3629727" y="0"/>
                  </a:lnTo>
                  <a:lnTo>
                    <a:pt x="3888994" y="0"/>
                  </a:lnTo>
                  <a:lnTo>
                    <a:pt x="4148260" y="0"/>
                  </a:lnTo>
                  <a:lnTo>
                    <a:pt x="4407526" y="0"/>
                  </a:lnTo>
                </a:path>
              </a:pathLst>
            </a:custGeom>
            <a:ln w="27101" cap="flat">
              <a:solidFill>
                <a:srgbClr val="00BFC4">
                  <a:alpha val="100000"/>
                </a:srgbClr>
              </a:solidFill>
              <a:prstDash val="solid"/>
              <a:round/>
            </a:ln>
          </p:spPr>
          <p:txBody>
            <a:bodyPr/>
            <a:lstStyle/>
            <a:p/>
          </p:txBody>
        </p:sp>
        <p:sp>
          <p:nvSpPr>
            <p:cNvPr id="30" name="pl30"/>
            <p:cNvSpPr/>
            <p:nvPr/>
          </p:nvSpPr>
          <p:spPr>
            <a:xfrm>
              <a:off x="4031682" y="2647167"/>
              <a:ext cx="3888994" cy="2166758"/>
            </a:xfrm>
            <a:custGeom>
              <a:avLst/>
              <a:pathLst>
                <a:path w="3888994" h="2166758">
                  <a:moveTo>
                    <a:pt x="0" y="1986195"/>
                  </a:moveTo>
                  <a:lnTo>
                    <a:pt x="259266" y="1865819"/>
                  </a:lnTo>
                  <a:lnTo>
                    <a:pt x="518532" y="1835725"/>
                  </a:lnTo>
                  <a:lnTo>
                    <a:pt x="777798" y="1835725"/>
                  </a:lnTo>
                  <a:lnTo>
                    <a:pt x="1037065" y="2166758"/>
                  </a:lnTo>
                  <a:lnTo>
                    <a:pt x="1296331" y="2046383"/>
                  </a:lnTo>
                  <a:lnTo>
                    <a:pt x="1555597" y="1745444"/>
                  </a:lnTo>
                  <a:lnTo>
                    <a:pt x="1814863" y="1474599"/>
                  </a:lnTo>
                  <a:lnTo>
                    <a:pt x="2074130" y="1173660"/>
                  </a:lnTo>
                  <a:lnTo>
                    <a:pt x="2333396" y="872722"/>
                  </a:lnTo>
                  <a:lnTo>
                    <a:pt x="2592662" y="601877"/>
                  </a:lnTo>
                  <a:lnTo>
                    <a:pt x="2851928" y="300938"/>
                  </a:lnTo>
                  <a:lnTo>
                    <a:pt x="3111195" y="30093"/>
                  </a:lnTo>
                  <a:lnTo>
                    <a:pt x="3370461" y="0"/>
                  </a:lnTo>
                  <a:lnTo>
                    <a:pt x="3629727" y="90281"/>
                  </a:lnTo>
                  <a:lnTo>
                    <a:pt x="3888994"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47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573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6087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4511838" y="2488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474772" y="2488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45949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25" y="2095507"/>
              <a:ext cx="241216" cy="37274"/>
            </a:xfrm>
            <a:custGeom>
              <a:avLst/>
              <a:pathLst>
                <a:path w="241216" h="37274">
                  <a:moveTo>
                    <a:pt x="241216" y="0"/>
                  </a:moveTo>
                  <a:lnTo>
                    <a:pt x="0" y="37274"/>
                  </a:lnTo>
                </a:path>
              </a:pathLst>
            </a:custGeom>
          </p:spPr>
          <p:txBody>
            <a:bodyPr/>
            <a:lstStyle/>
            <a:p/>
          </p:txBody>
        </p:sp>
        <p:sp>
          <p:nvSpPr>
            <p:cNvPr id="41" name="pl41"/>
            <p:cNvSpPr/>
            <p:nvPr/>
          </p:nvSpPr>
          <p:spPr>
            <a:xfrm>
              <a:off x="7932372" y="2201927"/>
              <a:ext cx="247569" cy="130569"/>
            </a:xfrm>
            <a:custGeom>
              <a:avLst/>
              <a:pathLst>
                <a:path w="247569" h="130569">
                  <a:moveTo>
                    <a:pt x="247569" y="130569"/>
                  </a:moveTo>
                  <a:lnTo>
                    <a:pt x="0" y="0"/>
                  </a:lnTo>
                </a:path>
              </a:pathLst>
            </a:custGeom>
          </p:spPr>
          <p:txBody>
            <a:bodyPr/>
            <a:lstStyle/>
            <a:p/>
          </p:txBody>
        </p:sp>
        <p:sp>
          <p:nvSpPr>
            <p:cNvPr id="42" name="pl42"/>
            <p:cNvSpPr/>
            <p:nvPr/>
          </p:nvSpPr>
          <p:spPr>
            <a:xfrm>
              <a:off x="7926504" y="2293425"/>
              <a:ext cx="253437" cy="321094"/>
            </a:xfrm>
            <a:custGeom>
              <a:avLst/>
              <a:pathLst>
                <a:path w="253437" h="321094">
                  <a:moveTo>
                    <a:pt x="253437" y="321094"/>
                  </a:moveTo>
                  <a:lnTo>
                    <a:pt x="0" y="0"/>
                  </a:lnTo>
                </a:path>
              </a:pathLst>
            </a:custGeom>
          </p:spPr>
          <p:txBody>
            <a:bodyPr/>
            <a:lstStyle/>
            <a:p/>
          </p:txBody>
        </p:sp>
        <p:sp>
          <p:nvSpPr>
            <p:cNvPr id="43" name="pl43"/>
            <p:cNvSpPr/>
            <p:nvPr/>
          </p:nvSpPr>
          <p:spPr>
            <a:xfrm>
              <a:off x="7928428" y="2654262"/>
              <a:ext cx="251513" cy="230181"/>
            </a:xfrm>
            <a:custGeom>
              <a:avLst/>
              <a:pathLst>
                <a:path w="251513" h="230181">
                  <a:moveTo>
                    <a:pt x="251513" y="230181"/>
                  </a:moveTo>
                  <a:lnTo>
                    <a:pt x="0" y="0"/>
                  </a:lnTo>
                </a:path>
              </a:pathLst>
            </a:custGeom>
          </p:spPr>
          <p:txBody>
            <a:bodyPr/>
            <a:lstStyle/>
            <a:p/>
          </p:txBody>
        </p:sp>
        <p:sp>
          <p:nvSpPr>
            <p:cNvPr id="44" name="pg44"/>
            <p:cNvSpPr/>
            <p:nvPr/>
          </p:nvSpPr>
          <p:spPr>
            <a:xfrm>
              <a:off x="8111362" y="200115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199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6" name="pg46"/>
            <p:cNvSpPr/>
            <p:nvPr/>
          </p:nvSpPr>
          <p:spPr>
            <a:xfrm>
              <a:off x="8111362" y="227295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1379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97%</a:t>
              </a:r>
            </a:p>
          </p:txBody>
        </p:sp>
        <p:sp>
          <p:nvSpPr>
            <p:cNvPr id="48" name="pg48"/>
            <p:cNvSpPr/>
            <p:nvPr/>
          </p:nvSpPr>
          <p:spPr>
            <a:xfrm>
              <a:off x="8111362" y="254497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8582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94%</a:t>
              </a:r>
            </a:p>
          </p:txBody>
        </p:sp>
        <p:sp>
          <p:nvSpPr>
            <p:cNvPr id="50" name="pg50"/>
            <p:cNvSpPr/>
            <p:nvPr/>
          </p:nvSpPr>
          <p:spPr>
            <a:xfrm>
              <a:off x="8111362" y="281975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6059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82%</a:t>
              </a:r>
            </a:p>
          </p:txBody>
        </p:sp>
        <p:sp>
          <p:nvSpPr>
            <p:cNvPr id="52" name="pg52"/>
            <p:cNvSpPr/>
            <p:nvPr/>
          </p:nvSpPr>
          <p:spPr>
            <a:xfrm>
              <a:off x="1143112" y="211668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832" y="2160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4254518" y="250720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300238" y="25510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86</a:t>
              </a:r>
            </a:p>
          </p:txBody>
        </p:sp>
        <p:sp>
          <p:nvSpPr>
            <p:cNvPr id="56" name="pg56"/>
            <p:cNvSpPr/>
            <p:nvPr/>
          </p:nvSpPr>
          <p:spPr>
            <a:xfrm>
              <a:off x="3214917" y="250819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260637" y="25519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86</a:t>
              </a:r>
            </a:p>
          </p:txBody>
        </p:sp>
        <p:sp>
          <p:nvSpPr>
            <p:cNvPr id="58" name="pg58"/>
            <p:cNvSpPr/>
            <p:nvPr/>
          </p:nvSpPr>
          <p:spPr>
            <a:xfrm>
              <a:off x="4096472" y="447051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2192" y="45143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25729" y="1694368"/>
              <a:ext cx="18267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Luxembourg,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Luxembourg has all 4 of the  SDG vaccines.
In 2025, Luxembourg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Luxembourg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99% between 2024 and 2025.
• There were there were approximately the same number of zero-dose children in 2025. This leaves &lt;100 children without vaccination, vulnerable to vaccine-preventable diseases and a further &lt;100 with incomplete protection.
• Luxembourg accounted for &lt;0.1% of zero-dose children in Non-programme and &lt;0.1% of zero-dose children globally.
• MCV1 coverage remained constant at 99% between 2024 and 2025. There were &lt;100 children who missed out on the first measles vaccination.
• MCV2 coverage remained constant at 94% between 2024 and 2025.
• Last dose coverage of HPV vaccination (HPVc) among girls increased from 79% to 82%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9-20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Luxembourg,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Luxembourg.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P7TF5XRZ5TZD-1674051314-8118</_dlc_DocId>
    <_dlc_DocIdUrl xmlns="5ce71423-0d49-4a04-8822-86064e799dcd">
      <Url>https://unicef.sharepoint.com/teams/DAPM-DataComm/_layouts/15/DocIdRedir.aspx?ID=P7TF5XRZ5TZD-1674051314-8118</Url>
      <Description>P7TF5XRZ5TZD-1674051314-8118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69A7546-B3C7-4C47-BCC9-4F155F389D1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d8a23c8d-86a8-42db-83e2-1c5ef8d3e417</vt:lpwstr>
  </property>
</Properties>
</file>