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568b3a3491815f16b823b604bfcd41befc8631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1348888ea8596c10f885322457dc6bfb5cb2ff3.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13a9d9b1b7a0573674f2004c0754ad0691219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0"/>
                  </a:moveTo>
                  <a:lnTo>
                    <a:pt x="259266" y="39902"/>
                  </a:lnTo>
                  <a:lnTo>
                    <a:pt x="518532" y="39902"/>
                  </a:lnTo>
                  <a:lnTo>
                    <a:pt x="777798" y="39902"/>
                  </a:lnTo>
                  <a:lnTo>
                    <a:pt x="1037065" y="199513"/>
                  </a:lnTo>
                  <a:lnTo>
                    <a:pt x="1296331" y="39902"/>
                  </a:lnTo>
                  <a:lnTo>
                    <a:pt x="1555597" y="39902"/>
                  </a:lnTo>
                  <a:lnTo>
                    <a:pt x="1814863" y="0"/>
                  </a:lnTo>
                  <a:lnTo>
                    <a:pt x="2074130" y="119708"/>
                  </a:lnTo>
                  <a:lnTo>
                    <a:pt x="2333396" y="39902"/>
                  </a:lnTo>
                  <a:lnTo>
                    <a:pt x="2592662" y="39902"/>
                  </a:lnTo>
                  <a:lnTo>
                    <a:pt x="2851928" y="159610"/>
                  </a:lnTo>
                  <a:lnTo>
                    <a:pt x="3111195" y="79805"/>
                  </a:lnTo>
                  <a:lnTo>
                    <a:pt x="3370461" y="79805"/>
                  </a:lnTo>
                  <a:lnTo>
                    <a:pt x="3629727" y="79805"/>
                  </a:lnTo>
                  <a:lnTo>
                    <a:pt x="3888994" y="79805"/>
                  </a:lnTo>
                  <a:lnTo>
                    <a:pt x="4148260" y="79805"/>
                  </a:lnTo>
                  <a:lnTo>
                    <a:pt x="4407526" y="79805"/>
                  </a:lnTo>
                  <a:lnTo>
                    <a:pt x="4666792" y="159610"/>
                  </a:lnTo>
                  <a:lnTo>
                    <a:pt x="4926059" y="119708"/>
                  </a:lnTo>
                  <a:lnTo>
                    <a:pt x="5185325" y="159610"/>
                  </a:lnTo>
                  <a:lnTo>
                    <a:pt x="5444591" y="239416"/>
                  </a:lnTo>
                  <a:lnTo>
                    <a:pt x="5703857" y="239416"/>
                  </a:lnTo>
                  <a:lnTo>
                    <a:pt x="5963124" y="239416"/>
                  </a:lnTo>
                  <a:lnTo>
                    <a:pt x="6222390" y="27931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359124"/>
            </a:xfrm>
            <a:custGeom>
              <a:avLst/>
              <a:pathLst>
                <a:path w="6481656" h="359124">
                  <a:moveTo>
                    <a:pt x="0" y="159610"/>
                  </a:moveTo>
                  <a:lnTo>
                    <a:pt x="259266" y="119708"/>
                  </a:lnTo>
                  <a:lnTo>
                    <a:pt x="518532" y="119708"/>
                  </a:lnTo>
                  <a:lnTo>
                    <a:pt x="777798" y="159610"/>
                  </a:lnTo>
                  <a:lnTo>
                    <a:pt x="1037065" y="159610"/>
                  </a:lnTo>
                  <a:lnTo>
                    <a:pt x="1296331" y="159610"/>
                  </a:lnTo>
                  <a:lnTo>
                    <a:pt x="1555597" y="159610"/>
                  </a:lnTo>
                  <a:lnTo>
                    <a:pt x="1814863" y="119708"/>
                  </a:lnTo>
                  <a:lnTo>
                    <a:pt x="2074130" y="79805"/>
                  </a:lnTo>
                  <a:lnTo>
                    <a:pt x="2333396" y="0"/>
                  </a:lnTo>
                  <a:lnTo>
                    <a:pt x="2592662" y="119708"/>
                  </a:lnTo>
                  <a:lnTo>
                    <a:pt x="2851928" y="239416"/>
                  </a:lnTo>
                  <a:lnTo>
                    <a:pt x="3111195" y="199513"/>
                  </a:lnTo>
                  <a:lnTo>
                    <a:pt x="3370461" y="199513"/>
                  </a:lnTo>
                  <a:lnTo>
                    <a:pt x="3629727" y="199513"/>
                  </a:lnTo>
                  <a:lnTo>
                    <a:pt x="3888994" y="199513"/>
                  </a:lnTo>
                  <a:lnTo>
                    <a:pt x="4148260" y="159610"/>
                  </a:lnTo>
                  <a:lnTo>
                    <a:pt x="4407526" y="159610"/>
                  </a:lnTo>
                  <a:lnTo>
                    <a:pt x="4666792" y="239416"/>
                  </a:lnTo>
                  <a:lnTo>
                    <a:pt x="4926059" y="239416"/>
                  </a:lnTo>
                  <a:lnTo>
                    <a:pt x="5185325" y="279319"/>
                  </a:lnTo>
                  <a:lnTo>
                    <a:pt x="5444591" y="319221"/>
                  </a:lnTo>
                  <a:lnTo>
                    <a:pt x="5703857" y="319221"/>
                  </a:lnTo>
                  <a:lnTo>
                    <a:pt x="5963124" y="319221"/>
                  </a:lnTo>
                  <a:lnTo>
                    <a:pt x="6222390" y="359124"/>
                  </a:lnTo>
                  <a:lnTo>
                    <a:pt x="6481656" y="35912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478832"/>
            </a:xfrm>
            <a:custGeom>
              <a:avLst/>
              <a:pathLst>
                <a:path w="6481656" h="478832">
                  <a:moveTo>
                    <a:pt x="0" y="39902"/>
                  </a:moveTo>
                  <a:lnTo>
                    <a:pt x="259266" y="39902"/>
                  </a:lnTo>
                  <a:lnTo>
                    <a:pt x="518532" y="0"/>
                  </a:lnTo>
                  <a:lnTo>
                    <a:pt x="777798" y="0"/>
                  </a:lnTo>
                  <a:lnTo>
                    <a:pt x="1037065" y="0"/>
                  </a:lnTo>
                  <a:lnTo>
                    <a:pt x="1296331" y="39902"/>
                  </a:lnTo>
                  <a:lnTo>
                    <a:pt x="1555597" y="39902"/>
                  </a:lnTo>
                  <a:lnTo>
                    <a:pt x="1814863" y="39902"/>
                  </a:lnTo>
                  <a:lnTo>
                    <a:pt x="2074130" y="39902"/>
                  </a:lnTo>
                  <a:lnTo>
                    <a:pt x="2333396" y="79805"/>
                  </a:lnTo>
                  <a:lnTo>
                    <a:pt x="2592662" y="79805"/>
                  </a:lnTo>
                  <a:lnTo>
                    <a:pt x="2851928" y="159610"/>
                  </a:lnTo>
                  <a:lnTo>
                    <a:pt x="3111195" y="199513"/>
                  </a:lnTo>
                  <a:lnTo>
                    <a:pt x="3370461" y="199513"/>
                  </a:lnTo>
                  <a:lnTo>
                    <a:pt x="3629727" y="199513"/>
                  </a:lnTo>
                  <a:lnTo>
                    <a:pt x="3888994" y="159610"/>
                  </a:lnTo>
                  <a:lnTo>
                    <a:pt x="4148260" y="159610"/>
                  </a:lnTo>
                  <a:lnTo>
                    <a:pt x="4407526" y="159610"/>
                  </a:lnTo>
                  <a:lnTo>
                    <a:pt x="4666792" y="239416"/>
                  </a:lnTo>
                  <a:lnTo>
                    <a:pt x="4926059" y="199513"/>
                  </a:lnTo>
                  <a:lnTo>
                    <a:pt x="5185325" y="319221"/>
                  </a:lnTo>
                  <a:lnTo>
                    <a:pt x="5444591" y="399027"/>
                  </a:lnTo>
                  <a:lnTo>
                    <a:pt x="5703857" y="438929"/>
                  </a:lnTo>
                  <a:lnTo>
                    <a:pt x="5963124" y="438929"/>
                  </a:lnTo>
                  <a:lnTo>
                    <a:pt x="6222390" y="478832"/>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98418"/>
              <a:ext cx="6481656" cy="478832"/>
            </a:xfrm>
            <a:custGeom>
              <a:avLst/>
              <a:pathLst>
                <a:path w="6481656" h="478832">
                  <a:moveTo>
                    <a:pt x="0" y="0"/>
                  </a:moveTo>
                  <a:lnTo>
                    <a:pt x="259266" y="39902"/>
                  </a:lnTo>
                  <a:lnTo>
                    <a:pt x="518532" y="79805"/>
                  </a:lnTo>
                  <a:lnTo>
                    <a:pt x="777798" y="159610"/>
                  </a:lnTo>
                  <a:lnTo>
                    <a:pt x="1037065" y="159610"/>
                  </a:lnTo>
                  <a:lnTo>
                    <a:pt x="1296331" y="79805"/>
                  </a:lnTo>
                  <a:lnTo>
                    <a:pt x="1555597" y="119708"/>
                  </a:lnTo>
                  <a:lnTo>
                    <a:pt x="1814863" y="39902"/>
                  </a:lnTo>
                  <a:lnTo>
                    <a:pt x="2074130" y="39902"/>
                  </a:lnTo>
                  <a:lnTo>
                    <a:pt x="2333396" y="119708"/>
                  </a:lnTo>
                  <a:lnTo>
                    <a:pt x="2592662" y="79805"/>
                  </a:lnTo>
                  <a:lnTo>
                    <a:pt x="2851928" y="119708"/>
                  </a:lnTo>
                  <a:lnTo>
                    <a:pt x="3111195" y="159610"/>
                  </a:lnTo>
                  <a:lnTo>
                    <a:pt x="3370461" y="199513"/>
                  </a:lnTo>
                  <a:lnTo>
                    <a:pt x="3629727" y="199513"/>
                  </a:lnTo>
                  <a:lnTo>
                    <a:pt x="3888994" y="199513"/>
                  </a:lnTo>
                  <a:lnTo>
                    <a:pt x="4148260" y="199513"/>
                  </a:lnTo>
                  <a:lnTo>
                    <a:pt x="4407526" y="199513"/>
                  </a:lnTo>
                  <a:lnTo>
                    <a:pt x="4666792" y="199513"/>
                  </a:lnTo>
                  <a:lnTo>
                    <a:pt x="4926059" y="159610"/>
                  </a:lnTo>
                  <a:lnTo>
                    <a:pt x="5185325" y="239416"/>
                  </a:lnTo>
                  <a:lnTo>
                    <a:pt x="5444591" y="359124"/>
                  </a:lnTo>
                  <a:lnTo>
                    <a:pt x="5703857" y="399027"/>
                  </a:lnTo>
                  <a:lnTo>
                    <a:pt x="5963124" y="438929"/>
                  </a:lnTo>
                  <a:lnTo>
                    <a:pt x="6222390" y="478832"/>
                  </a:lnTo>
                  <a:lnTo>
                    <a:pt x="6481656" y="47883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753" y="1329383"/>
              <a:ext cx="250188" cy="259145"/>
            </a:xfrm>
            <a:custGeom>
              <a:avLst/>
              <a:pathLst>
                <a:path w="250188" h="259145">
                  <a:moveTo>
                    <a:pt x="250188" y="0"/>
                  </a:moveTo>
                  <a:lnTo>
                    <a:pt x="0" y="259145"/>
                  </a:lnTo>
                </a:path>
              </a:pathLst>
            </a:custGeom>
          </p:spPr>
          <p:txBody>
            <a:bodyPr/>
            <a:lstStyle/>
            <a:p/>
          </p:txBody>
        </p:sp>
        <p:sp>
          <p:nvSpPr>
            <p:cNvPr id="42" name="pl42"/>
            <p:cNvSpPr/>
            <p:nvPr/>
          </p:nvSpPr>
          <p:spPr>
            <a:xfrm>
              <a:off x="7935456" y="1603904"/>
              <a:ext cx="244486" cy="107251"/>
            </a:xfrm>
            <a:custGeom>
              <a:avLst/>
              <a:pathLst>
                <a:path w="244486" h="107251">
                  <a:moveTo>
                    <a:pt x="244486" y="0"/>
                  </a:moveTo>
                  <a:lnTo>
                    <a:pt x="0" y="107251"/>
                  </a:lnTo>
                </a:path>
              </a:pathLst>
            </a:custGeom>
          </p:spPr>
          <p:txBody>
            <a:bodyPr/>
            <a:lstStyle/>
            <a:p/>
          </p:txBody>
        </p:sp>
        <p:sp>
          <p:nvSpPr>
            <p:cNvPr id="43" name="pl43"/>
            <p:cNvSpPr/>
            <p:nvPr/>
          </p:nvSpPr>
          <p:spPr>
            <a:xfrm>
              <a:off x="7938995" y="1838800"/>
              <a:ext cx="240946" cy="19100"/>
            </a:xfrm>
            <a:custGeom>
              <a:avLst/>
              <a:pathLst>
                <a:path w="240946" h="19100">
                  <a:moveTo>
                    <a:pt x="240946" y="19100"/>
                  </a:moveTo>
                  <a:lnTo>
                    <a:pt x="0" y="0"/>
                  </a:lnTo>
                </a:path>
              </a:pathLst>
            </a:custGeom>
          </p:spPr>
          <p:txBody>
            <a:bodyPr/>
            <a:lstStyle/>
            <a:p/>
          </p:txBody>
        </p:sp>
        <p:sp>
          <p:nvSpPr>
            <p:cNvPr id="44" name="pl44"/>
            <p:cNvSpPr/>
            <p:nvPr/>
          </p:nvSpPr>
          <p:spPr>
            <a:xfrm>
              <a:off x="7930833" y="1886268"/>
              <a:ext cx="249108" cy="221166"/>
            </a:xfrm>
            <a:custGeom>
              <a:avLst/>
              <a:pathLst>
                <a:path w="249108" h="221166">
                  <a:moveTo>
                    <a:pt x="249108" y="221166"/>
                  </a:moveTo>
                  <a:lnTo>
                    <a:pt x="0" y="0"/>
                  </a:lnTo>
                </a:path>
              </a:pathLst>
            </a:custGeom>
          </p:spPr>
          <p:txBody>
            <a:bodyPr/>
            <a:lstStyle/>
            <a:p/>
          </p:txBody>
        </p:sp>
        <p:sp>
          <p:nvSpPr>
            <p:cNvPr id="45" name="pg45"/>
            <p:cNvSpPr/>
            <p:nvPr/>
          </p:nvSpPr>
          <p:spPr>
            <a:xfrm>
              <a:off x="8111362" y="12169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577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4927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336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9" name="pg49"/>
            <p:cNvSpPr/>
            <p:nvPr/>
          </p:nvSpPr>
          <p:spPr>
            <a:xfrm>
              <a:off x="8111362" y="17671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079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1" name="pg51"/>
            <p:cNvSpPr/>
            <p:nvPr/>
          </p:nvSpPr>
          <p:spPr>
            <a:xfrm>
              <a:off x="8111362" y="20390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798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59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Lithuania,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422979"/>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740702"/>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740702"/>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634794"/>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952516"/>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4211164"/>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432295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3935440"/>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(89%)</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(89%)</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(86%)</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(76%)</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58085" y="6568512"/>
              <a:ext cx="640524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ltu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34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82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530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7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08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56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0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95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44737"/>
              <a:ext cx="239888" cy="171259"/>
            </a:xfrm>
            <a:prstGeom prst="rect">
              <a:avLst/>
            </a:prstGeom>
            <a:solidFill>
              <a:srgbClr val="1CABE2">
                <a:alpha val="85098"/>
              </a:srgbClr>
            </a:solidFill>
          </p:spPr>
          <p:txBody>
            <a:bodyPr/>
            <a:lstStyle/>
            <a:p/>
          </p:txBody>
        </p:sp>
        <p:sp>
          <p:nvSpPr>
            <p:cNvPr id="26" name="rc26"/>
            <p:cNvSpPr/>
            <p:nvPr/>
          </p:nvSpPr>
          <p:spPr>
            <a:xfrm>
              <a:off x="1562816" y="3802273"/>
              <a:ext cx="239888" cy="313723"/>
            </a:xfrm>
            <a:prstGeom prst="rect">
              <a:avLst/>
            </a:prstGeom>
            <a:solidFill>
              <a:srgbClr val="1CABE2">
                <a:alpha val="85098"/>
              </a:srgbClr>
            </a:solidFill>
          </p:spPr>
          <p:txBody>
            <a:bodyPr/>
            <a:lstStyle/>
            <a:p/>
          </p:txBody>
        </p:sp>
        <p:sp>
          <p:nvSpPr>
            <p:cNvPr id="27" name="rc27"/>
            <p:cNvSpPr/>
            <p:nvPr/>
          </p:nvSpPr>
          <p:spPr>
            <a:xfrm>
              <a:off x="1829360" y="3818945"/>
              <a:ext cx="239888" cy="297052"/>
            </a:xfrm>
            <a:prstGeom prst="rect">
              <a:avLst/>
            </a:prstGeom>
            <a:solidFill>
              <a:srgbClr val="1CABE2">
                <a:alpha val="85098"/>
              </a:srgbClr>
            </a:solidFill>
          </p:spPr>
          <p:txBody>
            <a:bodyPr/>
            <a:lstStyle/>
            <a:p/>
          </p:txBody>
        </p:sp>
        <p:sp>
          <p:nvSpPr>
            <p:cNvPr id="28" name="rc28"/>
            <p:cNvSpPr/>
            <p:nvPr/>
          </p:nvSpPr>
          <p:spPr>
            <a:xfrm>
              <a:off x="2095903" y="3813893"/>
              <a:ext cx="239888" cy="302104"/>
            </a:xfrm>
            <a:prstGeom prst="rect">
              <a:avLst/>
            </a:prstGeom>
            <a:solidFill>
              <a:srgbClr val="1CABE2">
                <a:alpha val="85098"/>
              </a:srgbClr>
            </a:solidFill>
          </p:spPr>
          <p:txBody>
            <a:bodyPr/>
            <a:lstStyle/>
            <a:p/>
          </p:txBody>
        </p:sp>
        <p:sp>
          <p:nvSpPr>
            <p:cNvPr id="29" name="rc29"/>
            <p:cNvSpPr/>
            <p:nvPr/>
          </p:nvSpPr>
          <p:spPr>
            <a:xfrm>
              <a:off x="2362446" y="3212715"/>
              <a:ext cx="239888" cy="903282"/>
            </a:xfrm>
            <a:prstGeom prst="rect">
              <a:avLst/>
            </a:prstGeom>
            <a:solidFill>
              <a:srgbClr val="1CABE2">
                <a:alpha val="85098"/>
              </a:srgbClr>
            </a:solidFill>
          </p:spPr>
          <p:txBody>
            <a:bodyPr/>
            <a:lstStyle/>
            <a:p/>
          </p:txBody>
        </p:sp>
        <p:sp>
          <p:nvSpPr>
            <p:cNvPr id="30" name="rc30"/>
            <p:cNvSpPr/>
            <p:nvPr/>
          </p:nvSpPr>
          <p:spPr>
            <a:xfrm>
              <a:off x="2628989" y="3815408"/>
              <a:ext cx="239888" cy="300588"/>
            </a:xfrm>
            <a:prstGeom prst="rect">
              <a:avLst/>
            </a:prstGeom>
            <a:solidFill>
              <a:srgbClr val="1CABE2">
                <a:alpha val="85098"/>
              </a:srgbClr>
            </a:solidFill>
          </p:spPr>
          <p:txBody>
            <a:bodyPr/>
            <a:lstStyle/>
            <a:p/>
          </p:txBody>
        </p:sp>
        <p:sp>
          <p:nvSpPr>
            <p:cNvPr id="31" name="rc31"/>
            <p:cNvSpPr/>
            <p:nvPr/>
          </p:nvSpPr>
          <p:spPr>
            <a:xfrm>
              <a:off x="2895532" y="3817429"/>
              <a:ext cx="239888" cy="298568"/>
            </a:xfrm>
            <a:prstGeom prst="rect">
              <a:avLst/>
            </a:prstGeom>
            <a:solidFill>
              <a:srgbClr val="1CABE2">
                <a:alpha val="85098"/>
              </a:srgbClr>
            </a:solidFill>
          </p:spPr>
          <p:txBody>
            <a:bodyPr/>
            <a:lstStyle/>
            <a:p/>
          </p:txBody>
        </p:sp>
        <p:sp>
          <p:nvSpPr>
            <p:cNvPr id="32" name="rc32"/>
            <p:cNvSpPr/>
            <p:nvPr/>
          </p:nvSpPr>
          <p:spPr>
            <a:xfrm>
              <a:off x="3162075" y="3964440"/>
              <a:ext cx="239888" cy="151557"/>
            </a:xfrm>
            <a:prstGeom prst="rect">
              <a:avLst/>
            </a:prstGeom>
            <a:solidFill>
              <a:srgbClr val="1CABE2">
                <a:alpha val="85098"/>
              </a:srgbClr>
            </a:solidFill>
          </p:spPr>
          <p:txBody>
            <a:bodyPr/>
            <a:lstStyle/>
            <a:p/>
          </p:txBody>
        </p:sp>
        <p:sp>
          <p:nvSpPr>
            <p:cNvPr id="33" name="rc33"/>
            <p:cNvSpPr/>
            <p:nvPr/>
          </p:nvSpPr>
          <p:spPr>
            <a:xfrm>
              <a:off x="3428618" y="3479961"/>
              <a:ext cx="239888" cy="636035"/>
            </a:xfrm>
            <a:prstGeom prst="rect">
              <a:avLst/>
            </a:prstGeom>
            <a:solidFill>
              <a:srgbClr val="1CABE2">
                <a:alpha val="85098"/>
              </a:srgbClr>
            </a:solidFill>
          </p:spPr>
          <p:txBody>
            <a:bodyPr/>
            <a:lstStyle/>
            <a:p/>
          </p:txBody>
        </p:sp>
        <p:sp>
          <p:nvSpPr>
            <p:cNvPr id="34" name="rc34"/>
            <p:cNvSpPr/>
            <p:nvPr/>
          </p:nvSpPr>
          <p:spPr>
            <a:xfrm>
              <a:off x="3695161" y="3789644"/>
              <a:ext cx="239888" cy="326353"/>
            </a:xfrm>
            <a:prstGeom prst="rect">
              <a:avLst/>
            </a:prstGeom>
            <a:solidFill>
              <a:srgbClr val="1CABE2">
                <a:alpha val="85098"/>
              </a:srgbClr>
            </a:solidFill>
          </p:spPr>
          <p:txBody>
            <a:bodyPr/>
            <a:lstStyle/>
            <a:p/>
          </p:txBody>
        </p:sp>
        <p:sp>
          <p:nvSpPr>
            <p:cNvPr id="35" name="rc35"/>
            <p:cNvSpPr/>
            <p:nvPr/>
          </p:nvSpPr>
          <p:spPr>
            <a:xfrm>
              <a:off x="3961705" y="3796211"/>
              <a:ext cx="239888" cy="319786"/>
            </a:xfrm>
            <a:prstGeom prst="rect">
              <a:avLst/>
            </a:prstGeom>
            <a:solidFill>
              <a:srgbClr val="1CABE2">
                <a:alpha val="85098"/>
              </a:srgbClr>
            </a:solidFill>
          </p:spPr>
          <p:txBody>
            <a:bodyPr/>
            <a:lstStyle/>
            <a:p/>
          </p:txBody>
        </p:sp>
        <p:sp>
          <p:nvSpPr>
            <p:cNvPr id="36" name="rc36"/>
            <p:cNvSpPr/>
            <p:nvPr/>
          </p:nvSpPr>
          <p:spPr>
            <a:xfrm>
              <a:off x="4228248" y="3343054"/>
              <a:ext cx="239888" cy="772942"/>
            </a:xfrm>
            <a:prstGeom prst="rect">
              <a:avLst/>
            </a:prstGeom>
            <a:solidFill>
              <a:srgbClr val="1CABE2">
                <a:alpha val="85098"/>
              </a:srgbClr>
            </a:solidFill>
          </p:spPr>
          <p:txBody>
            <a:bodyPr/>
            <a:lstStyle/>
            <a:p/>
          </p:txBody>
        </p:sp>
        <p:sp>
          <p:nvSpPr>
            <p:cNvPr id="37" name="rc37"/>
            <p:cNvSpPr/>
            <p:nvPr/>
          </p:nvSpPr>
          <p:spPr>
            <a:xfrm>
              <a:off x="4494791" y="3653242"/>
              <a:ext cx="239888" cy="462755"/>
            </a:xfrm>
            <a:prstGeom prst="rect">
              <a:avLst/>
            </a:prstGeom>
            <a:solidFill>
              <a:srgbClr val="1CABE2">
                <a:alpha val="85098"/>
              </a:srgbClr>
            </a:solidFill>
          </p:spPr>
          <p:txBody>
            <a:bodyPr/>
            <a:lstStyle/>
            <a:p/>
          </p:txBody>
        </p:sp>
        <p:sp>
          <p:nvSpPr>
            <p:cNvPr id="38" name="rc38"/>
            <p:cNvSpPr/>
            <p:nvPr/>
          </p:nvSpPr>
          <p:spPr>
            <a:xfrm>
              <a:off x="4761334" y="3662335"/>
              <a:ext cx="239888" cy="453661"/>
            </a:xfrm>
            <a:prstGeom prst="rect">
              <a:avLst/>
            </a:prstGeom>
            <a:solidFill>
              <a:srgbClr val="1CABE2">
                <a:alpha val="85098"/>
              </a:srgbClr>
            </a:solidFill>
          </p:spPr>
          <p:txBody>
            <a:bodyPr/>
            <a:lstStyle/>
            <a:p/>
          </p:txBody>
        </p:sp>
        <p:sp>
          <p:nvSpPr>
            <p:cNvPr id="39" name="rc39"/>
            <p:cNvSpPr/>
            <p:nvPr/>
          </p:nvSpPr>
          <p:spPr>
            <a:xfrm>
              <a:off x="5027877" y="3655263"/>
              <a:ext cx="239888" cy="460734"/>
            </a:xfrm>
            <a:prstGeom prst="rect">
              <a:avLst/>
            </a:prstGeom>
            <a:solidFill>
              <a:srgbClr val="1CABE2">
                <a:alpha val="85098"/>
              </a:srgbClr>
            </a:solidFill>
          </p:spPr>
          <p:txBody>
            <a:bodyPr/>
            <a:lstStyle/>
            <a:p/>
          </p:txBody>
        </p:sp>
        <p:sp>
          <p:nvSpPr>
            <p:cNvPr id="40" name="rc40"/>
            <p:cNvSpPr/>
            <p:nvPr/>
          </p:nvSpPr>
          <p:spPr>
            <a:xfrm>
              <a:off x="5294420" y="3637076"/>
              <a:ext cx="239888" cy="478921"/>
            </a:xfrm>
            <a:prstGeom prst="rect">
              <a:avLst/>
            </a:prstGeom>
            <a:solidFill>
              <a:srgbClr val="1CABE2">
                <a:alpha val="85098"/>
              </a:srgbClr>
            </a:solidFill>
          </p:spPr>
          <p:txBody>
            <a:bodyPr/>
            <a:lstStyle/>
            <a:p/>
          </p:txBody>
        </p:sp>
        <p:sp>
          <p:nvSpPr>
            <p:cNvPr id="41" name="rc41"/>
            <p:cNvSpPr/>
            <p:nvPr/>
          </p:nvSpPr>
          <p:spPr>
            <a:xfrm>
              <a:off x="5560963" y="3646169"/>
              <a:ext cx="239888" cy="469827"/>
            </a:xfrm>
            <a:prstGeom prst="rect">
              <a:avLst/>
            </a:prstGeom>
            <a:solidFill>
              <a:srgbClr val="1CABE2">
                <a:alpha val="85098"/>
              </a:srgbClr>
            </a:solidFill>
          </p:spPr>
          <p:txBody>
            <a:bodyPr/>
            <a:lstStyle/>
            <a:p/>
          </p:txBody>
        </p:sp>
        <p:sp>
          <p:nvSpPr>
            <p:cNvPr id="42" name="rc42"/>
            <p:cNvSpPr/>
            <p:nvPr/>
          </p:nvSpPr>
          <p:spPr>
            <a:xfrm>
              <a:off x="5827506" y="3674460"/>
              <a:ext cx="239888" cy="441537"/>
            </a:xfrm>
            <a:prstGeom prst="rect">
              <a:avLst/>
            </a:prstGeom>
            <a:solidFill>
              <a:srgbClr val="1CABE2">
                <a:alpha val="85098"/>
              </a:srgbClr>
            </a:solidFill>
          </p:spPr>
          <p:txBody>
            <a:bodyPr/>
            <a:lstStyle/>
            <a:p/>
          </p:txBody>
        </p:sp>
        <p:sp>
          <p:nvSpPr>
            <p:cNvPr id="43" name="rc43"/>
            <p:cNvSpPr/>
            <p:nvPr/>
          </p:nvSpPr>
          <p:spPr>
            <a:xfrm>
              <a:off x="6094049" y="3402667"/>
              <a:ext cx="239888" cy="713330"/>
            </a:xfrm>
            <a:prstGeom prst="rect">
              <a:avLst/>
            </a:prstGeom>
            <a:solidFill>
              <a:srgbClr val="1CABE2">
                <a:alpha val="85098"/>
              </a:srgbClr>
            </a:solidFill>
          </p:spPr>
          <p:txBody>
            <a:bodyPr/>
            <a:lstStyle/>
            <a:p/>
          </p:txBody>
        </p:sp>
        <p:sp>
          <p:nvSpPr>
            <p:cNvPr id="44" name="rc44"/>
            <p:cNvSpPr/>
            <p:nvPr/>
          </p:nvSpPr>
          <p:spPr>
            <a:xfrm>
              <a:off x="6360593" y="3561802"/>
              <a:ext cx="239888" cy="554194"/>
            </a:xfrm>
            <a:prstGeom prst="rect">
              <a:avLst/>
            </a:prstGeom>
            <a:solidFill>
              <a:srgbClr val="1CABE2">
                <a:alpha val="85098"/>
              </a:srgbClr>
            </a:solidFill>
          </p:spPr>
          <p:txBody>
            <a:bodyPr/>
            <a:lstStyle/>
            <a:p/>
          </p:txBody>
        </p:sp>
        <p:sp>
          <p:nvSpPr>
            <p:cNvPr id="45" name="rc45"/>
            <p:cNvSpPr/>
            <p:nvPr/>
          </p:nvSpPr>
          <p:spPr>
            <a:xfrm>
              <a:off x="6627136" y="3480972"/>
              <a:ext cx="239888" cy="635025"/>
            </a:xfrm>
            <a:prstGeom prst="rect">
              <a:avLst/>
            </a:prstGeom>
            <a:solidFill>
              <a:srgbClr val="1CABE2">
                <a:alpha val="85098"/>
              </a:srgbClr>
            </a:solidFill>
          </p:spPr>
          <p:txBody>
            <a:bodyPr/>
            <a:lstStyle/>
            <a:p/>
          </p:txBody>
        </p:sp>
        <p:sp>
          <p:nvSpPr>
            <p:cNvPr id="46" name="rc46"/>
            <p:cNvSpPr/>
            <p:nvPr/>
          </p:nvSpPr>
          <p:spPr>
            <a:xfrm>
              <a:off x="6893679" y="3305670"/>
              <a:ext cx="239888" cy="810326"/>
            </a:xfrm>
            <a:prstGeom prst="rect">
              <a:avLst/>
            </a:prstGeom>
            <a:solidFill>
              <a:srgbClr val="1CABE2">
                <a:alpha val="85098"/>
              </a:srgbClr>
            </a:solidFill>
          </p:spPr>
          <p:txBody>
            <a:bodyPr/>
            <a:lstStyle/>
            <a:p/>
          </p:txBody>
        </p:sp>
        <p:sp>
          <p:nvSpPr>
            <p:cNvPr id="47" name="rc47"/>
            <p:cNvSpPr/>
            <p:nvPr/>
          </p:nvSpPr>
          <p:spPr>
            <a:xfrm>
              <a:off x="7160222" y="3355684"/>
              <a:ext cx="239888" cy="760312"/>
            </a:xfrm>
            <a:prstGeom prst="rect">
              <a:avLst/>
            </a:prstGeom>
            <a:solidFill>
              <a:srgbClr val="1CABE2">
                <a:alpha val="85098"/>
              </a:srgbClr>
            </a:solidFill>
          </p:spPr>
          <p:txBody>
            <a:bodyPr/>
            <a:lstStyle/>
            <a:p/>
          </p:txBody>
        </p:sp>
        <p:sp>
          <p:nvSpPr>
            <p:cNvPr id="48" name="rc48"/>
            <p:cNvSpPr/>
            <p:nvPr/>
          </p:nvSpPr>
          <p:spPr>
            <a:xfrm>
              <a:off x="7426765" y="3359726"/>
              <a:ext cx="239888" cy="756271"/>
            </a:xfrm>
            <a:prstGeom prst="rect">
              <a:avLst/>
            </a:prstGeom>
            <a:solidFill>
              <a:srgbClr val="1CABE2">
                <a:alpha val="85098"/>
              </a:srgbClr>
            </a:solidFill>
          </p:spPr>
          <p:txBody>
            <a:bodyPr/>
            <a:lstStyle/>
            <a:p/>
          </p:txBody>
        </p:sp>
        <p:sp>
          <p:nvSpPr>
            <p:cNvPr id="49" name="rc49"/>
            <p:cNvSpPr/>
            <p:nvPr/>
          </p:nvSpPr>
          <p:spPr>
            <a:xfrm>
              <a:off x="7693308" y="3221809"/>
              <a:ext cx="239888" cy="894188"/>
            </a:xfrm>
            <a:prstGeom prst="rect">
              <a:avLst/>
            </a:prstGeom>
            <a:solidFill>
              <a:srgbClr val="1CABE2">
                <a:alpha val="85098"/>
              </a:srgbClr>
            </a:solidFill>
          </p:spPr>
          <p:txBody>
            <a:bodyPr/>
            <a:lstStyle/>
            <a:p/>
          </p:txBody>
        </p:sp>
        <p:sp>
          <p:nvSpPr>
            <p:cNvPr id="50" name="rc50"/>
            <p:cNvSpPr/>
            <p:nvPr/>
          </p:nvSpPr>
          <p:spPr>
            <a:xfrm>
              <a:off x="7959851" y="3225345"/>
              <a:ext cx="239888" cy="890652"/>
            </a:xfrm>
            <a:prstGeom prst="rect">
              <a:avLst/>
            </a:prstGeom>
            <a:solidFill>
              <a:srgbClr val="1CABE2">
                <a:alpha val="85098"/>
              </a:srgbClr>
            </a:solidFill>
          </p:spPr>
          <p:txBody>
            <a:bodyPr/>
            <a:lstStyle/>
            <a:p/>
          </p:txBody>
        </p:sp>
        <p:sp>
          <p:nvSpPr>
            <p:cNvPr id="51" name="rc51"/>
            <p:cNvSpPr/>
            <p:nvPr/>
          </p:nvSpPr>
          <p:spPr>
            <a:xfrm>
              <a:off x="1296273" y="3087933"/>
              <a:ext cx="239888" cy="856804"/>
            </a:xfrm>
            <a:prstGeom prst="rect">
              <a:avLst/>
            </a:prstGeom>
            <a:solidFill>
              <a:srgbClr val="B3B3B3">
                <a:alpha val="85098"/>
              </a:srgbClr>
            </a:solidFill>
          </p:spPr>
          <p:txBody>
            <a:bodyPr/>
            <a:lstStyle/>
            <a:p/>
          </p:txBody>
        </p:sp>
        <p:sp>
          <p:nvSpPr>
            <p:cNvPr id="52" name="rc52"/>
            <p:cNvSpPr/>
            <p:nvPr/>
          </p:nvSpPr>
          <p:spPr>
            <a:xfrm>
              <a:off x="1562816" y="3331940"/>
              <a:ext cx="239888" cy="470333"/>
            </a:xfrm>
            <a:prstGeom prst="rect">
              <a:avLst/>
            </a:prstGeom>
            <a:solidFill>
              <a:srgbClr val="B3B3B3">
                <a:alpha val="85098"/>
              </a:srgbClr>
            </a:solidFill>
          </p:spPr>
          <p:txBody>
            <a:bodyPr/>
            <a:lstStyle/>
            <a:p/>
          </p:txBody>
        </p:sp>
        <p:sp>
          <p:nvSpPr>
            <p:cNvPr id="53" name="rc53"/>
            <p:cNvSpPr/>
            <p:nvPr/>
          </p:nvSpPr>
          <p:spPr>
            <a:xfrm>
              <a:off x="1829360" y="3373366"/>
              <a:ext cx="239888" cy="445578"/>
            </a:xfrm>
            <a:prstGeom prst="rect">
              <a:avLst/>
            </a:prstGeom>
            <a:solidFill>
              <a:srgbClr val="B3B3B3">
                <a:alpha val="85098"/>
              </a:srgbClr>
            </a:solidFill>
          </p:spPr>
          <p:txBody>
            <a:bodyPr/>
            <a:lstStyle/>
            <a:p/>
          </p:txBody>
        </p:sp>
        <p:sp>
          <p:nvSpPr>
            <p:cNvPr id="54" name="rc54"/>
            <p:cNvSpPr/>
            <p:nvPr/>
          </p:nvSpPr>
          <p:spPr>
            <a:xfrm>
              <a:off x="2095903" y="3209179"/>
              <a:ext cx="239888" cy="604713"/>
            </a:xfrm>
            <a:prstGeom prst="rect">
              <a:avLst/>
            </a:prstGeom>
            <a:solidFill>
              <a:srgbClr val="B3B3B3">
                <a:alpha val="85098"/>
              </a:srgbClr>
            </a:solidFill>
          </p:spPr>
          <p:txBody>
            <a:bodyPr/>
            <a:lstStyle/>
            <a:p/>
          </p:txBody>
        </p:sp>
        <p:sp>
          <p:nvSpPr>
            <p:cNvPr id="55" name="rc55"/>
            <p:cNvSpPr/>
            <p:nvPr/>
          </p:nvSpPr>
          <p:spPr>
            <a:xfrm>
              <a:off x="2362446" y="3212715"/>
              <a:ext cx="239888" cy="0"/>
            </a:xfrm>
            <a:prstGeom prst="rect">
              <a:avLst/>
            </a:prstGeom>
            <a:solidFill>
              <a:srgbClr val="B3B3B3">
                <a:alpha val="85098"/>
              </a:srgbClr>
            </a:solidFill>
          </p:spPr>
          <p:txBody>
            <a:bodyPr/>
            <a:lstStyle/>
            <a:p/>
          </p:txBody>
        </p:sp>
        <p:sp>
          <p:nvSpPr>
            <p:cNvPr id="56" name="rc56"/>
            <p:cNvSpPr/>
            <p:nvPr/>
          </p:nvSpPr>
          <p:spPr>
            <a:xfrm>
              <a:off x="2628989" y="3214231"/>
              <a:ext cx="239888" cy="601177"/>
            </a:xfrm>
            <a:prstGeom prst="rect">
              <a:avLst/>
            </a:prstGeom>
            <a:solidFill>
              <a:srgbClr val="B3B3B3">
                <a:alpha val="85098"/>
              </a:srgbClr>
            </a:solidFill>
          </p:spPr>
          <p:txBody>
            <a:bodyPr/>
            <a:lstStyle/>
            <a:p/>
          </p:txBody>
        </p:sp>
        <p:sp>
          <p:nvSpPr>
            <p:cNvPr id="57" name="rc57"/>
            <p:cNvSpPr/>
            <p:nvPr/>
          </p:nvSpPr>
          <p:spPr>
            <a:xfrm>
              <a:off x="2895532" y="3220798"/>
              <a:ext cx="239888" cy="596630"/>
            </a:xfrm>
            <a:prstGeom prst="rect">
              <a:avLst/>
            </a:prstGeom>
            <a:solidFill>
              <a:srgbClr val="B3B3B3">
                <a:alpha val="85098"/>
              </a:srgbClr>
            </a:solidFill>
          </p:spPr>
          <p:txBody>
            <a:bodyPr/>
            <a:lstStyle/>
            <a:p/>
          </p:txBody>
        </p:sp>
        <p:sp>
          <p:nvSpPr>
            <p:cNvPr id="58" name="rc58"/>
            <p:cNvSpPr/>
            <p:nvPr/>
          </p:nvSpPr>
          <p:spPr>
            <a:xfrm>
              <a:off x="3162075" y="3358210"/>
              <a:ext cx="239888" cy="606229"/>
            </a:xfrm>
            <a:prstGeom prst="rect">
              <a:avLst/>
            </a:prstGeom>
            <a:solidFill>
              <a:srgbClr val="B3B3B3">
                <a:alpha val="85098"/>
              </a:srgbClr>
            </a:solidFill>
          </p:spPr>
          <p:txBody>
            <a:bodyPr/>
            <a:lstStyle/>
            <a:p/>
          </p:txBody>
        </p:sp>
        <p:sp>
          <p:nvSpPr>
            <p:cNvPr id="59" name="rc59"/>
            <p:cNvSpPr/>
            <p:nvPr/>
          </p:nvSpPr>
          <p:spPr>
            <a:xfrm>
              <a:off x="3428618" y="3479961"/>
              <a:ext cx="239888" cy="0"/>
            </a:xfrm>
            <a:prstGeom prst="rect">
              <a:avLst/>
            </a:prstGeom>
            <a:solidFill>
              <a:srgbClr val="B3B3B3">
                <a:alpha val="85098"/>
              </a:srgbClr>
            </a:solidFill>
          </p:spPr>
          <p:txBody>
            <a:bodyPr/>
            <a:lstStyle/>
            <a:p/>
          </p:txBody>
        </p:sp>
        <p:sp>
          <p:nvSpPr>
            <p:cNvPr id="60" name="rc60"/>
            <p:cNvSpPr/>
            <p:nvPr/>
          </p:nvSpPr>
          <p:spPr>
            <a:xfrm>
              <a:off x="3695161" y="3789644"/>
              <a:ext cx="239888" cy="0"/>
            </a:xfrm>
            <a:prstGeom prst="rect">
              <a:avLst/>
            </a:prstGeom>
            <a:solidFill>
              <a:srgbClr val="B3B3B3">
                <a:alpha val="85098"/>
              </a:srgbClr>
            </a:solidFill>
          </p:spPr>
          <p:txBody>
            <a:bodyPr/>
            <a:lstStyle/>
            <a:p/>
          </p:txBody>
        </p:sp>
        <p:sp>
          <p:nvSpPr>
            <p:cNvPr id="61" name="rc61"/>
            <p:cNvSpPr/>
            <p:nvPr/>
          </p:nvSpPr>
          <p:spPr>
            <a:xfrm>
              <a:off x="3961705" y="3316785"/>
              <a:ext cx="239888" cy="479426"/>
            </a:xfrm>
            <a:prstGeom prst="rect">
              <a:avLst/>
            </a:prstGeom>
            <a:solidFill>
              <a:srgbClr val="B3B3B3">
                <a:alpha val="85098"/>
              </a:srgbClr>
            </a:solidFill>
          </p:spPr>
          <p:txBody>
            <a:bodyPr/>
            <a:lstStyle/>
            <a:p/>
          </p:txBody>
        </p:sp>
        <p:sp>
          <p:nvSpPr>
            <p:cNvPr id="62" name="rc62"/>
            <p:cNvSpPr/>
            <p:nvPr/>
          </p:nvSpPr>
          <p:spPr>
            <a:xfrm>
              <a:off x="4228248" y="2879289"/>
              <a:ext cx="239888" cy="463765"/>
            </a:xfrm>
            <a:prstGeom prst="rect">
              <a:avLst/>
            </a:prstGeom>
            <a:solidFill>
              <a:srgbClr val="B3B3B3">
                <a:alpha val="85098"/>
              </a:srgbClr>
            </a:solidFill>
          </p:spPr>
          <p:txBody>
            <a:bodyPr/>
            <a:lstStyle/>
            <a:p/>
          </p:txBody>
        </p:sp>
        <p:sp>
          <p:nvSpPr>
            <p:cNvPr id="63" name="rc63"/>
            <p:cNvSpPr/>
            <p:nvPr/>
          </p:nvSpPr>
          <p:spPr>
            <a:xfrm>
              <a:off x="4494791" y="3035898"/>
              <a:ext cx="239888" cy="617343"/>
            </a:xfrm>
            <a:prstGeom prst="rect">
              <a:avLst/>
            </a:prstGeom>
            <a:solidFill>
              <a:srgbClr val="B3B3B3">
                <a:alpha val="85098"/>
              </a:srgbClr>
            </a:solidFill>
          </p:spPr>
          <p:txBody>
            <a:bodyPr/>
            <a:lstStyle/>
            <a:p/>
          </p:txBody>
        </p:sp>
        <p:sp>
          <p:nvSpPr>
            <p:cNvPr id="64" name="rc64"/>
            <p:cNvSpPr/>
            <p:nvPr/>
          </p:nvSpPr>
          <p:spPr>
            <a:xfrm>
              <a:off x="4761334" y="3057621"/>
              <a:ext cx="239888" cy="604713"/>
            </a:xfrm>
            <a:prstGeom prst="rect">
              <a:avLst/>
            </a:prstGeom>
            <a:solidFill>
              <a:srgbClr val="B3B3B3">
                <a:alpha val="85098"/>
              </a:srgbClr>
            </a:solidFill>
          </p:spPr>
          <p:txBody>
            <a:bodyPr/>
            <a:lstStyle/>
            <a:p/>
          </p:txBody>
        </p:sp>
        <p:sp>
          <p:nvSpPr>
            <p:cNvPr id="65" name="rc65"/>
            <p:cNvSpPr/>
            <p:nvPr/>
          </p:nvSpPr>
          <p:spPr>
            <a:xfrm>
              <a:off x="5027877" y="3040445"/>
              <a:ext cx="239888" cy="614817"/>
            </a:xfrm>
            <a:prstGeom prst="rect">
              <a:avLst/>
            </a:prstGeom>
            <a:solidFill>
              <a:srgbClr val="B3B3B3">
                <a:alpha val="85098"/>
              </a:srgbClr>
            </a:solidFill>
          </p:spPr>
          <p:txBody>
            <a:bodyPr/>
            <a:lstStyle/>
            <a:p/>
          </p:txBody>
        </p:sp>
        <p:sp>
          <p:nvSpPr>
            <p:cNvPr id="66" name="rc66"/>
            <p:cNvSpPr/>
            <p:nvPr/>
          </p:nvSpPr>
          <p:spPr>
            <a:xfrm>
              <a:off x="5294420" y="2998009"/>
              <a:ext cx="239888" cy="639066"/>
            </a:xfrm>
            <a:prstGeom prst="rect">
              <a:avLst/>
            </a:prstGeom>
            <a:solidFill>
              <a:srgbClr val="B3B3B3">
                <a:alpha val="85098"/>
              </a:srgbClr>
            </a:solidFill>
          </p:spPr>
          <p:txBody>
            <a:bodyPr/>
            <a:lstStyle/>
            <a:p/>
          </p:txBody>
        </p:sp>
        <p:sp>
          <p:nvSpPr>
            <p:cNvPr id="67" name="rc67"/>
            <p:cNvSpPr/>
            <p:nvPr/>
          </p:nvSpPr>
          <p:spPr>
            <a:xfrm>
              <a:off x="5560963" y="3176341"/>
              <a:ext cx="239888" cy="469827"/>
            </a:xfrm>
            <a:prstGeom prst="rect">
              <a:avLst/>
            </a:prstGeom>
            <a:solidFill>
              <a:srgbClr val="B3B3B3">
                <a:alpha val="85098"/>
              </a:srgbClr>
            </a:solidFill>
          </p:spPr>
          <p:txBody>
            <a:bodyPr/>
            <a:lstStyle/>
            <a:p/>
          </p:txBody>
        </p:sp>
        <p:sp>
          <p:nvSpPr>
            <p:cNvPr id="68" name="rc68"/>
            <p:cNvSpPr/>
            <p:nvPr/>
          </p:nvSpPr>
          <p:spPr>
            <a:xfrm>
              <a:off x="5827506" y="3232418"/>
              <a:ext cx="239888" cy="442042"/>
            </a:xfrm>
            <a:prstGeom prst="rect">
              <a:avLst/>
            </a:prstGeom>
            <a:solidFill>
              <a:srgbClr val="B3B3B3">
                <a:alpha val="85098"/>
              </a:srgbClr>
            </a:solidFill>
          </p:spPr>
          <p:txBody>
            <a:bodyPr/>
            <a:lstStyle/>
            <a:p/>
          </p:txBody>
        </p:sp>
        <p:sp>
          <p:nvSpPr>
            <p:cNvPr id="69" name="rc69"/>
            <p:cNvSpPr/>
            <p:nvPr/>
          </p:nvSpPr>
          <p:spPr>
            <a:xfrm>
              <a:off x="6094049" y="2974770"/>
              <a:ext cx="239888" cy="427897"/>
            </a:xfrm>
            <a:prstGeom prst="rect">
              <a:avLst/>
            </a:prstGeom>
            <a:solidFill>
              <a:srgbClr val="B3B3B3">
                <a:alpha val="85098"/>
              </a:srgbClr>
            </a:solidFill>
          </p:spPr>
          <p:txBody>
            <a:bodyPr/>
            <a:lstStyle/>
            <a:p/>
          </p:txBody>
        </p:sp>
        <p:sp>
          <p:nvSpPr>
            <p:cNvPr id="70" name="rc70"/>
            <p:cNvSpPr/>
            <p:nvPr/>
          </p:nvSpPr>
          <p:spPr>
            <a:xfrm>
              <a:off x="6360593" y="3007102"/>
              <a:ext cx="239888" cy="554700"/>
            </a:xfrm>
            <a:prstGeom prst="rect">
              <a:avLst/>
            </a:prstGeom>
            <a:solidFill>
              <a:srgbClr val="B3B3B3">
                <a:alpha val="85098"/>
              </a:srgbClr>
            </a:solidFill>
          </p:spPr>
          <p:txBody>
            <a:bodyPr/>
            <a:lstStyle/>
            <a:p/>
          </p:txBody>
        </p:sp>
        <p:sp>
          <p:nvSpPr>
            <p:cNvPr id="71" name="rc71"/>
            <p:cNvSpPr/>
            <p:nvPr/>
          </p:nvSpPr>
          <p:spPr>
            <a:xfrm>
              <a:off x="6627136" y="2973254"/>
              <a:ext cx="239888" cy="507717"/>
            </a:xfrm>
            <a:prstGeom prst="rect">
              <a:avLst/>
            </a:prstGeom>
            <a:solidFill>
              <a:srgbClr val="B3B3B3">
                <a:alpha val="85098"/>
              </a:srgbClr>
            </a:solidFill>
          </p:spPr>
          <p:txBody>
            <a:bodyPr/>
            <a:lstStyle/>
            <a:p/>
          </p:txBody>
        </p:sp>
        <p:sp>
          <p:nvSpPr>
            <p:cNvPr id="72" name="rc72"/>
            <p:cNvSpPr/>
            <p:nvPr/>
          </p:nvSpPr>
          <p:spPr>
            <a:xfrm>
              <a:off x="6893679" y="2958099"/>
              <a:ext cx="239888" cy="347571"/>
            </a:xfrm>
            <a:prstGeom prst="rect">
              <a:avLst/>
            </a:prstGeom>
            <a:solidFill>
              <a:srgbClr val="B3B3B3">
                <a:alpha val="85098"/>
              </a:srgbClr>
            </a:solidFill>
          </p:spPr>
          <p:txBody>
            <a:bodyPr/>
            <a:lstStyle/>
            <a:p/>
          </p:txBody>
        </p:sp>
        <p:sp>
          <p:nvSpPr>
            <p:cNvPr id="73" name="rc73"/>
            <p:cNvSpPr/>
            <p:nvPr/>
          </p:nvSpPr>
          <p:spPr>
            <a:xfrm>
              <a:off x="7160222" y="3029836"/>
              <a:ext cx="239888" cy="325848"/>
            </a:xfrm>
            <a:prstGeom prst="rect">
              <a:avLst/>
            </a:prstGeom>
            <a:solidFill>
              <a:srgbClr val="B3B3B3">
                <a:alpha val="85098"/>
              </a:srgbClr>
            </a:solidFill>
          </p:spPr>
          <p:txBody>
            <a:bodyPr/>
            <a:lstStyle/>
            <a:p/>
          </p:txBody>
        </p:sp>
        <p:sp>
          <p:nvSpPr>
            <p:cNvPr id="74" name="rc74"/>
            <p:cNvSpPr/>
            <p:nvPr/>
          </p:nvSpPr>
          <p:spPr>
            <a:xfrm>
              <a:off x="7426765" y="3035898"/>
              <a:ext cx="239888" cy="323827"/>
            </a:xfrm>
            <a:prstGeom prst="rect">
              <a:avLst/>
            </a:prstGeom>
            <a:solidFill>
              <a:srgbClr val="B3B3B3">
                <a:alpha val="85098"/>
              </a:srgbClr>
            </a:solidFill>
          </p:spPr>
          <p:txBody>
            <a:bodyPr/>
            <a:lstStyle/>
            <a:p/>
          </p:txBody>
        </p:sp>
        <p:sp>
          <p:nvSpPr>
            <p:cNvPr id="75" name="rc75"/>
            <p:cNvSpPr/>
            <p:nvPr/>
          </p:nvSpPr>
          <p:spPr>
            <a:xfrm>
              <a:off x="7693308" y="2886362"/>
              <a:ext cx="239888" cy="335447"/>
            </a:xfrm>
            <a:prstGeom prst="rect">
              <a:avLst/>
            </a:prstGeom>
            <a:solidFill>
              <a:srgbClr val="B3B3B3">
                <a:alpha val="85098"/>
              </a:srgbClr>
            </a:solidFill>
          </p:spPr>
          <p:txBody>
            <a:bodyPr/>
            <a:lstStyle/>
            <a:p/>
          </p:txBody>
        </p:sp>
        <p:sp>
          <p:nvSpPr>
            <p:cNvPr id="76" name="rc76"/>
            <p:cNvSpPr/>
            <p:nvPr/>
          </p:nvSpPr>
          <p:spPr>
            <a:xfrm>
              <a:off x="7959851" y="2890908"/>
              <a:ext cx="239888" cy="334436"/>
            </a:xfrm>
            <a:prstGeom prst="rect">
              <a:avLst/>
            </a:prstGeom>
            <a:solidFill>
              <a:srgbClr val="B3B3B3">
                <a:alpha val="85098"/>
              </a:srgbClr>
            </a:solidFill>
          </p:spPr>
          <p:txBody>
            <a:bodyPr/>
            <a:lstStyle/>
            <a:p/>
          </p:txBody>
        </p:sp>
        <p:sp>
          <p:nvSpPr>
            <p:cNvPr id="77" name="pl77"/>
            <p:cNvSpPr/>
            <p:nvPr/>
          </p:nvSpPr>
          <p:spPr>
            <a:xfrm>
              <a:off x="1416218" y="2075428"/>
              <a:ext cx="6663577" cy="144282"/>
            </a:xfrm>
            <a:custGeom>
              <a:avLst/>
              <a:pathLst>
                <a:path w="6663577" h="144282">
                  <a:moveTo>
                    <a:pt x="0" y="0"/>
                  </a:moveTo>
                  <a:lnTo>
                    <a:pt x="266543" y="20611"/>
                  </a:lnTo>
                  <a:lnTo>
                    <a:pt x="533086" y="20611"/>
                  </a:lnTo>
                  <a:lnTo>
                    <a:pt x="799629" y="20611"/>
                  </a:lnTo>
                  <a:lnTo>
                    <a:pt x="1066172" y="103059"/>
                  </a:lnTo>
                  <a:lnTo>
                    <a:pt x="1332715" y="20611"/>
                  </a:lnTo>
                  <a:lnTo>
                    <a:pt x="1599258" y="20611"/>
                  </a:lnTo>
                  <a:lnTo>
                    <a:pt x="1865801" y="0"/>
                  </a:lnTo>
                  <a:lnTo>
                    <a:pt x="2132344" y="61835"/>
                  </a:lnTo>
                  <a:lnTo>
                    <a:pt x="2398888" y="20611"/>
                  </a:lnTo>
                  <a:lnTo>
                    <a:pt x="2665431" y="20611"/>
                  </a:lnTo>
                  <a:lnTo>
                    <a:pt x="2931974" y="82447"/>
                  </a:lnTo>
                  <a:lnTo>
                    <a:pt x="3198517" y="41223"/>
                  </a:lnTo>
                  <a:lnTo>
                    <a:pt x="3465060" y="41223"/>
                  </a:lnTo>
                  <a:lnTo>
                    <a:pt x="3731603" y="41223"/>
                  </a:lnTo>
                  <a:lnTo>
                    <a:pt x="3998146" y="41223"/>
                  </a:lnTo>
                  <a:lnTo>
                    <a:pt x="4264689" y="41223"/>
                  </a:lnTo>
                  <a:lnTo>
                    <a:pt x="4531233" y="41223"/>
                  </a:lnTo>
                  <a:lnTo>
                    <a:pt x="4797776" y="82447"/>
                  </a:lnTo>
                  <a:lnTo>
                    <a:pt x="5064319" y="61835"/>
                  </a:lnTo>
                  <a:lnTo>
                    <a:pt x="5330862" y="82447"/>
                  </a:lnTo>
                  <a:lnTo>
                    <a:pt x="5597405" y="123670"/>
                  </a:lnTo>
                  <a:lnTo>
                    <a:pt x="5863948" y="123670"/>
                  </a:lnTo>
                  <a:lnTo>
                    <a:pt x="6130491" y="123670"/>
                  </a:lnTo>
                  <a:lnTo>
                    <a:pt x="6397034" y="144282"/>
                  </a:lnTo>
                  <a:lnTo>
                    <a:pt x="6663577" y="144282"/>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96040"/>
              <a:ext cx="6663577" cy="185506"/>
            </a:xfrm>
            <a:custGeom>
              <a:avLst/>
              <a:pathLst>
                <a:path w="6663577" h="185506">
                  <a:moveTo>
                    <a:pt x="0" y="82447"/>
                  </a:moveTo>
                  <a:lnTo>
                    <a:pt x="266543" y="61835"/>
                  </a:lnTo>
                  <a:lnTo>
                    <a:pt x="533086" y="61835"/>
                  </a:lnTo>
                  <a:lnTo>
                    <a:pt x="799629" y="82447"/>
                  </a:lnTo>
                  <a:lnTo>
                    <a:pt x="1066172" y="82447"/>
                  </a:lnTo>
                  <a:lnTo>
                    <a:pt x="1332715" y="82447"/>
                  </a:lnTo>
                  <a:lnTo>
                    <a:pt x="1599258" y="82447"/>
                  </a:lnTo>
                  <a:lnTo>
                    <a:pt x="1865801" y="61835"/>
                  </a:lnTo>
                  <a:lnTo>
                    <a:pt x="2132344" y="41223"/>
                  </a:lnTo>
                  <a:lnTo>
                    <a:pt x="2398888" y="0"/>
                  </a:lnTo>
                  <a:lnTo>
                    <a:pt x="2665431" y="61835"/>
                  </a:lnTo>
                  <a:lnTo>
                    <a:pt x="2931974" y="123670"/>
                  </a:lnTo>
                  <a:lnTo>
                    <a:pt x="3198517" y="103059"/>
                  </a:lnTo>
                  <a:lnTo>
                    <a:pt x="3465060" y="103059"/>
                  </a:lnTo>
                  <a:lnTo>
                    <a:pt x="3731603" y="103059"/>
                  </a:lnTo>
                  <a:lnTo>
                    <a:pt x="3998146" y="103059"/>
                  </a:lnTo>
                  <a:lnTo>
                    <a:pt x="4264689" y="82447"/>
                  </a:lnTo>
                  <a:lnTo>
                    <a:pt x="4531233" y="82447"/>
                  </a:lnTo>
                  <a:lnTo>
                    <a:pt x="4797776" y="123670"/>
                  </a:lnTo>
                  <a:lnTo>
                    <a:pt x="5064319" y="123670"/>
                  </a:lnTo>
                  <a:lnTo>
                    <a:pt x="5330862" y="144282"/>
                  </a:lnTo>
                  <a:lnTo>
                    <a:pt x="5597405" y="164894"/>
                  </a:lnTo>
                  <a:lnTo>
                    <a:pt x="5863948" y="164894"/>
                  </a:lnTo>
                  <a:lnTo>
                    <a:pt x="6130491" y="164894"/>
                  </a:lnTo>
                  <a:lnTo>
                    <a:pt x="6397034" y="185506"/>
                  </a:lnTo>
                  <a:lnTo>
                    <a:pt x="6663577" y="185506"/>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752963"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801950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0" name="tx90"/>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268864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535407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68679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695333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21987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748642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75296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0" name="tx100"/>
            <p:cNvSpPr/>
            <p:nvPr/>
          </p:nvSpPr>
          <p:spPr>
            <a:xfrm>
              <a:off x="8019506"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1" name="tx101"/>
            <p:cNvSpPr/>
            <p:nvPr/>
          </p:nvSpPr>
          <p:spPr>
            <a:xfrm>
              <a:off x="6405188" y="37997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671731" y="37579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6938274" y="36703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7204817" y="3695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7471361" y="36974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7737904" y="36284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7" name="tx107"/>
            <p:cNvSpPr/>
            <p:nvPr/>
          </p:nvSpPr>
          <p:spPr>
            <a:xfrm>
              <a:off x="8004447" y="36302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8" name="tx108"/>
            <p:cNvSpPr/>
            <p:nvPr/>
          </p:nvSpPr>
          <p:spPr>
            <a:xfrm>
              <a:off x="1340869" y="36484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9" name="tx109"/>
            <p:cNvSpPr/>
            <p:nvPr/>
          </p:nvSpPr>
          <p:spPr>
            <a:xfrm>
              <a:off x="2673584" y="37762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0" name="tx110"/>
            <p:cNvSpPr/>
            <p:nvPr/>
          </p:nvSpPr>
          <p:spPr>
            <a:xfrm>
              <a:off x="5339016" y="37559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6405188" y="32453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6716935" y="31879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3" name="tx113"/>
            <p:cNvSpPr/>
            <p:nvPr/>
          </p:nvSpPr>
          <p:spPr>
            <a:xfrm>
              <a:off x="1386073" y="2971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2673584" y="30961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5" name="tx115"/>
            <p:cNvSpPr/>
            <p:nvPr/>
          </p:nvSpPr>
          <p:spPr>
            <a:xfrm>
              <a:off x="4006300" y="31987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6" name="tx116"/>
            <p:cNvSpPr/>
            <p:nvPr/>
          </p:nvSpPr>
          <p:spPr>
            <a:xfrm>
              <a:off x="5339016" y="28812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7" name="tx117"/>
            <p:cNvSpPr/>
            <p:nvPr/>
          </p:nvSpPr>
          <p:spPr>
            <a:xfrm>
              <a:off x="6405188" y="28903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8" name="tx118"/>
            <p:cNvSpPr/>
            <p:nvPr/>
          </p:nvSpPr>
          <p:spPr>
            <a:xfrm>
              <a:off x="6671731" y="28551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9" name="tx119"/>
            <p:cNvSpPr/>
            <p:nvPr/>
          </p:nvSpPr>
          <p:spPr>
            <a:xfrm>
              <a:off x="6938274" y="28400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0" name="tx120"/>
            <p:cNvSpPr/>
            <p:nvPr/>
          </p:nvSpPr>
          <p:spPr>
            <a:xfrm>
              <a:off x="7204817" y="29131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1" name="tx121"/>
            <p:cNvSpPr/>
            <p:nvPr/>
          </p:nvSpPr>
          <p:spPr>
            <a:xfrm>
              <a:off x="7471361" y="29191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2" name="tx122"/>
            <p:cNvSpPr/>
            <p:nvPr/>
          </p:nvSpPr>
          <p:spPr>
            <a:xfrm>
              <a:off x="7737904" y="27696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3" name="tx123"/>
            <p:cNvSpPr/>
            <p:nvPr/>
          </p:nvSpPr>
          <p:spPr>
            <a:xfrm>
              <a:off x="8004447" y="27741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4" name="tx124"/>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717597" y="356039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26" name="tx126"/>
            <p:cNvSpPr/>
            <p:nvPr/>
          </p:nvSpPr>
          <p:spPr>
            <a:xfrm>
              <a:off x="717597" y="305520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7" name="tx127"/>
            <p:cNvSpPr/>
            <p:nvPr/>
          </p:nvSpPr>
          <p:spPr>
            <a:xfrm>
              <a:off x="717597" y="2548240"/>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8" name="tx128"/>
            <p:cNvSpPr/>
            <p:nvPr/>
          </p:nvSpPr>
          <p:spPr>
            <a:xfrm>
              <a:off x="717597" y="204523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9" name="tx12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7" name="pl147"/>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pl148"/>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9" name="tx149"/>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63170" y="4979579"/>
              <a:ext cx="201456" cy="201456"/>
            </a:xfrm>
            <a:prstGeom prst="rect">
              <a:avLst/>
            </a:prstGeom>
            <a:solidFill>
              <a:srgbClr val="B3B3B3">
                <a:alpha val="85098"/>
              </a:srgbClr>
            </a:solidFill>
          </p:spPr>
          <p:txBody>
            <a:bodyPr/>
            <a:lstStyle/>
            <a:p/>
          </p:txBody>
        </p:sp>
        <p:sp>
          <p:nvSpPr>
            <p:cNvPr id="152" name="rc152"/>
            <p:cNvSpPr/>
            <p:nvPr/>
          </p:nvSpPr>
          <p:spPr>
            <a:xfrm>
              <a:off x="5565324" y="4979579"/>
              <a:ext cx="201456" cy="201456"/>
            </a:xfrm>
            <a:prstGeom prst="rect">
              <a:avLst/>
            </a:prstGeom>
            <a:solidFill>
              <a:srgbClr val="1CABE2">
                <a:alpha val="85098"/>
              </a:srgbClr>
            </a:solidFill>
          </p:spPr>
          <p:txBody>
            <a:bodyPr/>
            <a:lstStyle/>
            <a:p/>
          </p:txBody>
        </p:sp>
        <p:sp>
          <p:nvSpPr>
            <p:cNvPr id="153" name="tx153"/>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4" name="tx154"/>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5" name="tx155"/>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6" name="tx156"/>
            <p:cNvSpPr/>
            <p:nvPr/>
          </p:nvSpPr>
          <p:spPr>
            <a:xfrm>
              <a:off x="951100" y="1594448"/>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2000-2025</a:t>
              </a:r>
            </a:p>
          </p:txBody>
        </p:sp>
        <p:sp>
          <p:nvSpPr>
            <p:cNvPr id="157" name="pl157"/>
            <p:cNvSpPr/>
            <p:nvPr/>
          </p:nvSpPr>
          <p:spPr>
            <a:xfrm>
              <a:off x="20053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34234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84160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2597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778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7144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1325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5506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96880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38693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3111381" cy="119033"/>
            </a:xfrm>
            <a:prstGeom prst="rect">
              <a:avLst/>
            </a:prstGeom>
            <a:solidFill>
              <a:srgbClr val="1CABE2">
                <a:alpha val="85098"/>
              </a:srgbClr>
            </a:solidFill>
          </p:spPr>
          <p:txBody>
            <a:bodyPr/>
            <a:lstStyle/>
            <a:p/>
          </p:txBody>
        </p:sp>
        <p:sp>
          <p:nvSpPr>
            <p:cNvPr id="172" name="rc172"/>
            <p:cNvSpPr/>
            <p:nvPr/>
          </p:nvSpPr>
          <p:spPr>
            <a:xfrm>
              <a:off x="1296273" y="5577352"/>
              <a:ext cx="5020187" cy="119033"/>
            </a:xfrm>
            <a:prstGeom prst="rect">
              <a:avLst/>
            </a:prstGeom>
            <a:solidFill>
              <a:srgbClr val="1CABE2">
                <a:alpha val="85098"/>
              </a:srgbClr>
            </a:solidFill>
          </p:spPr>
          <p:txBody>
            <a:bodyPr/>
            <a:lstStyle/>
            <a:p/>
          </p:txBody>
        </p:sp>
        <p:sp>
          <p:nvSpPr>
            <p:cNvPr id="173" name="rc173"/>
            <p:cNvSpPr/>
            <p:nvPr/>
          </p:nvSpPr>
          <p:spPr>
            <a:xfrm>
              <a:off x="1296273" y="5428560"/>
              <a:ext cx="5000333" cy="119033"/>
            </a:xfrm>
            <a:prstGeom prst="rect">
              <a:avLst/>
            </a:prstGeom>
            <a:solidFill>
              <a:srgbClr val="1CABE2">
                <a:alpha val="85098"/>
              </a:srgbClr>
            </a:solidFill>
          </p:spPr>
          <p:txBody>
            <a:bodyPr/>
            <a:lstStyle/>
            <a:p/>
          </p:txBody>
        </p:sp>
        <p:sp>
          <p:nvSpPr>
            <p:cNvPr id="174" name="rc174"/>
            <p:cNvSpPr/>
            <p:nvPr/>
          </p:nvSpPr>
          <p:spPr>
            <a:xfrm>
              <a:off x="4407655" y="5726143"/>
              <a:ext cx="3114217" cy="119033"/>
            </a:xfrm>
            <a:prstGeom prst="rect">
              <a:avLst/>
            </a:prstGeom>
            <a:solidFill>
              <a:srgbClr val="B3B3B3">
                <a:alpha val="85098"/>
              </a:srgbClr>
            </a:solidFill>
          </p:spPr>
          <p:txBody>
            <a:bodyPr/>
            <a:lstStyle/>
            <a:p/>
          </p:txBody>
        </p:sp>
        <p:sp>
          <p:nvSpPr>
            <p:cNvPr id="175" name="rc175"/>
            <p:cNvSpPr/>
            <p:nvPr/>
          </p:nvSpPr>
          <p:spPr>
            <a:xfrm>
              <a:off x="6316461" y="5577352"/>
              <a:ext cx="1883279" cy="119033"/>
            </a:xfrm>
            <a:prstGeom prst="rect">
              <a:avLst/>
            </a:prstGeom>
            <a:solidFill>
              <a:srgbClr val="B3B3B3">
                <a:alpha val="85098"/>
              </a:srgbClr>
            </a:solidFill>
          </p:spPr>
          <p:txBody>
            <a:bodyPr/>
            <a:lstStyle/>
            <a:p/>
          </p:txBody>
        </p:sp>
        <p:sp>
          <p:nvSpPr>
            <p:cNvPr id="176" name="rc176"/>
            <p:cNvSpPr/>
            <p:nvPr/>
          </p:nvSpPr>
          <p:spPr>
            <a:xfrm>
              <a:off x="6296607" y="5428560"/>
              <a:ext cx="1877606" cy="119033"/>
            </a:xfrm>
            <a:prstGeom prst="rect">
              <a:avLst/>
            </a:prstGeom>
            <a:solidFill>
              <a:srgbClr val="B3B3B3">
                <a:alpha val="85098"/>
              </a:srgbClr>
            </a:solidFill>
          </p:spPr>
          <p:txBody>
            <a:bodyPr/>
            <a:lstStyle/>
            <a:p/>
          </p:txBody>
        </p:sp>
        <p:sp>
          <p:nvSpPr>
            <p:cNvPr id="177" name="tx177"/>
            <p:cNvSpPr/>
            <p:nvPr/>
          </p:nvSpPr>
          <p:spPr>
            <a:xfrm>
              <a:off x="760224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8" name="tx178"/>
            <p:cNvSpPr/>
            <p:nvPr/>
          </p:nvSpPr>
          <p:spPr>
            <a:xfrm>
              <a:off x="8280112"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9" name="tx179"/>
            <p:cNvSpPr/>
            <p:nvPr/>
          </p:nvSpPr>
          <p:spPr>
            <a:xfrm>
              <a:off x="8254586"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80" name="tx180"/>
            <p:cNvSpPr/>
            <p:nvPr/>
          </p:nvSpPr>
          <p:spPr>
            <a:xfrm>
              <a:off x="277159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1" name="tx181"/>
            <p:cNvSpPr/>
            <p:nvPr/>
          </p:nvSpPr>
          <p:spPr>
            <a:xfrm>
              <a:off x="372599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2" name="tx182"/>
            <p:cNvSpPr/>
            <p:nvPr/>
          </p:nvSpPr>
          <p:spPr>
            <a:xfrm>
              <a:off x="3716068"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3" name="tx183"/>
            <p:cNvSpPr/>
            <p:nvPr/>
          </p:nvSpPr>
          <p:spPr>
            <a:xfrm>
              <a:off x="588439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4" name="tx184"/>
            <p:cNvSpPr/>
            <p:nvPr/>
          </p:nvSpPr>
          <p:spPr>
            <a:xfrm>
              <a:off x="7192182"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5" name="tx185"/>
            <p:cNvSpPr/>
            <p:nvPr/>
          </p:nvSpPr>
          <p:spPr>
            <a:xfrm>
              <a:off x="7169492"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0" name="tx190"/>
            <p:cNvSpPr/>
            <p:nvPr/>
          </p:nvSpPr>
          <p:spPr>
            <a:xfrm>
              <a:off x="2570715"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91" name="tx191"/>
            <p:cNvSpPr/>
            <p:nvPr/>
          </p:nvSpPr>
          <p:spPr>
            <a:xfrm>
              <a:off x="398884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5406979"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3" name="tx193"/>
            <p:cNvSpPr/>
            <p:nvPr/>
          </p:nvSpPr>
          <p:spPr>
            <a:xfrm>
              <a:off x="682511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824324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5" name="tx195"/>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Lithuania.
In 2025, DTP1 coverage in Lithuania remained constant 92%. The number of children missing out on any DTP vaccination (zero-dose children) remained constant at from 2,000 in 2024 to 2,000 in 2025.
DTP3 coverage remained constant 89% in 2025, leaving 2,000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89%, leaving 2,000 children un- or under-vaccinated, including 2,000 zero-dose and &lt;1,000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0"/>
                  </a:moveTo>
                  <a:lnTo>
                    <a:pt x="135891" y="21871"/>
                  </a:lnTo>
                  <a:lnTo>
                    <a:pt x="271783" y="21871"/>
                  </a:lnTo>
                  <a:lnTo>
                    <a:pt x="407675" y="21871"/>
                  </a:lnTo>
                  <a:lnTo>
                    <a:pt x="543566" y="109356"/>
                  </a:lnTo>
                  <a:lnTo>
                    <a:pt x="679458" y="21871"/>
                  </a:lnTo>
                  <a:lnTo>
                    <a:pt x="815350" y="21871"/>
                  </a:lnTo>
                  <a:lnTo>
                    <a:pt x="951242" y="0"/>
                  </a:lnTo>
                  <a:lnTo>
                    <a:pt x="1087133" y="65614"/>
                  </a:lnTo>
                  <a:lnTo>
                    <a:pt x="1223025" y="21871"/>
                  </a:lnTo>
                  <a:lnTo>
                    <a:pt x="1358917" y="21871"/>
                  </a:lnTo>
                  <a:lnTo>
                    <a:pt x="1494809" y="87485"/>
                  </a:lnTo>
                  <a:lnTo>
                    <a:pt x="1630700" y="43742"/>
                  </a:lnTo>
                  <a:lnTo>
                    <a:pt x="1766592" y="43742"/>
                  </a:lnTo>
                  <a:lnTo>
                    <a:pt x="1902484" y="43742"/>
                  </a:lnTo>
                  <a:lnTo>
                    <a:pt x="2038375" y="43742"/>
                  </a:lnTo>
                  <a:lnTo>
                    <a:pt x="2174267" y="43742"/>
                  </a:lnTo>
                  <a:lnTo>
                    <a:pt x="2310159" y="43742"/>
                  </a:lnTo>
                  <a:lnTo>
                    <a:pt x="2446051" y="87485"/>
                  </a:lnTo>
                  <a:lnTo>
                    <a:pt x="2581942" y="65614"/>
                  </a:lnTo>
                  <a:lnTo>
                    <a:pt x="2717834" y="87485"/>
                  </a:lnTo>
                  <a:lnTo>
                    <a:pt x="2853726" y="131228"/>
                  </a:lnTo>
                  <a:lnTo>
                    <a:pt x="2989618" y="131228"/>
                  </a:lnTo>
                  <a:lnTo>
                    <a:pt x="3125509" y="131228"/>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0"/>
                  </a:moveTo>
                  <a:lnTo>
                    <a:pt x="135891" y="21871"/>
                  </a:lnTo>
                  <a:lnTo>
                    <a:pt x="271783" y="21871"/>
                  </a:lnTo>
                  <a:lnTo>
                    <a:pt x="407675" y="21871"/>
                  </a:lnTo>
                  <a:lnTo>
                    <a:pt x="543566" y="109356"/>
                  </a:lnTo>
                  <a:lnTo>
                    <a:pt x="679458" y="21871"/>
                  </a:lnTo>
                  <a:lnTo>
                    <a:pt x="815350" y="21871"/>
                  </a:lnTo>
                  <a:lnTo>
                    <a:pt x="951242" y="0"/>
                  </a:lnTo>
                  <a:lnTo>
                    <a:pt x="1087133" y="65614"/>
                  </a:lnTo>
                  <a:lnTo>
                    <a:pt x="1223025" y="21871"/>
                  </a:lnTo>
                  <a:lnTo>
                    <a:pt x="1358917" y="21871"/>
                  </a:lnTo>
                  <a:lnTo>
                    <a:pt x="1494809" y="87485"/>
                  </a:lnTo>
                  <a:lnTo>
                    <a:pt x="1630700" y="43742"/>
                  </a:lnTo>
                  <a:lnTo>
                    <a:pt x="1766592" y="43742"/>
                  </a:lnTo>
                  <a:lnTo>
                    <a:pt x="1902484" y="43742"/>
                  </a:lnTo>
                  <a:lnTo>
                    <a:pt x="2038375" y="43742"/>
                  </a:lnTo>
                  <a:lnTo>
                    <a:pt x="2174267" y="43742"/>
                  </a:lnTo>
                  <a:lnTo>
                    <a:pt x="2310159" y="43742"/>
                  </a:lnTo>
                  <a:lnTo>
                    <a:pt x="2446051" y="87485"/>
                  </a:lnTo>
                  <a:lnTo>
                    <a:pt x="2581942" y="65614"/>
                  </a:lnTo>
                  <a:lnTo>
                    <a:pt x="2717834" y="87485"/>
                  </a:lnTo>
                  <a:lnTo>
                    <a:pt x="2853726" y="131228"/>
                  </a:lnTo>
                  <a:lnTo>
                    <a:pt x="2989618" y="131228"/>
                  </a:lnTo>
                  <a:lnTo>
                    <a:pt x="3125509" y="131228"/>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0"/>
                  </a:moveTo>
                  <a:lnTo>
                    <a:pt x="135891" y="21871"/>
                  </a:lnTo>
                  <a:lnTo>
                    <a:pt x="271783" y="21871"/>
                  </a:lnTo>
                  <a:lnTo>
                    <a:pt x="407675" y="21871"/>
                  </a:lnTo>
                  <a:lnTo>
                    <a:pt x="543566" y="109356"/>
                  </a:lnTo>
                  <a:lnTo>
                    <a:pt x="679458" y="21871"/>
                  </a:lnTo>
                  <a:lnTo>
                    <a:pt x="815350" y="21871"/>
                  </a:lnTo>
                  <a:lnTo>
                    <a:pt x="951242" y="0"/>
                  </a:lnTo>
                  <a:lnTo>
                    <a:pt x="1087133" y="65614"/>
                  </a:lnTo>
                  <a:lnTo>
                    <a:pt x="1223025" y="21871"/>
                  </a:lnTo>
                  <a:lnTo>
                    <a:pt x="1358917" y="21871"/>
                  </a:lnTo>
                  <a:lnTo>
                    <a:pt x="1494809" y="87485"/>
                  </a:lnTo>
                  <a:lnTo>
                    <a:pt x="1630700" y="43742"/>
                  </a:lnTo>
                  <a:lnTo>
                    <a:pt x="1766592" y="43742"/>
                  </a:lnTo>
                  <a:lnTo>
                    <a:pt x="1902484" y="43742"/>
                  </a:lnTo>
                  <a:lnTo>
                    <a:pt x="2038375" y="43742"/>
                  </a:lnTo>
                  <a:lnTo>
                    <a:pt x="2174267" y="43742"/>
                  </a:lnTo>
                  <a:lnTo>
                    <a:pt x="2310159" y="43742"/>
                  </a:lnTo>
                  <a:lnTo>
                    <a:pt x="2446051" y="87485"/>
                  </a:lnTo>
                  <a:lnTo>
                    <a:pt x="2581942" y="65614"/>
                  </a:lnTo>
                  <a:lnTo>
                    <a:pt x="2717834" y="87485"/>
                  </a:lnTo>
                  <a:lnTo>
                    <a:pt x="2853726" y="131228"/>
                  </a:lnTo>
                  <a:lnTo>
                    <a:pt x="2989618" y="131228"/>
                  </a:lnTo>
                  <a:lnTo>
                    <a:pt x="3125509" y="131228"/>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43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43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01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57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536" y="4990743"/>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60" name="tx60"/>
            <p:cNvSpPr/>
            <p:nvPr/>
          </p:nvSpPr>
          <p:spPr>
            <a:xfrm>
              <a:off x="253722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67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802" y="1405107"/>
              <a:ext cx="25756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Lithuania,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730701"/>
            </a:xfrm>
            <a:custGeom>
              <a:avLst/>
              <a:pathLst>
                <a:path w="3397293" h="730701">
                  <a:moveTo>
                    <a:pt x="0" y="0"/>
                  </a:moveTo>
                  <a:lnTo>
                    <a:pt x="135891" y="104385"/>
                  </a:lnTo>
                  <a:lnTo>
                    <a:pt x="271783" y="104385"/>
                  </a:lnTo>
                  <a:lnTo>
                    <a:pt x="407675" y="104385"/>
                  </a:lnTo>
                  <a:lnTo>
                    <a:pt x="543566" y="521929"/>
                  </a:lnTo>
                  <a:lnTo>
                    <a:pt x="679458" y="104385"/>
                  </a:lnTo>
                  <a:lnTo>
                    <a:pt x="815350" y="104385"/>
                  </a:lnTo>
                  <a:lnTo>
                    <a:pt x="951242" y="0"/>
                  </a:lnTo>
                  <a:lnTo>
                    <a:pt x="1087133" y="313157"/>
                  </a:lnTo>
                  <a:lnTo>
                    <a:pt x="1223025" y="104385"/>
                  </a:lnTo>
                  <a:lnTo>
                    <a:pt x="1358917" y="104385"/>
                  </a:lnTo>
                  <a:lnTo>
                    <a:pt x="1494809" y="417543"/>
                  </a:lnTo>
                  <a:lnTo>
                    <a:pt x="1630700" y="208771"/>
                  </a:lnTo>
                  <a:lnTo>
                    <a:pt x="1766592" y="208771"/>
                  </a:lnTo>
                  <a:lnTo>
                    <a:pt x="1902484" y="208771"/>
                  </a:lnTo>
                  <a:lnTo>
                    <a:pt x="2038375" y="208771"/>
                  </a:lnTo>
                  <a:lnTo>
                    <a:pt x="2174267" y="208771"/>
                  </a:lnTo>
                  <a:lnTo>
                    <a:pt x="2310159" y="208771"/>
                  </a:lnTo>
                  <a:lnTo>
                    <a:pt x="2446051" y="417543"/>
                  </a:lnTo>
                  <a:lnTo>
                    <a:pt x="2581942" y="313157"/>
                  </a:lnTo>
                  <a:lnTo>
                    <a:pt x="2717834" y="417543"/>
                  </a:lnTo>
                  <a:lnTo>
                    <a:pt x="2853726" y="626315"/>
                  </a:lnTo>
                  <a:lnTo>
                    <a:pt x="2989618" y="626315"/>
                  </a:lnTo>
                  <a:lnTo>
                    <a:pt x="3125509" y="626315"/>
                  </a:lnTo>
                  <a:lnTo>
                    <a:pt x="3261401" y="730701"/>
                  </a:lnTo>
                  <a:lnTo>
                    <a:pt x="3397293" y="73070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15835"/>
              <a:ext cx="3397293" cy="208771"/>
            </a:xfrm>
            <a:custGeom>
              <a:avLst/>
              <a:pathLst>
                <a:path w="3397293" h="208771">
                  <a:moveTo>
                    <a:pt x="0" y="104385"/>
                  </a:moveTo>
                  <a:lnTo>
                    <a:pt x="135891" y="104385"/>
                  </a:lnTo>
                  <a:lnTo>
                    <a:pt x="271783" y="104385"/>
                  </a:lnTo>
                  <a:lnTo>
                    <a:pt x="407675" y="104385"/>
                  </a:lnTo>
                  <a:lnTo>
                    <a:pt x="543566" y="104385"/>
                  </a:lnTo>
                  <a:lnTo>
                    <a:pt x="679458" y="0"/>
                  </a:lnTo>
                  <a:lnTo>
                    <a:pt x="815350" y="0"/>
                  </a:lnTo>
                  <a:lnTo>
                    <a:pt x="951242" y="0"/>
                  </a:lnTo>
                  <a:lnTo>
                    <a:pt x="1087133" y="104385"/>
                  </a:lnTo>
                  <a:lnTo>
                    <a:pt x="1223025" y="104385"/>
                  </a:lnTo>
                  <a:lnTo>
                    <a:pt x="1358917" y="104385"/>
                  </a:lnTo>
                  <a:lnTo>
                    <a:pt x="1494809" y="104385"/>
                  </a:lnTo>
                  <a:lnTo>
                    <a:pt x="1630700" y="104385"/>
                  </a:lnTo>
                  <a:lnTo>
                    <a:pt x="1766592" y="104385"/>
                  </a:lnTo>
                  <a:lnTo>
                    <a:pt x="1902484" y="104385"/>
                  </a:lnTo>
                  <a:lnTo>
                    <a:pt x="2038375" y="104385"/>
                  </a:lnTo>
                  <a:lnTo>
                    <a:pt x="2174267" y="104385"/>
                  </a:lnTo>
                  <a:lnTo>
                    <a:pt x="2310159" y="104385"/>
                  </a:lnTo>
                  <a:lnTo>
                    <a:pt x="2446051" y="104385"/>
                  </a:lnTo>
                  <a:lnTo>
                    <a:pt x="2581942" y="104385"/>
                  </a:lnTo>
                  <a:lnTo>
                    <a:pt x="2717834" y="104385"/>
                  </a:lnTo>
                  <a:lnTo>
                    <a:pt x="2853726" y="104385"/>
                  </a:lnTo>
                  <a:lnTo>
                    <a:pt x="2989618" y="104385"/>
                  </a:lnTo>
                  <a:lnTo>
                    <a:pt x="3125509" y="104385"/>
                  </a:lnTo>
                  <a:lnTo>
                    <a:pt x="3261401" y="104385"/>
                  </a:lnTo>
                  <a:lnTo>
                    <a:pt x="3397293" y="20877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730701"/>
            </a:xfrm>
            <a:custGeom>
              <a:avLst/>
              <a:pathLst>
                <a:path w="3397293" h="730701">
                  <a:moveTo>
                    <a:pt x="0" y="0"/>
                  </a:moveTo>
                  <a:lnTo>
                    <a:pt x="135891" y="104385"/>
                  </a:lnTo>
                  <a:lnTo>
                    <a:pt x="271783" y="104385"/>
                  </a:lnTo>
                  <a:lnTo>
                    <a:pt x="407675" y="104385"/>
                  </a:lnTo>
                  <a:lnTo>
                    <a:pt x="543566" y="521929"/>
                  </a:lnTo>
                  <a:lnTo>
                    <a:pt x="679458" y="104385"/>
                  </a:lnTo>
                  <a:lnTo>
                    <a:pt x="815350" y="104385"/>
                  </a:lnTo>
                  <a:lnTo>
                    <a:pt x="951242" y="0"/>
                  </a:lnTo>
                  <a:lnTo>
                    <a:pt x="1087133" y="313157"/>
                  </a:lnTo>
                  <a:lnTo>
                    <a:pt x="1223025" y="104385"/>
                  </a:lnTo>
                  <a:lnTo>
                    <a:pt x="1358917" y="104385"/>
                  </a:lnTo>
                  <a:lnTo>
                    <a:pt x="1494809" y="417543"/>
                  </a:lnTo>
                  <a:lnTo>
                    <a:pt x="1630700" y="208771"/>
                  </a:lnTo>
                  <a:lnTo>
                    <a:pt x="1766592" y="208771"/>
                  </a:lnTo>
                  <a:lnTo>
                    <a:pt x="1902484" y="208771"/>
                  </a:lnTo>
                  <a:lnTo>
                    <a:pt x="2038375" y="208771"/>
                  </a:lnTo>
                  <a:lnTo>
                    <a:pt x="2174267" y="208771"/>
                  </a:lnTo>
                  <a:lnTo>
                    <a:pt x="2310159" y="208771"/>
                  </a:lnTo>
                  <a:lnTo>
                    <a:pt x="2446051" y="417543"/>
                  </a:lnTo>
                  <a:lnTo>
                    <a:pt x="2581942" y="313157"/>
                  </a:lnTo>
                  <a:lnTo>
                    <a:pt x="2717834" y="417543"/>
                  </a:lnTo>
                  <a:lnTo>
                    <a:pt x="2853726" y="626315"/>
                  </a:lnTo>
                  <a:lnTo>
                    <a:pt x="2989618" y="626315"/>
                  </a:lnTo>
                  <a:lnTo>
                    <a:pt x="3125509" y="626315"/>
                  </a:lnTo>
                  <a:lnTo>
                    <a:pt x="3261401" y="730701"/>
                  </a:lnTo>
                  <a:lnTo>
                    <a:pt x="3397293" y="73070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31273"/>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31273"/>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31273"/>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31273"/>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31273"/>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31273"/>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31273"/>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730701"/>
            </a:xfrm>
            <a:custGeom>
              <a:avLst/>
              <a:pathLst>
                <a:path w="3397293" h="730701">
                  <a:moveTo>
                    <a:pt x="0" y="0"/>
                  </a:moveTo>
                  <a:lnTo>
                    <a:pt x="135891" y="104385"/>
                  </a:lnTo>
                  <a:lnTo>
                    <a:pt x="271783" y="104385"/>
                  </a:lnTo>
                  <a:lnTo>
                    <a:pt x="407675" y="104385"/>
                  </a:lnTo>
                  <a:lnTo>
                    <a:pt x="543566" y="521929"/>
                  </a:lnTo>
                  <a:lnTo>
                    <a:pt x="679458" y="104385"/>
                  </a:lnTo>
                  <a:lnTo>
                    <a:pt x="815350" y="104385"/>
                  </a:lnTo>
                  <a:lnTo>
                    <a:pt x="951242" y="0"/>
                  </a:lnTo>
                  <a:lnTo>
                    <a:pt x="1087133" y="313157"/>
                  </a:lnTo>
                  <a:lnTo>
                    <a:pt x="1223025" y="104385"/>
                  </a:lnTo>
                  <a:lnTo>
                    <a:pt x="1358917" y="104385"/>
                  </a:lnTo>
                  <a:lnTo>
                    <a:pt x="1494809" y="417543"/>
                  </a:lnTo>
                  <a:lnTo>
                    <a:pt x="1630700" y="208771"/>
                  </a:lnTo>
                  <a:lnTo>
                    <a:pt x="1766592" y="208771"/>
                  </a:lnTo>
                  <a:lnTo>
                    <a:pt x="1902484" y="208771"/>
                  </a:lnTo>
                  <a:lnTo>
                    <a:pt x="2038375" y="208771"/>
                  </a:lnTo>
                  <a:lnTo>
                    <a:pt x="2174267" y="208771"/>
                  </a:lnTo>
                  <a:lnTo>
                    <a:pt x="2310159" y="208771"/>
                  </a:lnTo>
                  <a:lnTo>
                    <a:pt x="2446051" y="417543"/>
                  </a:lnTo>
                  <a:lnTo>
                    <a:pt x="2581942" y="313157"/>
                  </a:lnTo>
                  <a:lnTo>
                    <a:pt x="2717834" y="417543"/>
                  </a:lnTo>
                  <a:lnTo>
                    <a:pt x="2853726" y="626315"/>
                  </a:lnTo>
                  <a:lnTo>
                    <a:pt x="2989618" y="626315"/>
                  </a:lnTo>
                  <a:lnTo>
                    <a:pt x="3125509" y="626315"/>
                  </a:lnTo>
                  <a:lnTo>
                    <a:pt x="3261401" y="730701"/>
                  </a:lnTo>
                  <a:lnTo>
                    <a:pt x="3397293" y="730701"/>
                  </a:lnTo>
                </a:path>
              </a:pathLst>
            </a:custGeom>
            <a:ln w="27101" cap="flat">
              <a:solidFill>
                <a:srgbClr val="0058AB">
                  <a:alpha val="100000"/>
                </a:srgbClr>
              </a:solidFill>
              <a:prstDash val="solid"/>
              <a:round/>
            </a:ln>
          </p:spPr>
          <p:txBody>
            <a:bodyPr/>
            <a:lstStyle/>
            <a:p/>
          </p:txBody>
        </p:sp>
        <p:sp>
          <p:nvSpPr>
            <p:cNvPr id="93" name="tx93"/>
            <p:cNvSpPr/>
            <p:nvPr/>
          </p:nvSpPr>
          <p:spPr>
            <a:xfrm>
              <a:off x="5407519" y="23490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86977" y="2350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350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350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3490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35071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35071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8682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34927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28234" y="4990743"/>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20" name="tx120"/>
            <p:cNvSpPr/>
            <p:nvPr/>
          </p:nvSpPr>
          <p:spPr>
            <a:xfrm>
              <a:off x="685392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61637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512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195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4877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560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854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536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218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537715"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292609"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15233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51040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71723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Lithuania (92%) was 2 percentage points higher than the global average (90%) and 4 percentage points lower than the average across all non-programme countries (96%).
National DTP1 coverage was 4 percentage points lower than in 2019 (96%).
This equates to 2,000 zero-dose children in 2025 compared to 1,000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DTP1 coverage was 92% - this is 4 percentage points lower than in 2019, but 2 percentage points higher than the global average (90%).</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Lithuania ranked number 7 out of 41 countries for lowest DTP1 coverage (based on tied ranks).
Lithuania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F26A21">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Lithuania ranked number 22 out of 41 countries with 2,000 zero-dose children.
In 2025, Lithuania ranked number 23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7119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4279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1440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8600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5699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02860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0020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365010"/>
              <a:ext cx="204851" cy="1320376"/>
            </a:xfrm>
            <a:prstGeom prst="rect">
              <a:avLst/>
            </a:prstGeom>
            <a:solidFill>
              <a:srgbClr val="80BD41">
                <a:alpha val="100000"/>
              </a:srgbClr>
            </a:solidFill>
          </p:spPr>
          <p:txBody>
            <a:bodyPr/>
            <a:lstStyle/>
            <a:p/>
          </p:txBody>
        </p:sp>
        <p:sp>
          <p:nvSpPr>
            <p:cNvPr id="27" name="rc27"/>
            <p:cNvSpPr/>
            <p:nvPr/>
          </p:nvSpPr>
          <p:spPr>
            <a:xfrm>
              <a:off x="1271992" y="3280721"/>
              <a:ext cx="204851" cy="14041"/>
            </a:xfrm>
            <a:prstGeom prst="rect">
              <a:avLst/>
            </a:prstGeom>
            <a:solidFill>
              <a:srgbClr val="0058AB">
                <a:alpha val="100000"/>
              </a:srgbClr>
            </a:solidFill>
          </p:spPr>
          <p:txBody>
            <a:bodyPr/>
            <a:lstStyle/>
            <a:p/>
          </p:txBody>
        </p:sp>
        <p:sp>
          <p:nvSpPr>
            <p:cNvPr id="28" name="rc28"/>
            <p:cNvSpPr/>
            <p:nvPr/>
          </p:nvSpPr>
          <p:spPr>
            <a:xfrm>
              <a:off x="1271992" y="3294762"/>
              <a:ext cx="204851" cy="70247"/>
            </a:xfrm>
            <a:prstGeom prst="rect">
              <a:avLst/>
            </a:prstGeom>
            <a:solidFill>
              <a:srgbClr val="1CABE2">
                <a:alpha val="100000"/>
              </a:srgbClr>
            </a:solidFill>
          </p:spPr>
          <p:txBody>
            <a:bodyPr/>
            <a:lstStyle/>
            <a:p/>
          </p:txBody>
        </p:sp>
        <p:sp>
          <p:nvSpPr>
            <p:cNvPr id="29" name="rc29"/>
            <p:cNvSpPr/>
            <p:nvPr/>
          </p:nvSpPr>
          <p:spPr>
            <a:xfrm>
              <a:off x="1499604" y="3463838"/>
              <a:ext cx="204851" cy="1221549"/>
            </a:xfrm>
            <a:prstGeom prst="rect">
              <a:avLst/>
            </a:prstGeom>
            <a:solidFill>
              <a:srgbClr val="80BD41">
                <a:alpha val="100000"/>
              </a:srgbClr>
            </a:solidFill>
          </p:spPr>
          <p:txBody>
            <a:bodyPr/>
            <a:lstStyle/>
            <a:p/>
          </p:txBody>
        </p:sp>
        <p:sp>
          <p:nvSpPr>
            <p:cNvPr id="30" name="rc30"/>
            <p:cNvSpPr/>
            <p:nvPr/>
          </p:nvSpPr>
          <p:spPr>
            <a:xfrm>
              <a:off x="1499604" y="3399554"/>
              <a:ext cx="204851" cy="25721"/>
            </a:xfrm>
            <a:prstGeom prst="rect">
              <a:avLst/>
            </a:prstGeom>
            <a:solidFill>
              <a:srgbClr val="0058AB">
                <a:alpha val="100000"/>
              </a:srgbClr>
            </a:solidFill>
          </p:spPr>
          <p:txBody>
            <a:bodyPr/>
            <a:lstStyle/>
            <a:p/>
          </p:txBody>
        </p:sp>
        <p:sp>
          <p:nvSpPr>
            <p:cNvPr id="31" name="rc31"/>
            <p:cNvSpPr/>
            <p:nvPr/>
          </p:nvSpPr>
          <p:spPr>
            <a:xfrm>
              <a:off x="1499604" y="3425276"/>
              <a:ext cx="204851" cy="38561"/>
            </a:xfrm>
            <a:prstGeom prst="rect">
              <a:avLst/>
            </a:prstGeom>
            <a:solidFill>
              <a:srgbClr val="1CABE2">
                <a:alpha val="100000"/>
              </a:srgbClr>
            </a:solidFill>
          </p:spPr>
          <p:txBody>
            <a:bodyPr/>
            <a:lstStyle/>
            <a:p/>
          </p:txBody>
        </p:sp>
        <p:sp>
          <p:nvSpPr>
            <p:cNvPr id="32" name="rc32"/>
            <p:cNvSpPr/>
            <p:nvPr/>
          </p:nvSpPr>
          <p:spPr>
            <a:xfrm>
              <a:off x="1727217" y="3528535"/>
              <a:ext cx="204851" cy="1156851"/>
            </a:xfrm>
            <a:prstGeom prst="rect">
              <a:avLst/>
            </a:prstGeom>
            <a:solidFill>
              <a:srgbClr val="80BD41">
                <a:alpha val="100000"/>
              </a:srgbClr>
            </a:solidFill>
          </p:spPr>
          <p:txBody>
            <a:bodyPr/>
            <a:lstStyle/>
            <a:p/>
          </p:txBody>
        </p:sp>
        <p:sp>
          <p:nvSpPr>
            <p:cNvPr id="33" name="rc33"/>
            <p:cNvSpPr/>
            <p:nvPr/>
          </p:nvSpPr>
          <p:spPr>
            <a:xfrm>
              <a:off x="1727217" y="3467648"/>
              <a:ext cx="204851" cy="24354"/>
            </a:xfrm>
            <a:prstGeom prst="rect">
              <a:avLst/>
            </a:prstGeom>
            <a:solidFill>
              <a:srgbClr val="0058AB">
                <a:alpha val="100000"/>
              </a:srgbClr>
            </a:solidFill>
          </p:spPr>
          <p:txBody>
            <a:bodyPr/>
            <a:lstStyle/>
            <a:p/>
          </p:txBody>
        </p:sp>
        <p:sp>
          <p:nvSpPr>
            <p:cNvPr id="34" name="rc34"/>
            <p:cNvSpPr/>
            <p:nvPr/>
          </p:nvSpPr>
          <p:spPr>
            <a:xfrm>
              <a:off x="1727217" y="3492003"/>
              <a:ext cx="204851" cy="36532"/>
            </a:xfrm>
            <a:prstGeom prst="rect">
              <a:avLst/>
            </a:prstGeom>
            <a:solidFill>
              <a:srgbClr val="1CABE2">
                <a:alpha val="100000"/>
              </a:srgbClr>
            </a:solidFill>
          </p:spPr>
          <p:txBody>
            <a:bodyPr/>
            <a:lstStyle/>
            <a:p/>
          </p:txBody>
        </p:sp>
        <p:sp>
          <p:nvSpPr>
            <p:cNvPr id="35" name="rc35"/>
            <p:cNvSpPr/>
            <p:nvPr/>
          </p:nvSpPr>
          <p:spPr>
            <a:xfrm>
              <a:off x="1954829" y="3520251"/>
              <a:ext cx="204851" cy="1165135"/>
            </a:xfrm>
            <a:prstGeom prst="rect">
              <a:avLst/>
            </a:prstGeom>
            <a:solidFill>
              <a:srgbClr val="80BD41">
                <a:alpha val="100000"/>
              </a:srgbClr>
            </a:solidFill>
          </p:spPr>
          <p:txBody>
            <a:bodyPr/>
            <a:lstStyle/>
            <a:p/>
          </p:txBody>
        </p:sp>
        <p:sp>
          <p:nvSpPr>
            <p:cNvPr id="36" name="rc36"/>
            <p:cNvSpPr/>
            <p:nvPr/>
          </p:nvSpPr>
          <p:spPr>
            <a:xfrm>
              <a:off x="1954829" y="3445903"/>
              <a:ext cx="204851" cy="24768"/>
            </a:xfrm>
            <a:prstGeom prst="rect">
              <a:avLst/>
            </a:prstGeom>
            <a:solidFill>
              <a:srgbClr val="0058AB">
                <a:alpha val="100000"/>
              </a:srgbClr>
            </a:solidFill>
          </p:spPr>
          <p:txBody>
            <a:bodyPr/>
            <a:lstStyle/>
            <a:p/>
          </p:txBody>
        </p:sp>
        <p:sp>
          <p:nvSpPr>
            <p:cNvPr id="37" name="rc37"/>
            <p:cNvSpPr/>
            <p:nvPr/>
          </p:nvSpPr>
          <p:spPr>
            <a:xfrm>
              <a:off x="1954829" y="3470672"/>
              <a:ext cx="204851" cy="49579"/>
            </a:xfrm>
            <a:prstGeom prst="rect">
              <a:avLst/>
            </a:prstGeom>
            <a:solidFill>
              <a:srgbClr val="1CABE2">
                <a:alpha val="100000"/>
              </a:srgbClr>
            </a:solidFill>
          </p:spPr>
          <p:txBody>
            <a:bodyPr/>
            <a:lstStyle/>
            <a:p/>
          </p:txBody>
        </p:sp>
        <p:sp>
          <p:nvSpPr>
            <p:cNvPr id="38" name="rc38"/>
            <p:cNvSpPr/>
            <p:nvPr/>
          </p:nvSpPr>
          <p:spPr>
            <a:xfrm>
              <a:off x="2182442" y="3525470"/>
              <a:ext cx="204851" cy="1159916"/>
            </a:xfrm>
            <a:prstGeom prst="rect">
              <a:avLst/>
            </a:prstGeom>
            <a:solidFill>
              <a:srgbClr val="80BD41">
                <a:alpha val="100000"/>
              </a:srgbClr>
            </a:solidFill>
          </p:spPr>
          <p:txBody>
            <a:bodyPr/>
            <a:lstStyle/>
            <a:p/>
          </p:txBody>
        </p:sp>
        <p:sp>
          <p:nvSpPr>
            <p:cNvPr id="39" name="rc39"/>
            <p:cNvSpPr/>
            <p:nvPr/>
          </p:nvSpPr>
          <p:spPr>
            <a:xfrm>
              <a:off x="2182442" y="3451412"/>
              <a:ext cx="204851" cy="74058"/>
            </a:xfrm>
            <a:prstGeom prst="rect">
              <a:avLst/>
            </a:prstGeom>
            <a:solidFill>
              <a:srgbClr val="0058AB">
                <a:alpha val="100000"/>
              </a:srgbClr>
            </a:solidFill>
          </p:spPr>
          <p:txBody>
            <a:bodyPr/>
            <a:lstStyle/>
            <a:p/>
          </p:txBody>
        </p:sp>
        <p:sp>
          <p:nvSpPr>
            <p:cNvPr id="40" name="rc40"/>
            <p:cNvSpPr/>
            <p:nvPr/>
          </p:nvSpPr>
          <p:spPr>
            <a:xfrm>
              <a:off x="2182442" y="3525470"/>
              <a:ext cx="204851" cy="0"/>
            </a:xfrm>
            <a:prstGeom prst="rect">
              <a:avLst/>
            </a:prstGeom>
            <a:solidFill>
              <a:srgbClr val="1CABE2">
                <a:alpha val="100000"/>
              </a:srgbClr>
            </a:solidFill>
          </p:spPr>
          <p:txBody>
            <a:bodyPr/>
            <a:lstStyle/>
            <a:p/>
          </p:txBody>
        </p:sp>
        <p:sp>
          <p:nvSpPr>
            <p:cNvPr id="41" name="rc41"/>
            <p:cNvSpPr/>
            <p:nvPr/>
          </p:nvSpPr>
          <p:spPr>
            <a:xfrm>
              <a:off x="2410055" y="3527003"/>
              <a:ext cx="204851" cy="1158384"/>
            </a:xfrm>
            <a:prstGeom prst="rect">
              <a:avLst/>
            </a:prstGeom>
            <a:solidFill>
              <a:srgbClr val="80BD41">
                <a:alpha val="100000"/>
              </a:srgbClr>
            </a:solidFill>
          </p:spPr>
          <p:txBody>
            <a:bodyPr/>
            <a:lstStyle/>
            <a:p/>
          </p:txBody>
        </p:sp>
        <p:sp>
          <p:nvSpPr>
            <p:cNvPr id="42" name="rc42"/>
            <p:cNvSpPr/>
            <p:nvPr/>
          </p:nvSpPr>
          <p:spPr>
            <a:xfrm>
              <a:off x="2410055" y="3453068"/>
              <a:ext cx="204851" cy="24644"/>
            </a:xfrm>
            <a:prstGeom prst="rect">
              <a:avLst/>
            </a:prstGeom>
            <a:solidFill>
              <a:srgbClr val="0058AB">
                <a:alpha val="100000"/>
              </a:srgbClr>
            </a:solidFill>
          </p:spPr>
          <p:txBody>
            <a:bodyPr/>
            <a:lstStyle/>
            <a:p/>
          </p:txBody>
        </p:sp>
        <p:sp>
          <p:nvSpPr>
            <p:cNvPr id="43" name="rc43"/>
            <p:cNvSpPr/>
            <p:nvPr/>
          </p:nvSpPr>
          <p:spPr>
            <a:xfrm>
              <a:off x="2410055" y="3477713"/>
              <a:ext cx="204851" cy="49289"/>
            </a:xfrm>
            <a:prstGeom prst="rect">
              <a:avLst/>
            </a:prstGeom>
            <a:solidFill>
              <a:srgbClr val="1CABE2">
                <a:alpha val="100000"/>
              </a:srgbClr>
            </a:solidFill>
          </p:spPr>
          <p:txBody>
            <a:bodyPr/>
            <a:lstStyle/>
            <a:p/>
          </p:txBody>
        </p:sp>
        <p:sp>
          <p:nvSpPr>
            <p:cNvPr id="44" name="rc44"/>
            <p:cNvSpPr/>
            <p:nvPr/>
          </p:nvSpPr>
          <p:spPr>
            <a:xfrm>
              <a:off x="2637667" y="3535369"/>
              <a:ext cx="204851" cy="1150017"/>
            </a:xfrm>
            <a:prstGeom prst="rect">
              <a:avLst/>
            </a:prstGeom>
            <a:solidFill>
              <a:srgbClr val="80BD41">
                <a:alpha val="100000"/>
              </a:srgbClr>
            </a:solidFill>
          </p:spPr>
          <p:txBody>
            <a:bodyPr/>
            <a:lstStyle/>
            <a:p/>
          </p:txBody>
        </p:sp>
        <p:sp>
          <p:nvSpPr>
            <p:cNvPr id="45" name="rc45"/>
            <p:cNvSpPr/>
            <p:nvPr/>
          </p:nvSpPr>
          <p:spPr>
            <a:xfrm>
              <a:off x="2637667" y="3461974"/>
              <a:ext cx="204851" cy="24479"/>
            </a:xfrm>
            <a:prstGeom prst="rect">
              <a:avLst/>
            </a:prstGeom>
            <a:solidFill>
              <a:srgbClr val="0058AB">
                <a:alpha val="100000"/>
              </a:srgbClr>
            </a:solidFill>
          </p:spPr>
          <p:txBody>
            <a:bodyPr/>
            <a:lstStyle/>
            <a:p/>
          </p:txBody>
        </p:sp>
        <p:sp>
          <p:nvSpPr>
            <p:cNvPr id="46" name="rc46"/>
            <p:cNvSpPr/>
            <p:nvPr/>
          </p:nvSpPr>
          <p:spPr>
            <a:xfrm>
              <a:off x="2637667" y="3486453"/>
              <a:ext cx="204851" cy="48916"/>
            </a:xfrm>
            <a:prstGeom prst="rect">
              <a:avLst/>
            </a:prstGeom>
            <a:solidFill>
              <a:srgbClr val="1CABE2">
                <a:alpha val="100000"/>
              </a:srgbClr>
            </a:solidFill>
          </p:spPr>
          <p:txBody>
            <a:bodyPr/>
            <a:lstStyle/>
            <a:p/>
          </p:txBody>
        </p:sp>
        <p:sp>
          <p:nvSpPr>
            <p:cNvPr id="47" name="rc47"/>
            <p:cNvSpPr/>
            <p:nvPr/>
          </p:nvSpPr>
          <p:spPr>
            <a:xfrm>
              <a:off x="2865280" y="3505133"/>
              <a:ext cx="204851" cy="1180253"/>
            </a:xfrm>
            <a:prstGeom prst="rect">
              <a:avLst/>
            </a:prstGeom>
            <a:solidFill>
              <a:srgbClr val="80BD41">
                <a:alpha val="100000"/>
              </a:srgbClr>
            </a:solidFill>
          </p:spPr>
          <p:txBody>
            <a:bodyPr/>
            <a:lstStyle/>
            <a:p/>
          </p:txBody>
        </p:sp>
        <p:sp>
          <p:nvSpPr>
            <p:cNvPr id="48" name="rc48"/>
            <p:cNvSpPr/>
            <p:nvPr/>
          </p:nvSpPr>
          <p:spPr>
            <a:xfrm>
              <a:off x="2865280" y="3443004"/>
              <a:ext cx="204851" cy="12425"/>
            </a:xfrm>
            <a:prstGeom prst="rect">
              <a:avLst/>
            </a:prstGeom>
            <a:solidFill>
              <a:srgbClr val="0058AB">
                <a:alpha val="100000"/>
              </a:srgbClr>
            </a:solidFill>
          </p:spPr>
          <p:txBody>
            <a:bodyPr/>
            <a:lstStyle/>
            <a:p/>
          </p:txBody>
        </p:sp>
        <p:sp>
          <p:nvSpPr>
            <p:cNvPr id="49" name="rc49"/>
            <p:cNvSpPr/>
            <p:nvPr/>
          </p:nvSpPr>
          <p:spPr>
            <a:xfrm>
              <a:off x="2865280" y="3455429"/>
              <a:ext cx="204851" cy="49703"/>
            </a:xfrm>
            <a:prstGeom prst="rect">
              <a:avLst/>
            </a:prstGeom>
            <a:solidFill>
              <a:srgbClr val="1CABE2">
                <a:alpha val="100000"/>
              </a:srgbClr>
            </a:solidFill>
          </p:spPr>
          <p:txBody>
            <a:bodyPr/>
            <a:lstStyle/>
            <a:p/>
          </p:txBody>
        </p:sp>
        <p:sp>
          <p:nvSpPr>
            <p:cNvPr id="50" name="rc50"/>
            <p:cNvSpPr/>
            <p:nvPr/>
          </p:nvSpPr>
          <p:spPr>
            <a:xfrm>
              <a:off x="3092892" y="3433394"/>
              <a:ext cx="204851" cy="1251992"/>
            </a:xfrm>
            <a:prstGeom prst="rect">
              <a:avLst/>
            </a:prstGeom>
            <a:solidFill>
              <a:srgbClr val="80BD41">
                <a:alpha val="100000"/>
              </a:srgbClr>
            </a:solidFill>
          </p:spPr>
          <p:txBody>
            <a:bodyPr/>
            <a:lstStyle/>
            <a:p/>
          </p:txBody>
        </p:sp>
        <p:sp>
          <p:nvSpPr>
            <p:cNvPr id="51" name="rc51"/>
            <p:cNvSpPr/>
            <p:nvPr/>
          </p:nvSpPr>
          <p:spPr>
            <a:xfrm>
              <a:off x="3092892" y="3381247"/>
              <a:ext cx="204851" cy="52147"/>
            </a:xfrm>
            <a:prstGeom prst="rect">
              <a:avLst/>
            </a:prstGeom>
            <a:solidFill>
              <a:srgbClr val="0058AB">
                <a:alpha val="100000"/>
              </a:srgbClr>
            </a:solidFill>
          </p:spPr>
          <p:txBody>
            <a:bodyPr/>
            <a:lstStyle/>
            <a:p/>
          </p:txBody>
        </p:sp>
        <p:sp>
          <p:nvSpPr>
            <p:cNvPr id="52" name="rc52"/>
            <p:cNvSpPr/>
            <p:nvPr/>
          </p:nvSpPr>
          <p:spPr>
            <a:xfrm>
              <a:off x="3092892" y="3433394"/>
              <a:ext cx="204851" cy="0"/>
            </a:xfrm>
            <a:prstGeom prst="rect">
              <a:avLst/>
            </a:prstGeom>
            <a:solidFill>
              <a:srgbClr val="1CABE2">
                <a:alpha val="100000"/>
              </a:srgbClr>
            </a:solidFill>
          </p:spPr>
          <p:txBody>
            <a:bodyPr/>
            <a:lstStyle/>
            <a:p/>
          </p:txBody>
        </p:sp>
        <p:sp>
          <p:nvSpPr>
            <p:cNvPr id="53" name="rc53"/>
            <p:cNvSpPr/>
            <p:nvPr/>
          </p:nvSpPr>
          <p:spPr>
            <a:xfrm>
              <a:off x="3320505" y="3374910"/>
              <a:ext cx="204851" cy="1310477"/>
            </a:xfrm>
            <a:prstGeom prst="rect">
              <a:avLst/>
            </a:prstGeom>
            <a:solidFill>
              <a:srgbClr val="80BD41">
                <a:alpha val="100000"/>
              </a:srgbClr>
            </a:solidFill>
          </p:spPr>
          <p:txBody>
            <a:bodyPr/>
            <a:lstStyle/>
            <a:p/>
          </p:txBody>
        </p:sp>
        <p:sp>
          <p:nvSpPr>
            <p:cNvPr id="54" name="rc54"/>
            <p:cNvSpPr/>
            <p:nvPr/>
          </p:nvSpPr>
          <p:spPr>
            <a:xfrm>
              <a:off x="3320505" y="3348152"/>
              <a:ext cx="204851" cy="26757"/>
            </a:xfrm>
            <a:prstGeom prst="rect">
              <a:avLst/>
            </a:prstGeom>
            <a:solidFill>
              <a:srgbClr val="0058AB">
                <a:alpha val="100000"/>
              </a:srgbClr>
            </a:solidFill>
          </p:spPr>
          <p:txBody>
            <a:bodyPr/>
            <a:lstStyle/>
            <a:p/>
          </p:txBody>
        </p:sp>
        <p:sp>
          <p:nvSpPr>
            <p:cNvPr id="55" name="rc55"/>
            <p:cNvSpPr/>
            <p:nvPr/>
          </p:nvSpPr>
          <p:spPr>
            <a:xfrm>
              <a:off x="3320505" y="3374910"/>
              <a:ext cx="204851" cy="0"/>
            </a:xfrm>
            <a:prstGeom prst="rect">
              <a:avLst/>
            </a:prstGeom>
            <a:solidFill>
              <a:srgbClr val="1CABE2">
                <a:alpha val="100000"/>
              </a:srgbClr>
            </a:solidFill>
          </p:spPr>
          <p:txBody>
            <a:bodyPr/>
            <a:lstStyle/>
            <a:p/>
          </p:txBody>
        </p:sp>
        <p:sp>
          <p:nvSpPr>
            <p:cNvPr id="56" name="rc56"/>
            <p:cNvSpPr/>
            <p:nvPr/>
          </p:nvSpPr>
          <p:spPr>
            <a:xfrm>
              <a:off x="3548117" y="3440146"/>
              <a:ext cx="204851" cy="1245241"/>
            </a:xfrm>
            <a:prstGeom prst="rect">
              <a:avLst/>
            </a:prstGeom>
            <a:solidFill>
              <a:srgbClr val="80BD41">
                <a:alpha val="100000"/>
              </a:srgbClr>
            </a:solidFill>
          </p:spPr>
          <p:txBody>
            <a:bodyPr/>
            <a:lstStyle/>
            <a:p/>
          </p:txBody>
        </p:sp>
        <p:sp>
          <p:nvSpPr>
            <p:cNvPr id="57" name="rc57"/>
            <p:cNvSpPr/>
            <p:nvPr/>
          </p:nvSpPr>
          <p:spPr>
            <a:xfrm>
              <a:off x="3548117" y="3374620"/>
              <a:ext cx="204851" cy="26218"/>
            </a:xfrm>
            <a:prstGeom prst="rect">
              <a:avLst/>
            </a:prstGeom>
            <a:solidFill>
              <a:srgbClr val="0058AB">
                <a:alpha val="100000"/>
              </a:srgbClr>
            </a:solidFill>
          </p:spPr>
          <p:txBody>
            <a:bodyPr/>
            <a:lstStyle/>
            <a:p/>
          </p:txBody>
        </p:sp>
        <p:sp>
          <p:nvSpPr>
            <p:cNvPr id="58" name="rc58"/>
            <p:cNvSpPr/>
            <p:nvPr/>
          </p:nvSpPr>
          <p:spPr>
            <a:xfrm>
              <a:off x="3548117" y="3400838"/>
              <a:ext cx="204851" cy="39307"/>
            </a:xfrm>
            <a:prstGeom prst="rect">
              <a:avLst/>
            </a:prstGeom>
            <a:solidFill>
              <a:srgbClr val="1CABE2">
                <a:alpha val="100000"/>
              </a:srgbClr>
            </a:solidFill>
          </p:spPr>
          <p:txBody>
            <a:bodyPr/>
            <a:lstStyle/>
            <a:p/>
          </p:txBody>
        </p:sp>
        <p:sp>
          <p:nvSpPr>
            <p:cNvPr id="59" name="rc59"/>
            <p:cNvSpPr/>
            <p:nvPr/>
          </p:nvSpPr>
          <p:spPr>
            <a:xfrm>
              <a:off x="3775730" y="3519506"/>
              <a:ext cx="204851" cy="1165881"/>
            </a:xfrm>
            <a:prstGeom prst="rect">
              <a:avLst/>
            </a:prstGeom>
            <a:solidFill>
              <a:srgbClr val="80BD41">
                <a:alpha val="100000"/>
              </a:srgbClr>
            </a:solidFill>
          </p:spPr>
          <p:txBody>
            <a:bodyPr/>
            <a:lstStyle/>
            <a:p/>
          </p:txBody>
        </p:sp>
        <p:sp>
          <p:nvSpPr>
            <p:cNvPr id="60" name="rc60"/>
            <p:cNvSpPr/>
            <p:nvPr/>
          </p:nvSpPr>
          <p:spPr>
            <a:xfrm>
              <a:off x="3775730" y="3418110"/>
              <a:ext cx="204851" cy="63372"/>
            </a:xfrm>
            <a:prstGeom prst="rect">
              <a:avLst/>
            </a:prstGeom>
            <a:solidFill>
              <a:srgbClr val="0058AB">
                <a:alpha val="100000"/>
              </a:srgbClr>
            </a:solidFill>
          </p:spPr>
          <p:txBody>
            <a:bodyPr/>
            <a:lstStyle/>
            <a:p/>
          </p:txBody>
        </p:sp>
        <p:sp>
          <p:nvSpPr>
            <p:cNvPr id="61" name="rc61"/>
            <p:cNvSpPr/>
            <p:nvPr/>
          </p:nvSpPr>
          <p:spPr>
            <a:xfrm>
              <a:off x="3775730" y="3481482"/>
              <a:ext cx="204851" cy="38023"/>
            </a:xfrm>
            <a:prstGeom prst="rect">
              <a:avLst/>
            </a:prstGeom>
            <a:solidFill>
              <a:srgbClr val="1CABE2">
                <a:alpha val="100000"/>
              </a:srgbClr>
            </a:solidFill>
          </p:spPr>
          <p:txBody>
            <a:bodyPr/>
            <a:lstStyle/>
            <a:p/>
          </p:txBody>
        </p:sp>
        <p:sp>
          <p:nvSpPr>
            <p:cNvPr id="62" name="rc62"/>
            <p:cNvSpPr/>
            <p:nvPr/>
          </p:nvSpPr>
          <p:spPr>
            <a:xfrm>
              <a:off x="4003342" y="3508612"/>
              <a:ext cx="204851" cy="1176774"/>
            </a:xfrm>
            <a:prstGeom prst="rect">
              <a:avLst/>
            </a:prstGeom>
            <a:solidFill>
              <a:srgbClr val="80BD41">
                <a:alpha val="100000"/>
              </a:srgbClr>
            </a:solidFill>
          </p:spPr>
          <p:txBody>
            <a:bodyPr/>
            <a:lstStyle/>
            <a:p/>
          </p:txBody>
        </p:sp>
        <p:sp>
          <p:nvSpPr>
            <p:cNvPr id="63" name="rc63"/>
            <p:cNvSpPr/>
            <p:nvPr/>
          </p:nvSpPr>
          <p:spPr>
            <a:xfrm>
              <a:off x="4003342" y="3420057"/>
              <a:ext cx="204851" cy="37940"/>
            </a:xfrm>
            <a:prstGeom prst="rect">
              <a:avLst/>
            </a:prstGeom>
            <a:solidFill>
              <a:srgbClr val="0058AB">
                <a:alpha val="100000"/>
              </a:srgbClr>
            </a:solidFill>
          </p:spPr>
          <p:txBody>
            <a:bodyPr/>
            <a:lstStyle/>
            <a:p/>
          </p:txBody>
        </p:sp>
        <p:sp>
          <p:nvSpPr>
            <p:cNvPr id="64" name="rc64"/>
            <p:cNvSpPr/>
            <p:nvPr/>
          </p:nvSpPr>
          <p:spPr>
            <a:xfrm>
              <a:off x="4003342" y="3457997"/>
              <a:ext cx="204851" cy="50614"/>
            </a:xfrm>
            <a:prstGeom prst="rect">
              <a:avLst/>
            </a:prstGeom>
            <a:solidFill>
              <a:srgbClr val="1CABE2">
                <a:alpha val="100000"/>
              </a:srgbClr>
            </a:solidFill>
          </p:spPr>
          <p:txBody>
            <a:bodyPr/>
            <a:lstStyle/>
            <a:p/>
          </p:txBody>
        </p:sp>
        <p:sp>
          <p:nvSpPr>
            <p:cNvPr id="65" name="rc65"/>
            <p:cNvSpPr/>
            <p:nvPr/>
          </p:nvSpPr>
          <p:spPr>
            <a:xfrm>
              <a:off x="4230955" y="3532760"/>
              <a:ext cx="204851" cy="1152626"/>
            </a:xfrm>
            <a:prstGeom prst="rect">
              <a:avLst/>
            </a:prstGeom>
            <a:solidFill>
              <a:srgbClr val="80BD41">
                <a:alpha val="100000"/>
              </a:srgbClr>
            </a:solidFill>
          </p:spPr>
          <p:txBody>
            <a:bodyPr/>
            <a:lstStyle/>
            <a:p/>
          </p:txBody>
        </p:sp>
        <p:sp>
          <p:nvSpPr>
            <p:cNvPr id="66" name="rc66"/>
            <p:cNvSpPr/>
            <p:nvPr/>
          </p:nvSpPr>
          <p:spPr>
            <a:xfrm>
              <a:off x="4230955" y="3445986"/>
              <a:ext cx="204851" cy="37194"/>
            </a:xfrm>
            <a:prstGeom prst="rect">
              <a:avLst/>
            </a:prstGeom>
            <a:solidFill>
              <a:srgbClr val="0058AB">
                <a:alpha val="100000"/>
              </a:srgbClr>
            </a:solidFill>
          </p:spPr>
          <p:txBody>
            <a:bodyPr/>
            <a:lstStyle/>
            <a:p/>
          </p:txBody>
        </p:sp>
        <p:sp>
          <p:nvSpPr>
            <p:cNvPr id="67" name="rc67"/>
            <p:cNvSpPr/>
            <p:nvPr/>
          </p:nvSpPr>
          <p:spPr>
            <a:xfrm>
              <a:off x="4230955" y="3483181"/>
              <a:ext cx="204851" cy="49579"/>
            </a:xfrm>
            <a:prstGeom prst="rect">
              <a:avLst/>
            </a:prstGeom>
            <a:solidFill>
              <a:srgbClr val="1CABE2">
                <a:alpha val="100000"/>
              </a:srgbClr>
            </a:solidFill>
          </p:spPr>
          <p:txBody>
            <a:bodyPr/>
            <a:lstStyle/>
            <a:p/>
          </p:txBody>
        </p:sp>
        <p:sp>
          <p:nvSpPr>
            <p:cNvPr id="68" name="rc68"/>
            <p:cNvSpPr/>
            <p:nvPr/>
          </p:nvSpPr>
          <p:spPr>
            <a:xfrm>
              <a:off x="4458568" y="3513873"/>
              <a:ext cx="204851" cy="1171514"/>
            </a:xfrm>
            <a:prstGeom prst="rect">
              <a:avLst/>
            </a:prstGeom>
            <a:solidFill>
              <a:srgbClr val="80BD41">
                <a:alpha val="100000"/>
              </a:srgbClr>
            </a:solidFill>
          </p:spPr>
          <p:txBody>
            <a:bodyPr/>
            <a:lstStyle/>
            <a:p/>
          </p:txBody>
        </p:sp>
        <p:sp>
          <p:nvSpPr>
            <p:cNvPr id="69" name="rc69"/>
            <p:cNvSpPr/>
            <p:nvPr/>
          </p:nvSpPr>
          <p:spPr>
            <a:xfrm>
              <a:off x="4458568" y="3425690"/>
              <a:ext cx="204851" cy="37774"/>
            </a:xfrm>
            <a:prstGeom prst="rect">
              <a:avLst/>
            </a:prstGeom>
            <a:solidFill>
              <a:srgbClr val="0058AB">
                <a:alpha val="100000"/>
              </a:srgbClr>
            </a:solidFill>
          </p:spPr>
          <p:txBody>
            <a:bodyPr/>
            <a:lstStyle/>
            <a:p/>
          </p:txBody>
        </p:sp>
        <p:sp>
          <p:nvSpPr>
            <p:cNvPr id="70" name="rc70"/>
            <p:cNvSpPr/>
            <p:nvPr/>
          </p:nvSpPr>
          <p:spPr>
            <a:xfrm>
              <a:off x="4458568" y="3463465"/>
              <a:ext cx="204851" cy="50407"/>
            </a:xfrm>
            <a:prstGeom prst="rect">
              <a:avLst/>
            </a:prstGeom>
            <a:solidFill>
              <a:srgbClr val="1CABE2">
                <a:alpha val="100000"/>
              </a:srgbClr>
            </a:solidFill>
          </p:spPr>
          <p:txBody>
            <a:bodyPr/>
            <a:lstStyle/>
            <a:p/>
          </p:txBody>
        </p:sp>
        <p:sp>
          <p:nvSpPr>
            <p:cNvPr id="71" name="rc71"/>
            <p:cNvSpPr/>
            <p:nvPr/>
          </p:nvSpPr>
          <p:spPr>
            <a:xfrm>
              <a:off x="4686180" y="3467524"/>
              <a:ext cx="204851" cy="1217862"/>
            </a:xfrm>
            <a:prstGeom prst="rect">
              <a:avLst/>
            </a:prstGeom>
            <a:solidFill>
              <a:srgbClr val="80BD41">
                <a:alpha val="100000"/>
              </a:srgbClr>
            </a:solidFill>
          </p:spPr>
          <p:txBody>
            <a:bodyPr/>
            <a:lstStyle/>
            <a:p/>
          </p:txBody>
        </p:sp>
        <p:sp>
          <p:nvSpPr>
            <p:cNvPr id="72" name="rc72"/>
            <p:cNvSpPr/>
            <p:nvPr/>
          </p:nvSpPr>
          <p:spPr>
            <a:xfrm>
              <a:off x="4686180" y="3375862"/>
              <a:ext cx="204851" cy="39265"/>
            </a:xfrm>
            <a:prstGeom prst="rect">
              <a:avLst/>
            </a:prstGeom>
            <a:solidFill>
              <a:srgbClr val="0058AB">
                <a:alpha val="100000"/>
              </a:srgbClr>
            </a:solidFill>
          </p:spPr>
          <p:txBody>
            <a:bodyPr/>
            <a:lstStyle/>
            <a:p/>
          </p:txBody>
        </p:sp>
        <p:sp>
          <p:nvSpPr>
            <p:cNvPr id="73" name="rc73"/>
            <p:cNvSpPr/>
            <p:nvPr/>
          </p:nvSpPr>
          <p:spPr>
            <a:xfrm>
              <a:off x="4686180" y="3415128"/>
              <a:ext cx="204851" cy="52395"/>
            </a:xfrm>
            <a:prstGeom prst="rect">
              <a:avLst/>
            </a:prstGeom>
            <a:solidFill>
              <a:srgbClr val="1CABE2">
                <a:alpha val="100000"/>
              </a:srgbClr>
            </a:solidFill>
          </p:spPr>
          <p:txBody>
            <a:bodyPr/>
            <a:lstStyle/>
            <a:p/>
          </p:txBody>
        </p:sp>
        <p:sp>
          <p:nvSpPr>
            <p:cNvPr id="74" name="rc74"/>
            <p:cNvSpPr/>
            <p:nvPr/>
          </p:nvSpPr>
          <p:spPr>
            <a:xfrm>
              <a:off x="4913793" y="3478666"/>
              <a:ext cx="204851" cy="1206720"/>
            </a:xfrm>
            <a:prstGeom prst="rect">
              <a:avLst/>
            </a:prstGeom>
            <a:solidFill>
              <a:srgbClr val="80BD41">
                <a:alpha val="100000"/>
              </a:srgbClr>
            </a:solidFill>
          </p:spPr>
          <p:txBody>
            <a:bodyPr/>
            <a:lstStyle/>
            <a:p/>
          </p:txBody>
        </p:sp>
        <p:sp>
          <p:nvSpPr>
            <p:cNvPr id="75" name="rc75"/>
            <p:cNvSpPr/>
            <p:nvPr/>
          </p:nvSpPr>
          <p:spPr>
            <a:xfrm>
              <a:off x="4913793" y="3401625"/>
              <a:ext cx="204851" cy="38520"/>
            </a:xfrm>
            <a:prstGeom prst="rect">
              <a:avLst/>
            </a:prstGeom>
            <a:solidFill>
              <a:srgbClr val="0058AB">
                <a:alpha val="100000"/>
              </a:srgbClr>
            </a:solidFill>
          </p:spPr>
          <p:txBody>
            <a:bodyPr/>
            <a:lstStyle/>
            <a:p/>
          </p:txBody>
        </p:sp>
        <p:sp>
          <p:nvSpPr>
            <p:cNvPr id="76" name="rc76"/>
            <p:cNvSpPr/>
            <p:nvPr/>
          </p:nvSpPr>
          <p:spPr>
            <a:xfrm>
              <a:off x="4913793" y="3440146"/>
              <a:ext cx="204851" cy="38520"/>
            </a:xfrm>
            <a:prstGeom prst="rect">
              <a:avLst/>
            </a:prstGeom>
            <a:solidFill>
              <a:srgbClr val="1CABE2">
                <a:alpha val="100000"/>
              </a:srgbClr>
            </a:solidFill>
          </p:spPr>
          <p:txBody>
            <a:bodyPr/>
            <a:lstStyle/>
            <a:p/>
          </p:txBody>
        </p:sp>
        <p:sp>
          <p:nvSpPr>
            <p:cNvPr id="77" name="rc77"/>
            <p:cNvSpPr/>
            <p:nvPr/>
          </p:nvSpPr>
          <p:spPr>
            <a:xfrm>
              <a:off x="5141405" y="3550653"/>
              <a:ext cx="204851" cy="1134733"/>
            </a:xfrm>
            <a:prstGeom prst="rect">
              <a:avLst/>
            </a:prstGeom>
            <a:solidFill>
              <a:srgbClr val="80BD41">
                <a:alpha val="100000"/>
              </a:srgbClr>
            </a:solidFill>
          </p:spPr>
          <p:txBody>
            <a:bodyPr/>
            <a:lstStyle/>
            <a:p/>
          </p:txBody>
        </p:sp>
        <p:sp>
          <p:nvSpPr>
            <p:cNvPr id="78" name="rc78"/>
            <p:cNvSpPr/>
            <p:nvPr/>
          </p:nvSpPr>
          <p:spPr>
            <a:xfrm>
              <a:off x="5141405" y="3478210"/>
              <a:ext cx="204851" cy="36200"/>
            </a:xfrm>
            <a:prstGeom prst="rect">
              <a:avLst/>
            </a:prstGeom>
            <a:solidFill>
              <a:srgbClr val="0058AB">
                <a:alpha val="100000"/>
              </a:srgbClr>
            </a:solidFill>
          </p:spPr>
          <p:txBody>
            <a:bodyPr/>
            <a:lstStyle/>
            <a:p/>
          </p:txBody>
        </p:sp>
        <p:sp>
          <p:nvSpPr>
            <p:cNvPr id="79" name="rc79"/>
            <p:cNvSpPr/>
            <p:nvPr/>
          </p:nvSpPr>
          <p:spPr>
            <a:xfrm>
              <a:off x="5141405" y="3514411"/>
              <a:ext cx="204851" cy="36242"/>
            </a:xfrm>
            <a:prstGeom prst="rect">
              <a:avLst/>
            </a:prstGeom>
            <a:solidFill>
              <a:srgbClr val="1CABE2">
                <a:alpha val="100000"/>
              </a:srgbClr>
            </a:solidFill>
          </p:spPr>
          <p:txBody>
            <a:bodyPr/>
            <a:lstStyle/>
            <a:p/>
          </p:txBody>
        </p:sp>
        <p:sp>
          <p:nvSpPr>
            <p:cNvPr id="80" name="rc80"/>
            <p:cNvSpPr/>
            <p:nvPr/>
          </p:nvSpPr>
          <p:spPr>
            <a:xfrm>
              <a:off x="5369018" y="3609345"/>
              <a:ext cx="204851" cy="1076041"/>
            </a:xfrm>
            <a:prstGeom prst="rect">
              <a:avLst/>
            </a:prstGeom>
            <a:solidFill>
              <a:srgbClr val="80BD41">
                <a:alpha val="100000"/>
              </a:srgbClr>
            </a:solidFill>
          </p:spPr>
          <p:txBody>
            <a:bodyPr/>
            <a:lstStyle/>
            <a:p/>
          </p:txBody>
        </p:sp>
        <p:sp>
          <p:nvSpPr>
            <p:cNvPr id="81" name="rc81"/>
            <p:cNvSpPr/>
            <p:nvPr/>
          </p:nvSpPr>
          <p:spPr>
            <a:xfrm>
              <a:off x="5369018" y="3515778"/>
              <a:ext cx="204851" cy="58484"/>
            </a:xfrm>
            <a:prstGeom prst="rect">
              <a:avLst/>
            </a:prstGeom>
            <a:solidFill>
              <a:srgbClr val="0058AB">
                <a:alpha val="100000"/>
              </a:srgbClr>
            </a:solidFill>
          </p:spPr>
          <p:txBody>
            <a:bodyPr/>
            <a:lstStyle/>
            <a:p/>
          </p:txBody>
        </p:sp>
        <p:sp>
          <p:nvSpPr>
            <p:cNvPr id="82" name="rc82"/>
            <p:cNvSpPr/>
            <p:nvPr/>
          </p:nvSpPr>
          <p:spPr>
            <a:xfrm>
              <a:off x="5369018" y="3574262"/>
              <a:ext cx="204851" cy="35082"/>
            </a:xfrm>
            <a:prstGeom prst="rect">
              <a:avLst/>
            </a:prstGeom>
            <a:solidFill>
              <a:srgbClr val="1CABE2">
                <a:alpha val="100000"/>
              </a:srgbClr>
            </a:solidFill>
          </p:spPr>
          <p:txBody>
            <a:bodyPr/>
            <a:lstStyle/>
            <a:p/>
          </p:txBody>
        </p:sp>
        <p:sp>
          <p:nvSpPr>
            <p:cNvPr id="83" name="rc83"/>
            <p:cNvSpPr/>
            <p:nvPr/>
          </p:nvSpPr>
          <p:spPr>
            <a:xfrm>
              <a:off x="5596630" y="3639871"/>
              <a:ext cx="204851" cy="1045515"/>
            </a:xfrm>
            <a:prstGeom prst="rect">
              <a:avLst/>
            </a:prstGeom>
            <a:solidFill>
              <a:srgbClr val="80BD41">
                <a:alpha val="100000"/>
              </a:srgbClr>
            </a:solidFill>
          </p:spPr>
          <p:txBody>
            <a:bodyPr/>
            <a:lstStyle/>
            <a:p/>
          </p:txBody>
        </p:sp>
        <p:sp>
          <p:nvSpPr>
            <p:cNvPr id="84" name="rc84"/>
            <p:cNvSpPr/>
            <p:nvPr/>
          </p:nvSpPr>
          <p:spPr>
            <a:xfrm>
              <a:off x="5596630" y="3548955"/>
              <a:ext cx="204851" cy="45437"/>
            </a:xfrm>
            <a:prstGeom prst="rect">
              <a:avLst/>
            </a:prstGeom>
            <a:solidFill>
              <a:srgbClr val="0058AB">
                <a:alpha val="100000"/>
              </a:srgbClr>
            </a:solidFill>
          </p:spPr>
          <p:txBody>
            <a:bodyPr/>
            <a:lstStyle/>
            <a:p/>
          </p:txBody>
        </p:sp>
        <p:sp>
          <p:nvSpPr>
            <p:cNvPr id="85" name="rc85"/>
            <p:cNvSpPr/>
            <p:nvPr/>
          </p:nvSpPr>
          <p:spPr>
            <a:xfrm>
              <a:off x="5596630" y="3594392"/>
              <a:ext cx="204851" cy="45478"/>
            </a:xfrm>
            <a:prstGeom prst="rect">
              <a:avLst/>
            </a:prstGeom>
            <a:solidFill>
              <a:srgbClr val="1CABE2">
                <a:alpha val="100000"/>
              </a:srgbClr>
            </a:solidFill>
          </p:spPr>
          <p:txBody>
            <a:bodyPr/>
            <a:lstStyle/>
            <a:p/>
          </p:txBody>
        </p:sp>
        <p:sp>
          <p:nvSpPr>
            <p:cNvPr id="86" name="rc86"/>
            <p:cNvSpPr/>
            <p:nvPr/>
          </p:nvSpPr>
          <p:spPr>
            <a:xfrm>
              <a:off x="5824243" y="3738077"/>
              <a:ext cx="204851" cy="947309"/>
            </a:xfrm>
            <a:prstGeom prst="rect">
              <a:avLst/>
            </a:prstGeom>
            <a:solidFill>
              <a:srgbClr val="80BD41">
                <a:alpha val="100000"/>
              </a:srgbClr>
            </a:solidFill>
          </p:spPr>
          <p:txBody>
            <a:bodyPr/>
            <a:lstStyle/>
            <a:p/>
          </p:txBody>
        </p:sp>
        <p:sp>
          <p:nvSpPr>
            <p:cNvPr id="87" name="rc87"/>
            <p:cNvSpPr/>
            <p:nvPr/>
          </p:nvSpPr>
          <p:spPr>
            <a:xfrm>
              <a:off x="5824243" y="3644386"/>
              <a:ext cx="204851" cy="52064"/>
            </a:xfrm>
            <a:prstGeom prst="rect">
              <a:avLst/>
            </a:prstGeom>
            <a:solidFill>
              <a:srgbClr val="0058AB">
                <a:alpha val="100000"/>
              </a:srgbClr>
            </a:solidFill>
          </p:spPr>
          <p:txBody>
            <a:bodyPr/>
            <a:lstStyle/>
            <a:p/>
          </p:txBody>
        </p:sp>
        <p:sp>
          <p:nvSpPr>
            <p:cNvPr id="88" name="rc88"/>
            <p:cNvSpPr/>
            <p:nvPr/>
          </p:nvSpPr>
          <p:spPr>
            <a:xfrm>
              <a:off x="5824243" y="3696451"/>
              <a:ext cx="204851" cy="41626"/>
            </a:xfrm>
            <a:prstGeom prst="rect">
              <a:avLst/>
            </a:prstGeom>
            <a:solidFill>
              <a:srgbClr val="1CABE2">
                <a:alpha val="100000"/>
              </a:srgbClr>
            </a:solidFill>
          </p:spPr>
          <p:txBody>
            <a:bodyPr/>
            <a:lstStyle/>
            <a:p/>
          </p:txBody>
        </p:sp>
        <p:sp>
          <p:nvSpPr>
            <p:cNvPr id="89" name="rc89"/>
            <p:cNvSpPr/>
            <p:nvPr/>
          </p:nvSpPr>
          <p:spPr>
            <a:xfrm>
              <a:off x="6051856" y="3831023"/>
              <a:ext cx="204851" cy="854363"/>
            </a:xfrm>
            <a:prstGeom prst="rect">
              <a:avLst/>
            </a:prstGeom>
            <a:solidFill>
              <a:srgbClr val="80BD41">
                <a:alpha val="100000"/>
              </a:srgbClr>
            </a:solidFill>
          </p:spPr>
          <p:txBody>
            <a:bodyPr/>
            <a:lstStyle/>
            <a:p/>
          </p:txBody>
        </p:sp>
        <p:sp>
          <p:nvSpPr>
            <p:cNvPr id="90" name="rc90"/>
            <p:cNvSpPr/>
            <p:nvPr/>
          </p:nvSpPr>
          <p:spPr>
            <a:xfrm>
              <a:off x="6051856" y="3736089"/>
              <a:ext cx="204851" cy="66437"/>
            </a:xfrm>
            <a:prstGeom prst="rect">
              <a:avLst/>
            </a:prstGeom>
            <a:solidFill>
              <a:srgbClr val="0058AB">
                <a:alpha val="100000"/>
              </a:srgbClr>
            </a:solidFill>
          </p:spPr>
          <p:txBody>
            <a:bodyPr/>
            <a:lstStyle/>
            <a:p/>
          </p:txBody>
        </p:sp>
        <p:sp>
          <p:nvSpPr>
            <p:cNvPr id="91" name="rc91"/>
            <p:cNvSpPr/>
            <p:nvPr/>
          </p:nvSpPr>
          <p:spPr>
            <a:xfrm>
              <a:off x="6051856" y="3802526"/>
              <a:ext cx="204851" cy="28496"/>
            </a:xfrm>
            <a:prstGeom prst="rect">
              <a:avLst/>
            </a:prstGeom>
            <a:solidFill>
              <a:srgbClr val="1CABE2">
                <a:alpha val="100000"/>
              </a:srgbClr>
            </a:solidFill>
          </p:spPr>
          <p:txBody>
            <a:bodyPr/>
            <a:lstStyle/>
            <a:p/>
          </p:txBody>
        </p:sp>
        <p:sp>
          <p:nvSpPr>
            <p:cNvPr id="92" name="rc92"/>
            <p:cNvSpPr/>
            <p:nvPr/>
          </p:nvSpPr>
          <p:spPr>
            <a:xfrm>
              <a:off x="6279468" y="3883999"/>
              <a:ext cx="204851" cy="801387"/>
            </a:xfrm>
            <a:prstGeom prst="rect">
              <a:avLst/>
            </a:prstGeom>
            <a:solidFill>
              <a:srgbClr val="80BD41">
                <a:alpha val="100000"/>
              </a:srgbClr>
            </a:solidFill>
          </p:spPr>
          <p:txBody>
            <a:bodyPr/>
            <a:lstStyle/>
            <a:p/>
          </p:txBody>
        </p:sp>
        <p:sp>
          <p:nvSpPr>
            <p:cNvPr id="93" name="rc93"/>
            <p:cNvSpPr/>
            <p:nvPr/>
          </p:nvSpPr>
          <p:spPr>
            <a:xfrm>
              <a:off x="6279468" y="3794946"/>
              <a:ext cx="204851" cy="62336"/>
            </a:xfrm>
            <a:prstGeom prst="rect">
              <a:avLst/>
            </a:prstGeom>
            <a:solidFill>
              <a:srgbClr val="0058AB">
                <a:alpha val="100000"/>
              </a:srgbClr>
            </a:solidFill>
          </p:spPr>
          <p:txBody>
            <a:bodyPr/>
            <a:lstStyle/>
            <a:p/>
          </p:txBody>
        </p:sp>
        <p:sp>
          <p:nvSpPr>
            <p:cNvPr id="94" name="rc94"/>
            <p:cNvSpPr/>
            <p:nvPr/>
          </p:nvSpPr>
          <p:spPr>
            <a:xfrm>
              <a:off x="6279468" y="3857283"/>
              <a:ext cx="204851" cy="26715"/>
            </a:xfrm>
            <a:prstGeom prst="rect">
              <a:avLst/>
            </a:prstGeom>
            <a:solidFill>
              <a:srgbClr val="1CABE2">
                <a:alpha val="100000"/>
              </a:srgbClr>
            </a:solidFill>
          </p:spPr>
          <p:txBody>
            <a:bodyPr/>
            <a:lstStyle/>
            <a:p/>
          </p:txBody>
        </p:sp>
        <p:sp>
          <p:nvSpPr>
            <p:cNvPr id="95" name="rc95"/>
            <p:cNvSpPr/>
            <p:nvPr/>
          </p:nvSpPr>
          <p:spPr>
            <a:xfrm>
              <a:off x="6507081" y="3888306"/>
              <a:ext cx="204851" cy="797080"/>
            </a:xfrm>
            <a:prstGeom prst="rect">
              <a:avLst/>
            </a:prstGeom>
            <a:solidFill>
              <a:srgbClr val="80BD41">
                <a:alpha val="100000"/>
              </a:srgbClr>
            </a:solidFill>
          </p:spPr>
          <p:txBody>
            <a:bodyPr/>
            <a:lstStyle/>
            <a:p/>
          </p:txBody>
        </p:sp>
        <p:sp>
          <p:nvSpPr>
            <p:cNvPr id="96" name="rc96"/>
            <p:cNvSpPr/>
            <p:nvPr/>
          </p:nvSpPr>
          <p:spPr>
            <a:xfrm>
              <a:off x="6507081" y="3799751"/>
              <a:ext cx="204851" cy="62005"/>
            </a:xfrm>
            <a:prstGeom prst="rect">
              <a:avLst/>
            </a:prstGeom>
            <a:solidFill>
              <a:srgbClr val="0058AB">
                <a:alpha val="100000"/>
              </a:srgbClr>
            </a:solidFill>
          </p:spPr>
          <p:txBody>
            <a:bodyPr/>
            <a:lstStyle/>
            <a:p/>
          </p:txBody>
        </p:sp>
        <p:sp>
          <p:nvSpPr>
            <p:cNvPr id="97" name="rc97"/>
            <p:cNvSpPr/>
            <p:nvPr/>
          </p:nvSpPr>
          <p:spPr>
            <a:xfrm>
              <a:off x="6507081" y="3861756"/>
              <a:ext cx="204851" cy="26550"/>
            </a:xfrm>
            <a:prstGeom prst="rect">
              <a:avLst/>
            </a:prstGeom>
            <a:solidFill>
              <a:srgbClr val="1CABE2">
                <a:alpha val="100000"/>
              </a:srgbClr>
            </a:solidFill>
          </p:spPr>
          <p:txBody>
            <a:bodyPr/>
            <a:lstStyle/>
            <a:p/>
          </p:txBody>
        </p:sp>
        <p:sp>
          <p:nvSpPr>
            <p:cNvPr id="98" name="rc98"/>
            <p:cNvSpPr/>
            <p:nvPr/>
          </p:nvSpPr>
          <p:spPr>
            <a:xfrm>
              <a:off x="6734693" y="3869709"/>
              <a:ext cx="204851" cy="815677"/>
            </a:xfrm>
            <a:prstGeom prst="rect">
              <a:avLst/>
            </a:prstGeom>
            <a:solidFill>
              <a:srgbClr val="80BD41">
                <a:alpha val="100000"/>
              </a:srgbClr>
            </a:solidFill>
          </p:spPr>
          <p:txBody>
            <a:bodyPr/>
            <a:lstStyle/>
            <a:p/>
          </p:txBody>
        </p:sp>
        <p:sp>
          <p:nvSpPr>
            <p:cNvPr id="99" name="rc99"/>
            <p:cNvSpPr/>
            <p:nvPr/>
          </p:nvSpPr>
          <p:spPr>
            <a:xfrm>
              <a:off x="6734693" y="3768894"/>
              <a:ext cx="204851" cy="73312"/>
            </a:xfrm>
            <a:prstGeom prst="rect">
              <a:avLst/>
            </a:prstGeom>
            <a:solidFill>
              <a:srgbClr val="0058AB">
                <a:alpha val="100000"/>
              </a:srgbClr>
            </a:solidFill>
          </p:spPr>
          <p:txBody>
            <a:bodyPr/>
            <a:lstStyle/>
            <a:p/>
          </p:txBody>
        </p:sp>
        <p:sp>
          <p:nvSpPr>
            <p:cNvPr id="100" name="rc100"/>
            <p:cNvSpPr/>
            <p:nvPr/>
          </p:nvSpPr>
          <p:spPr>
            <a:xfrm>
              <a:off x="6734693" y="3842206"/>
              <a:ext cx="204851" cy="27502"/>
            </a:xfrm>
            <a:prstGeom prst="rect">
              <a:avLst/>
            </a:prstGeom>
            <a:solidFill>
              <a:srgbClr val="1CABE2">
                <a:alpha val="100000"/>
              </a:srgbClr>
            </a:solidFill>
          </p:spPr>
          <p:txBody>
            <a:bodyPr/>
            <a:lstStyle/>
            <a:p/>
          </p:txBody>
        </p:sp>
        <p:sp>
          <p:nvSpPr>
            <p:cNvPr id="101" name="rc101"/>
            <p:cNvSpPr/>
            <p:nvPr/>
          </p:nvSpPr>
          <p:spPr>
            <a:xfrm>
              <a:off x="6962306" y="3872857"/>
              <a:ext cx="204851" cy="812529"/>
            </a:xfrm>
            <a:prstGeom prst="rect">
              <a:avLst/>
            </a:prstGeom>
            <a:solidFill>
              <a:srgbClr val="80BD41">
                <a:alpha val="100000"/>
              </a:srgbClr>
            </a:solidFill>
          </p:spPr>
          <p:txBody>
            <a:bodyPr/>
            <a:lstStyle/>
            <a:p/>
          </p:txBody>
        </p:sp>
        <p:sp>
          <p:nvSpPr>
            <p:cNvPr id="102" name="rc102"/>
            <p:cNvSpPr/>
            <p:nvPr/>
          </p:nvSpPr>
          <p:spPr>
            <a:xfrm>
              <a:off x="6962306" y="3772414"/>
              <a:ext cx="204851" cy="73022"/>
            </a:xfrm>
            <a:prstGeom prst="rect">
              <a:avLst/>
            </a:prstGeom>
            <a:solidFill>
              <a:srgbClr val="0058AB">
                <a:alpha val="100000"/>
              </a:srgbClr>
            </a:solidFill>
          </p:spPr>
          <p:txBody>
            <a:bodyPr/>
            <a:lstStyle/>
            <a:p/>
          </p:txBody>
        </p:sp>
        <p:sp>
          <p:nvSpPr>
            <p:cNvPr id="103" name="rc103"/>
            <p:cNvSpPr/>
            <p:nvPr/>
          </p:nvSpPr>
          <p:spPr>
            <a:xfrm>
              <a:off x="6962306" y="3845437"/>
              <a:ext cx="204851" cy="27419"/>
            </a:xfrm>
            <a:prstGeom prst="rect">
              <a:avLst/>
            </a:prstGeom>
            <a:solidFill>
              <a:srgbClr val="1CABE2">
                <a:alpha val="100000"/>
              </a:srgbClr>
            </a:solidFill>
          </p:spPr>
          <p:txBody>
            <a:bodyPr/>
            <a:lstStyle/>
            <a:p/>
          </p:txBody>
        </p:sp>
        <p:sp>
          <p:nvSpPr>
            <p:cNvPr id="104" name="rc104"/>
            <p:cNvSpPr/>
            <p:nvPr/>
          </p:nvSpPr>
          <p:spPr>
            <a:xfrm>
              <a:off x="7189918" y="3798881"/>
              <a:ext cx="204851" cy="57815"/>
            </a:xfrm>
            <a:prstGeom prst="rect">
              <a:avLst/>
            </a:prstGeom>
            <a:solidFill>
              <a:srgbClr val="F26A21">
                <a:alpha val="100000"/>
              </a:srgbClr>
            </a:solidFill>
          </p:spPr>
          <p:txBody>
            <a:bodyPr/>
            <a:lstStyle/>
            <a:p/>
          </p:txBody>
        </p:sp>
        <p:sp>
          <p:nvSpPr>
            <p:cNvPr id="105" name="rc105"/>
            <p:cNvSpPr/>
            <p:nvPr/>
          </p:nvSpPr>
          <p:spPr>
            <a:xfrm>
              <a:off x="7189918" y="3856697"/>
              <a:ext cx="204851" cy="828689"/>
            </a:xfrm>
            <a:prstGeom prst="rect">
              <a:avLst/>
            </a:prstGeom>
            <a:solidFill>
              <a:srgbClr val="FFC20E">
                <a:alpha val="100000"/>
              </a:srgbClr>
            </a:solidFill>
          </p:spPr>
          <p:txBody>
            <a:bodyPr/>
            <a:lstStyle/>
            <a:p/>
          </p:txBody>
        </p:sp>
        <p:sp>
          <p:nvSpPr>
            <p:cNvPr id="106" name="rc106"/>
            <p:cNvSpPr/>
            <p:nvPr/>
          </p:nvSpPr>
          <p:spPr>
            <a:xfrm>
              <a:off x="7417531" y="3812384"/>
              <a:ext cx="204851" cy="45775"/>
            </a:xfrm>
            <a:prstGeom prst="rect">
              <a:avLst/>
            </a:prstGeom>
            <a:solidFill>
              <a:srgbClr val="F26A21">
                <a:alpha val="100000"/>
              </a:srgbClr>
            </a:solidFill>
          </p:spPr>
          <p:txBody>
            <a:bodyPr/>
            <a:lstStyle/>
            <a:p/>
          </p:txBody>
        </p:sp>
        <p:sp>
          <p:nvSpPr>
            <p:cNvPr id="107" name="rc107"/>
            <p:cNvSpPr/>
            <p:nvPr/>
          </p:nvSpPr>
          <p:spPr>
            <a:xfrm>
              <a:off x="7417531" y="3858159"/>
              <a:ext cx="204851" cy="827227"/>
            </a:xfrm>
            <a:prstGeom prst="rect">
              <a:avLst/>
            </a:prstGeom>
            <a:solidFill>
              <a:srgbClr val="FFC20E">
                <a:alpha val="100000"/>
              </a:srgbClr>
            </a:solidFill>
          </p:spPr>
          <p:txBody>
            <a:bodyPr/>
            <a:lstStyle/>
            <a:p/>
          </p:txBody>
        </p:sp>
        <p:sp>
          <p:nvSpPr>
            <p:cNvPr id="108" name="rc108"/>
            <p:cNvSpPr/>
            <p:nvPr/>
          </p:nvSpPr>
          <p:spPr>
            <a:xfrm>
              <a:off x="7645143" y="3827212"/>
              <a:ext cx="204851" cy="36242"/>
            </a:xfrm>
            <a:prstGeom prst="rect">
              <a:avLst/>
            </a:prstGeom>
            <a:solidFill>
              <a:srgbClr val="F26A21">
                <a:alpha val="100000"/>
              </a:srgbClr>
            </a:solidFill>
          </p:spPr>
          <p:txBody>
            <a:bodyPr/>
            <a:lstStyle/>
            <a:p/>
          </p:txBody>
        </p:sp>
        <p:sp>
          <p:nvSpPr>
            <p:cNvPr id="109" name="rc109"/>
            <p:cNvSpPr/>
            <p:nvPr/>
          </p:nvSpPr>
          <p:spPr>
            <a:xfrm>
              <a:off x="7645143" y="3863455"/>
              <a:ext cx="204851" cy="821932"/>
            </a:xfrm>
            <a:prstGeom prst="rect">
              <a:avLst/>
            </a:prstGeom>
            <a:solidFill>
              <a:srgbClr val="FFC20E">
                <a:alpha val="100000"/>
              </a:srgbClr>
            </a:solidFill>
          </p:spPr>
          <p:txBody>
            <a:bodyPr/>
            <a:lstStyle/>
            <a:p/>
          </p:txBody>
        </p:sp>
        <p:sp>
          <p:nvSpPr>
            <p:cNvPr id="110" name="rc110"/>
            <p:cNvSpPr/>
            <p:nvPr/>
          </p:nvSpPr>
          <p:spPr>
            <a:xfrm>
              <a:off x="7872756" y="3844899"/>
              <a:ext cx="204851" cy="28694"/>
            </a:xfrm>
            <a:prstGeom prst="rect">
              <a:avLst/>
            </a:prstGeom>
            <a:solidFill>
              <a:srgbClr val="F26A21">
                <a:alpha val="100000"/>
              </a:srgbClr>
            </a:solidFill>
          </p:spPr>
          <p:txBody>
            <a:bodyPr/>
            <a:lstStyle/>
            <a:p/>
          </p:txBody>
        </p:sp>
        <p:sp>
          <p:nvSpPr>
            <p:cNvPr id="111" name="rc111"/>
            <p:cNvSpPr/>
            <p:nvPr/>
          </p:nvSpPr>
          <p:spPr>
            <a:xfrm>
              <a:off x="7872756" y="3873593"/>
              <a:ext cx="204851" cy="811793"/>
            </a:xfrm>
            <a:prstGeom prst="rect">
              <a:avLst/>
            </a:prstGeom>
            <a:solidFill>
              <a:srgbClr val="FFC20E">
                <a:alpha val="100000"/>
              </a:srgbClr>
            </a:solidFill>
          </p:spPr>
          <p:txBody>
            <a:bodyPr/>
            <a:lstStyle/>
            <a:p/>
          </p:txBody>
        </p:sp>
        <p:sp>
          <p:nvSpPr>
            <p:cNvPr id="112" name="rc112"/>
            <p:cNvSpPr/>
            <p:nvPr/>
          </p:nvSpPr>
          <p:spPr>
            <a:xfrm>
              <a:off x="8100369" y="3860141"/>
              <a:ext cx="204851" cy="22718"/>
            </a:xfrm>
            <a:prstGeom prst="rect">
              <a:avLst/>
            </a:prstGeom>
            <a:solidFill>
              <a:srgbClr val="F26A21">
                <a:alpha val="100000"/>
              </a:srgbClr>
            </a:solidFill>
          </p:spPr>
          <p:txBody>
            <a:bodyPr/>
            <a:lstStyle/>
            <a:p/>
          </p:txBody>
        </p:sp>
        <p:sp>
          <p:nvSpPr>
            <p:cNvPr id="113" name="rc113"/>
            <p:cNvSpPr/>
            <p:nvPr/>
          </p:nvSpPr>
          <p:spPr>
            <a:xfrm>
              <a:off x="8100369" y="3882860"/>
              <a:ext cx="204851" cy="802526"/>
            </a:xfrm>
            <a:prstGeom prst="rect">
              <a:avLst/>
            </a:prstGeom>
            <a:solidFill>
              <a:srgbClr val="FFC20E">
                <a:alpha val="100000"/>
              </a:srgbClr>
            </a:solidFill>
          </p:spPr>
          <p:txBody>
            <a:bodyPr/>
            <a:lstStyle/>
            <a:p/>
          </p:txBody>
        </p:sp>
        <p:sp>
          <p:nvSpPr>
            <p:cNvPr id="114" name="pl114"/>
            <p:cNvSpPr/>
            <p:nvPr/>
          </p:nvSpPr>
          <p:spPr>
            <a:xfrm>
              <a:off x="1374417" y="2071041"/>
              <a:ext cx="5690314" cy="184852"/>
            </a:xfrm>
            <a:custGeom>
              <a:avLst/>
              <a:pathLst>
                <a:path w="5690314" h="184852">
                  <a:moveTo>
                    <a:pt x="0" y="0"/>
                  </a:moveTo>
                  <a:lnTo>
                    <a:pt x="227612" y="26407"/>
                  </a:lnTo>
                  <a:lnTo>
                    <a:pt x="455225" y="26407"/>
                  </a:lnTo>
                  <a:lnTo>
                    <a:pt x="682837" y="26407"/>
                  </a:lnTo>
                  <a:lnTo>
                    <a:pt x="910450" y="132037"/>
                  </a:lnTo>
                  <a:lnTo>
                    <a:pt x="1138062" y="26407"/>
                  </a:lnTo>
                  <a:lnTo>
                    <a:pt x="1365675" y="26407"/>
                  </a:lnTo>
                  <a:lnTo>
                    <a:pt x="1593287" y="0"/>
                  </a:lnTo>
                  <a:lnTo>
                    <a:pt x="1820900" y="79222"/>
                  </a:lnTo>
                  <a:lnTo>
                    <a:pt x="2048513" y="26407"/>
                  </a:lnTo>
                  <a:lnTo>
                    <a:pt x="2276125" y="26407"/>
                  </a:lnTo>
                  <a:lnTo>
                    <a:pt x="2503738" y="105630"/>
                  </a:lnTo>
                  <a:lnTo>
                    <a:pt x="2731350" y="52815"/>
                  </a:lnTo>
                  <a:lnTo>
                    <a:pt x="2958963" y="52815"/>
                  </a:lnTo>
                  <a:lnTo>
                    <a:pt x="3186575" y="52815"/>
                  </a:lnTo>
                  <a:lnTo>
                    <a:pt x="3414188" y="52815"/>
                  </a:lnTo>
                  <a:lnTo>
                    <a:pt x="3641800" y="52815"/>
                  </a:lnTo>
                  <a:lnTo>
                    <a:pt x="3869413" y="52815"/>
                  </a:lnTo>
                  <a:lnTo>
                    <a:pt x="4097026" y="105630"/>
                  </a:lnTo>
                  <a:lnTo>
                    <a:pt x="4324638" y="79222"/>
                  </a:lnTo>
                  <a:lnTo>
                    <a:pt x="4552251" y="105630"/>
                  </a:lnTo>
                  <a:lnTo>
                    <a:pt x="4779863" y="158445"/>
                  </a:lnTo>
                  <a:lnTo>
                    <a:pt x="5007476" y="158445"/>
                  </a:lnTo>
                  <a:lnTo>
                    <a:pt x="5235088" y="158445"/>
                  </a:lnTo>
                  <a:lnTo>
                    <a:pt x="5462701" y="184852"/>
                  </a:lnTo>
                  <a:lnTo>
                    <a:pt x="5690314" y="184852"/>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097449"/>
              <a:ext cx="5690314" cy="237667"/>
            </a:xfrm>
            <a:custGeom>
              <a:avLst/>
              <a:pathLst>
                <a:path w="5690314" h="237667">
                  <a:moveTo>
                    <a:pt x="0" y="105630"/>
                  </a:moveTo>
                  <a:lnTo>
                    <a:pt x="227612" y="79222"/>
                  </a:lnTo>
                  <a:lnTo>
                    <a:pt x="455225" y="79222"/>
                  </a:lnTo>
                  <a:lnTo>
                    <a:pt x="682837" y="105630"/>
                  </a:lnTo>
                  <a:lnTo>
                    <a:pt x="910450" y="105630"/>
                  </a:lnTo>
                  <a:lnTo>
                    <a:pt x="1138062" y="105630"/>
                  </a:lnTo>
                  <a:lnTo>
                    <a:pt x="1365675" y="105630"/>
                  </a:lnTo>
                  <a:lnTo>
                    <a:pt x="1593287" y="79222"/>
                  </a:lnTo>
                  <a:lnTo>
                    <a:pt x="1820900" y="52815"/>
                  </a:lnTo>
                  <a:lnTo>
                    <a:pt x="2048513" y="0"/>
                  </a:lnTo>
                  <a:lnTo>
                    <a:pt x="2276125" y="79222"/>
                  </a:lnTo>
                  <a:lnTo>
                    <a:pt x="2503738" y="158445"/>
                  </a:lnTo>
                  <a:lnTo>
                    <a:pt x="2731350" y="132037"/>
                  </a:lnTo>
                  <a:lnTo>
                    <a:pt x="2958963" y="132037"/>
                  </a:lnTo>
                  <a:lnTo>
                    <a:pt x="3186575" y="132037"/>
                  </a:lnTo>
                  <a:lnTo>
                    <a:pt x="3414188" y="132037"/>
                  </a:lnTo>
                  <a:lnTo>
                    <a:pt x="3641800" y="105630"/>
                  </a:lnTo>
                  <a:lnTo>
                    <a:pt x="3869413" y="105630"/>
                  </a:lnTo>
                  <a:lnTo>
                    <a:pt x="4097026" y="158445"/>
                  </a:lnTo>
                  <a:lnTo>
                    <a:pt x="4324638" y="158445"/>
                  </a:lnTo>
                  <a:lnTo>
                    <a:pt x="4552251" y="184852"/>
                  </a:lnTo>
                  <a:lnTo>
                    <a:pt x="4779863" y="211260"/>
                  </a:lnTo>
                  <a:lnTo>
                    <a:pt x="5007476" y="211260"/>
                  </a:lnTo>
                  <a:lnTo>
                    <a:pt x="5235088" y="211260"/>
                  </a:lnTo>
                  <a:lnTo>
                    <a:pt x="5462701" y="237667"/>
                  </a:lnTo>
                  <a:lnTo>
                    <a:pt x="5690314" y="237667"/>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4415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5834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08595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31356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4117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76879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99640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7" name="tx127"/>
            <p:cNvSpPr/>
            <p:nvPr/>
          </p:nvSpPr>
          <p:spPr>
            <a:xfrm>
              <a:off x="1306089"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244415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358221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4720277"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563072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85834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08595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31356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54117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768791"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7" name="tx137"/>
            <p:cNvSpPr/>
            <p:nvPr/>
          </p:nvSpPr>
          <p:spPr>
            <a:xfrm>
              <a:off x="699640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7995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297117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508103" y="21427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3317"/>
              <a:ext cx="43525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Lithuania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Lithuania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Lithuania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9017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6929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7484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82754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2973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0885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28798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4426257"/>
              <a:ext cx="217589" cy="624354"/>
            </a:xfrm>
            <a:prstGeom prst="rect">
              <a:avLst/>
            </a:prstGeom>
            <a:solidFill>
              <a:srgbClr val="0058AB">
                <a:alpha val="100000"/>
              </a:srgbClr>
            </a:solidFill>
          </p:spPr>
          <p:txBody>
            <a:bodyPr/>
            <a:lstStyle/>
            <a:p/>
          </p:txBody>
        </p:sp>
        <p:sp>
          <p:nvSpPr>
            <p:cNvPr id="41" name="rc41"/>
            <p:cNvSpPr/>
            <p:nvPr/>
          </p:nvSpPr>
          <p:spPr>
            <a:xfrm>
              <a:off x="1472058" y="3906883"/>
              <a:ext cx="217589" cy="1143728"/>
            </a:xfrm>
            <a:prstGeom prst="rect">
              <a:avLst/>
            </a:prstGeom>
            <a:solidFill>
              <a:srgbClr val="0058AB">
                <a:alpha val="100000"/>
              </a:srgbClr>
            </a:solidFill>
          </p:spPr>
          <p:txBody>
            <a:bodyPr/>
            <a:lstStyle/>
            <a:p/>
          </p:txBody>
        </p:sp>
        <p:sp>
          <p:nvSpPr>
            <p:cNvPr id="42" name="rc42"/>
            <p:cNvSpPr/>
            <p:nvPr/>
          </p:nvSpPr>
          <p:spPr>
            <a:xfrm>
              <a:off x="1713825" y="3967661"/>
              <a:ext cx="217589" cy="1082950"/>
            </a:xfrm>
            <a:prstGeom prst="rect">
              <a:avLst/>
            </a:prstGeom>
            <a:solidFill>
              <a:srgbClr val="0058AB">
                <a:alpha val="100000"/>
              </a:srgbClr>
            </a:solidFill>
          </p:spPr>
          <p:txBody>
            <a:bodyPr/>
            <a:lstStyle/>
            <a:p/>
          </p:txBody>
        </p:sp>
        <p:sp>
          <p:nvSpPr>
            <p:cNvPr id="43" name="rc43"/>
            <p:cNvSpPr/>
            <p:nvPr/>
          </p:nvSpPr>
          <p:spPr>
            <a:xfrm>
              <a:off x="1955592" y="3949243"/>
              <a:ext cx="217589" cy="1101367"/>
            </a:xfrm>
            <a:prstGeom prst="rect">
              <a:avLst/>
            </a:prstGeom>
            <a:solidFill>
              <a:srgbClr val="0058AB">
                <a:alpha val="100000"/>
              </a:srgbClr>
            </a:solidFill>
          </p:spPr>
          <p:txBody>
            <a:bodyPr/>
            <a:lstStyle/>
            <a:p/>
          </p:txBody>
        </p:sp>
        <p:sp>
          <p:nvSpPr>
            <p:cNvPr id="44" name="rc44"/>
            <p:cNvSpPr/>
            <p:nvPr/>
          </p:nvSpPr>
          <p:spPr>
            <a:xfrm>
              <a:off x="2197358" y="1757558"/>
              <a:ext cx="217589" cy="3293053"/>
            </a:xfrm>
            <a:prstGeom prst="rect">
              <a:avLst/>
            </a:prstGeom>
            <a:solidFill>
              <a:srgbClr val="0058AB">
                <a:alpha val="100000"/>
              </a:srgbClr>
            </a:solidFill>
          </p:spPr>
          <p:txBody>
            <a:bodyPr/>
            <a:lstStyle/>
            <a:p/>
          </p:txBody>
        </p:sp>
        <p:sp>
          <p:nvSpPr>
            <p:cNvPr id="45" name="rc45"/>
            <p:cNvSpPr/>
            <p:nvPr/>
          </p:nvSpPr>
          <p:spPr>
            <a:xfrm>
              <a:off x="2439125" y="3954769"/>
              <a:ext cx="217589" cy="1095842"/>
            </a:xfrm>
            <a:prstGeom prst="rect">
              <a:avLst/>
            </a:prstGeom>
            <a:solidFill>
              <a:srgbClr val="0058AB">
                <a:alpha val="100000"/>
              </a:srgbClr>
            </a:solidFill>
          </p:spPr>
          <p:txBody>
            <a:bodyPr/>
            <a:lstStyle/>
            <a:p/>
          </p:txBody>
        </p:sp>
        <p:sp>
          <p:nvSpPr>
            <p:cNvPr id="46" name="rc46"/>
            <p:cNvSpPr/>
            <p:nvPr/>
          </p:nvSpPr>
          <p:spPr>
            <a:xfrm>
              <a:off x="2680891" y="3962136"/>
              <a:ext cx="217589" cy="1088475"/>
            </a:xfrm>
            <a:prstGeom prst="rect">
              <a:avLst/>
            </a:prstGeom>
            <a:solidFill>
              <a:srgbClr val="0058AB">
                <a:alpha val="100000"/>
              </a:srgbClr>
            </a:solidFill>
          </p:spPr>
          <p:txBody>
            <a:bodyPr/>
            <a:lstStyle/>
            <a:p/>
          </p:txBody>
        </p:sp>
        <p:sp>
          <p:nvSpPr>
            <p:cNvPr id="47" name="rc47"/>
            <p:cNvSpPr/>
            <p:nvPr/>
          </p:nvSpPr>
          <p:spPr>
            <a:xfrm>
              <a:off x="2922658" y="4498086"/>
              <a:ext cx="217589" cy="552525"/>
            </a:xfrm>
            <a:prstGeom prst="rect">
              <a:avLst/>
            </a:prstGeom>
            <a:solidFill>
              <a:srgbClr val="0058AB">
                <a:alpha val="100000"/>
              </a:srgbClr>
            </a:solidFill>
          </p:spPr>
          <p:txBody>
            <a:bodyPr/>
            <a:lstStyle/>
            <a:p/>
          </p:txBody>
        </p:sp>
        <p:sp>
          <p:nvSpPr>
            <p:cNvPr id="48" name="rc48"/>
            <p:cNvSpPr/>
            <p:nvPr/>
          </p:nvSpPr>
          <p:spPr>
            <a:xfrm>
              <a:off x="3164425" y="2731845"/>
              <a:ext cx="217589" cy="2318766"/>
            </a:xfrm>
            <a:prstGeom prst="rect">
              <a:avLst/>
            </a:prstGeom>
            <a:solidFill>
              <a:srgbClr val="0058AB">
                <a:alpha val="100000"/>
              </a:srgbClr>
            </a:solidFill>
          </p:spPr>
          <p:txBody>
            <a:bodyPr/>
            <a:lstStyle/>
            <a:p/>
          </p:txBody>
        </p:sp>
        <p:sp>
          <p:nvSpPr>
            <p:cNvPr id="49" name="rc49"/>
            <p:cNvSpPr/>
            <p:nvPr/>
          </p:nvSpPr>
          <p:spPr>
            <a:xfrm>
              <a:off x="3406191" y="3860839"/>
              <a:ext cx="217589" cy="1189772"/>
            </a:xfrm>
            <a:prstGeom prst="rect">
              <a:avLst/>
            </a:prstGeom>
            <a:solidFill>
              <a:srgbClr val="0058AB">
                <a:alpha val="100000"/>
              </a:srgbClr>
            </a:solidFill>
          </p:spPr>
          <p:txBody>
            <a:bodyPr/>
            <a:lstStyle/>
            <a:p/>
          </p:txBody>
        </p:sp>
        <p:sp>
          <p:nvSpPr>
            <p:cNvPr id="50" name="rc50"/>
            <p:cNvSpPr/>
            <p:nvPr/>
          </p:nvSpPr>
          <p:spPr>
            <a:xfrm>
              <a:off x="3647958" y="3884782"/>
              <a:ext cx="217589" cy="1165829"/>
            </a:xfrm>
            <a:prstGeom prst="rect">
              <a:avLst/>
            </a:prstGeom>
            <a:solidFill>
              <a:srgbClr val="0058AB">
                <a:alpha val="100000"/>
              </a:srgbClr>
            </a:solidFill>
          </p:spPr>
          <p:txBody>
            <a:bodyPr/>
            <a:lstStyle/>
            <a:p/>
          </p:txBody>
        </p:sp>
        <p:sp>
          <p:nvSpPr>
            <p:cNvPr id="51" name="rc51"/>
            <p:cNvSpPr/>
            <p:nvPr/>
          </p:nvSpPr>
          <p:spPr>
            <a:xfrm>
              <a:off x="3889725" y="2232730"/>
              <a:ext cx="217589" cy="2817881"/>
            </a:xfrm>
            <a:prstGeom prst="rect">
              <a:avLst/>
            </a:prstGeom>
            <a:solidFill>
              <a:srgbClr val="0058AB">
                <a:alpha val="100000"/>
              </a:srgbClr>
            </a:solidFill>
          </p:spPr>
          <p:txBody>
            <a:bodyPr/>
            <a:lstStyle/>
            <a:p/>
          </p:txBody>
        </p:sp>
        <p:sp>
          <p:nvSpPr>
            <p:cNvPr id="52" name="rc52"/>
            <p:cNvSpPr/>
            <p:nvPr/>
          </p:nvSpPr>
          <p:spPr>
            <a:xfrm>
              <a:off x="4131491" y="3363566"/>
              <a:ext cx="217589" cy="1687045"/>
            </a:xfrm>
            <a:prstGeom prst="rect">
              <a:avLst/>
            </a:prstGeom>
            <a:solidFill>
              <a:srgbClr val="0058AB">
                <a:alpha val="100000"/>
              </a:srgbClr>
            </a:solidFill>
          </p:spPr>
          <p:txBody>
            <a:bodyPr/>
            <a:lstStyle/>
            <a:p/>
          </p:txBody>
        </p:sp>
        <p:sp>
          <p:nvSpPr>
            <p:cNvPr id="53" name="rc53"/>
            <p:cNvSpPr/>
            <p:nvPr/>
          </p:nvSpPr>
          <p:spPr>
            <a:xfrm>
              <a:off x="4373258" y="3396718"/>
              <a:ext cx="217589" cy="1653893"/>
            </a:xfrm>
            <a:prstGeom prst="rect">
              <a:avLst/>
            </a:prstGeom>
            <a:solidFill>
              <a:srgbClr val="0058AB">
                <a:alpha val="100000"/>
              </a:srgbClr>
            </a:solidFill>
          </p:spPr>
          <p:txBody>
            <a:bodyPr/>
            <a:lstStyle/>
            <a:p/>
          </p:txBody>
        </p:sp>
        <p:sp>
          <p:nvSpPr>
            <p:cNvPr id="54" name="rc54"/>
            <p:cNvSpPr/>
            <p:nvPr/>
          </p:nvSpPr>
          <p:spPr>
            <a:xfrm>
              <a:off x="4615025" y="3370933"/>
              <a:ext cx="217589" cy="1679678"/>
            </a:xfrm>
            <a:prstGeom prst="rect">
              <a:avLst/>
            </a:prstGeom>
            <a:solidFill>
              <a:srgbClr val="0058AB">
                <a:alpha val="100000"/>
              </a:srgbClr>
            </a:solidFill>
          </p:spPr>
          <p:txBody>
            <a:bodyPr/>
            <a:lstStyle/>
            <a:p/>
          </p:txBody>
        </p:sp>
        <p:sp>
          <p:nvSpPr>
            <p:cNvPr id="55" name="rc55"/>
            <p:cNvSpPr/>
            <p:nvPr/>
          </p:nvSpPr>
          <p:spPr>
            <a:xfrm>
              <a:off x="4856791" y="3304630"/>
              <a:ext cx="217589" cy="1745981"/>
            </a:xfrm>
            <a:prstGeom prst="rect">
              <a:avLst/>
            </a:prstGeom>
            <a:solidFill>
              <a:srgbClr val="0058AB">
                <a:alpha val="100000"/>
              </a:srgbClr>
            </a:solidFill>
          </p:spPr>
          <p:txBody>
            <a:bodyPr/>
            <a:lstStyle/>
            <a:p/>
          </p:txBody>
        </p:sp>
        <p:sp>
          <p:nvSpPr>
            <p:cNvPr id="56" name="rc56"/>
            <p:cNvSpPr/>
            <p:nvPr/>
          </p:nvSpPr>
          <p:spPr>
            <a:xfrm>
              <a:off x="5098558" y="3337782"/>
              <a:ext cx="217589" cy="1712829"/>
            </a:xfrm>
            <a:prstGeom prst="rect">
              <a:avLst/>
            </a:prstGeom>
            <a:solidFill>
              <a:srgbClr val="0058AB">
                <a:alpha val="100000"/>
              </a:srgbClr>
            </a:solidFill>
          </p:spPr>
          <p:txBody>
            <a:bodyPr/>
            <a:lstStyle/>
            <a:p/>
          </p:txBody>
        </p:sp>
        <p:sp>
          <p:nvSpPr>
            <p:cNvPr id="57" name="rc57"/>
            <p:cNvSpPr/>
            <p:nvPr/>
          </p:nvSpPr>
          <p:spPr>
            <a:xfrm>
              <a:off x="5340325" y="3440920"/>
              <a:ext cx="217589" cy="1609691"/>
            </a:xfrm>
            <a:prstGeom prst="rect">
              <a:avLst/>
            </a:prstGeom>
            <a:solidFill>
              <a:srgbClr val="0058AB">
                <a:alpha val="100000"/>
              </a:srgbClr>
            </a:solidFill>
          </p:spPr>
          <p:txBody>
            <a:bodyPr/>
            <a:lstStyle/>
            <a:p/>
          </p:txBody>
        </p:sp>
        <p:sp>
          <p:nvSpPr>
            <p:cNvPr id="58" name="rc58"/>
            <p:cNvSpPr/>
            <p:nvPr/>
          </p:nvSpPr>
          <p:spPr>
            <a:xfrm>
              <a:off x="5582091" y="2450057"/>
              <a:ext cx="217589" cy="2600554"/>
            </a:xfrm>
            <a:prstGeom prst="rect">
              <a:avLst/>
            </a:prstGeom>
            <a:solidFill>
              <a:srgbClr val="0058AB">
                <a:alpha val="100000"/>
              </a:srgbClr>
            </a:solidFill>
          </p:spPr>
          <p:txBody>
            <a:bodyPr/>
            <a:lstStyle/>
            <a:p/>
          </p:txBody>
        </p:sp>
        <p:sp>
          <p:nvSpPr>
            <p:cNvPr id="59" name="rc59"/>
            <p:cNvSpPr/>
            <p:nvPr/>
          </p:nvSpPr>
          <p:spPr>
            <a:xfrm>
              <a:off x="5823858" y="3030209"/>
              <a:ext cx="217589" cy="2020402"/>
            </a:xfrm>
            <a:prstGeom prst="rect">
              <a:avLst/>
            </a:prstGeom>
            <a:solidFill>
              <a:srgbClr val="0058AB">
                <a:alpha val="100000"/>
              </a:srgbClr>
            </a:solidFill>
          </p:spPr>
          <p:txBody>
            <a:bodyPr/>
            <a:lstStyle/>
            <a:p/>
          </p:txBody>
        </p:sp>
        <p:sp>
          <p:nvSpPr>
            <p:cNvPr id="60" name="rc60"/>
            <p:cNvSpPr/>
            <p:nvPr/>
          </p:nvSpPr>
          <p:spPr>
            <a:xfrm>
              <a:off x="6065625" y="2735529"/>
              <a:ext cx="217589" cy="2315082"/>
            </a:xfrm>
            <a:prstGeom prst="rect">
              <a:avLst/>
            </a:prstGeom>
            <a:solidFill>
              <a:srgbClr val="0058AB">
                <a:alpha val="100000"/>
              </a:srgbClr>
            </a:solidFill>
          </p:spPr>
          <p:txBody>
            <a:bodyPr/>
            <a:lstStyle/>
            <a:p/>
          </p:txBody>
        </p:sp>
        <p:sp>
          <p:nvSpPr>
            <p:cNvPr id="61" name="rc61"/>
            <p:cNvSpPr/>
            <p:nvPr/>
          </p:nvSpPr>
          <p:spPr>
            <a:xfrm>
              <a:off x="6307391" y="2096440"/>
              <a:ext cx="217589" cy="2954170"/>
            </a:xfrm>
            <a:prstGeom prst="rect">
              <a:avLst/>
            </a:prstGeom>
            <a:solidFill>
              <a:srgbClr val="0058AB">
                <a:alpha val="100000"/>
              </a:srgbClr>
            </a:solidFill>
          </p:spPr>
          <p:txBody>
            <a:bodyPr/>
            <a:lstStyle/>
            <a:p/>
          </p:txBody>
        </p:sp>
        <p:sp>
          <p:nvSpPr>
            <p:cNvPr id="62" name="rc62"/>
            <p:cNvSpPr/>
            <p:nvPr/>
          </p:nvSpPr>
          <p:spPr>
            <a:xfrm>
              <a:off x="6549158" y="2278774"/>
              <a:ext cx="217589" cy="2771837"/>
            </a:xfrm>
            <a:prstGeom prst="rect">
              <a:avLst/>
            </a:prstGeom>
            <a:solidFill>
              <a:srgbClr val="0058AB">
                <a:alpha val="100000"/>
              </a:srgbClr>
            </a:solidFill>
          </p:spPr>
          <p:txBody>
            <a:bodyPr/>
            <a:lstStyle/>
            <a:p/>
          </p:txBody>
        </p:sp>
        <p:sp>
          <p:nvSpPr>
            <p:cNvPr id="63" name="rc63"/>
            <p:cNvSpPr/>
            <p:nvPr/>
          </p:nvSpPr>
          <p:spPr>
            <a:xfrm>
              <a:off x="6790924" y="2293508"/>
              <a:ext cx="217589" cy="2757103"/>
            </a:xfrm>
            <a:prstGeom prst="rect">
              <a:avLst/>
            </a:prstGeom>
            <a:solidFill>
              <a:srgbClr val="0058AB">
                <a:alpha val="100000"/>
              </a:srgbClr>
            </a:solidFill>
          </p:spPr>
          <p:txBody>
            <a:bodyPr/>
            <a:lstStyle/>
            <a:p/>
          </p:txBody>
        </p:sp>
        <p:sp>
          <p:nvSpPr>
            <p:cNvPr id="64" name="rc64"/>
            <p:cNvSpPr/>
            <p:nvPr/>
          </p:nvSpPr>
          <p:spPr>
            <a:xfrm>
              <a:off x="7032691" y="1790710"/>
              <a:ext cx="217589" cy="3259901"/>
            </a:xfrm>
            <a:prstGeom prst="rect">
              <a:avLst/>
            </a:prstGeom>
            <a:solidFill>
              <a:srgbClr val="0058AB">
                <a:alpha val="100000"/>
              </a:srgbClr>
            </a:solidFill>
          </p:spPr>
          <p:txBody>
            <a:bodyPr/>
            <a:lstStyle/>
            <a:p/>
          </p:txBody>
        </p:sp>
        <p:sp>
          <p:nvSpPr>
            <p:cNvPr id="65" name="rc65"/>
            <p:cNvSpPr/>
            <p:nvPr/>
          </p:nvSpPr>
          <p:spPr>
            <a:xfrm>
              <a:off x="7274458" y="1803602"/>
              <a:ext cx="217589" cy="3247009"/>
            </a:xfrm>
            <a:prstGeom prst="rect">
              <a:avLst/>
            </a:prstGeom>
            <a:solidFill>
              <a:srgbClr val="0058AB">
                <a:alpha val="100000"/>
              </a:srgbClr>
            </a:solidFill>
          </p:spPr>
          <p:txBody>
            <a:bodyPr/>
            <a:lstStyle/>
            <a:p/>
          </p:txBody>
        </p:sp>
        <p:sp>
          <p:nvSpPr>
            <p:cNvPr id="66" name="rc66"/>
            <p:cNvSpPr/>
            <p:nvPr/>
          </p:nvSpPr>
          <p:spPr>
            <a:xfrm>
              <a:off x="8483291" y="4041331"/>
              <a:ext cx="217589" cy="1009280"/>
            </a:xfrm>
            <a:prstGeom prst="rect">
              <a:avLst/>
            </a:prstGeom>
            <a:solidFill>
              <a:srgbClr val="69DBFF">
                <a:alpha val="100000"/>
              </a:srgbClr>
            </a:solidFill>
          </p:spPr>
          <p:txBody>
            <a:bodyPr/>
            <a:lstStyle/>
            <a:p/>
          </p:txBody>
        </p:sp>
        <p:sp>
          <p:nvSpPr>
            <p:cNvPr id="67" name="pl67"/>
            <p:cNvSpPr/>
            <p:nvPr/>
          </p:nvSpPr>
          <p:spPr>
            <a:xfrm>
              <a:off x="6174420" y="3030209"/>
              <a:ext cx="2417666" cy="1010201"/>
            </a:xfrm>
            <a:custGeom>
              <a:avLst/>
              <a:pathLst>
                <a:path w="2417666" h="1010201">
                  <a:moveTo>
                    <a:pt x="0" y="0"/>
                  </a:moveTo>
                  <a:lnTo>
                    <a:pt x="241766" y="101020"/>
                  </a:lnTo>
                  <a:lnTo>
                    <a:pt x="483533" y="202040"/>
                  </a:lnTo>
                  <a:lnTo>
                    <a:pt x="725299" y="303060"/>
                  </a:lnTo>
                  <a:lnTo>
                    <a:pt x="967066" y="404080"/>
                  </a:lnTo>
                  <a:lnTo>
                    <a:pt x="1208833" y="505100"/>
                  </a:lnTo>
                  <a:lnTo>
                    <a:pt x="1450599" y="606120"/>
                  </a:lnTo>
                  <a:lnTo>
                    <a:pt x="1692366" y="707140"/>
                  </a:lnTo>
                  <a:lnTo>
                    <a:pt x="1934133" y="808160"/>
                  </a:lnTo>
                  <a:lnTo>
                    <a:pt x="2175899" y="909181"/>
                  </a:lnTo>
                  <a:lnTo>
                    <a:pt x="2417666" y="1010201"/>
                  </a:lnTo>
                </a:path>
              </a:pathLst>
            </a:custGeom>
            <a:ln w="13550" cap="flat">
              <a:solidFill>
                <a:srgbClr val="000000">
                  <a:alpha val="100000"/>
                </a:srgbClr>
              </a:solidFill>
              <a:prstDash val="solid"/>
              <a:round/>
            </a:ln>
          </p:spPr>
          <p:txBody>
            <a:bodyPr/>
            <a:lstStyle/>
            <a:p/>
          </p:txBody>
        </p:sp>
        <p:sp>
          <p:nvSpPr>
            <p:cNvPr id="68" name="pt68"/>
            <p:cNvSpPr/>
            <p:nvPr/>
          </p:nvSpPr>
          <p:spPr>
            <a:xfrm>
              <a:off x="6149594" y="3005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3106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32074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3308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34094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3510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36115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37125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3813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3914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0155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603427" y="408709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1" name="tx81"/>
            <p:cNvSpPr/>
            <p:nvPr/>
          </p:nvSpPr>
          <p:spPr>
            <a:xfrm>
              <a:off x="508103" y="315143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22305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22814" y="1330710"/>
              <a:ext cx="60855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Lithuania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114%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114%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25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1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0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70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60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351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80375"/>
              <a:ext cx="239888" cy="1327646"/>
            </a:xfrm>
            <a:prstGeom prst="rect">
              <a:avLst/>
            </a:prstGeom>
            <a:solidFill>
              <a:srgbClr val="80BD41">
                <a:alpha val="100000"/>
              </a:srgbClr>
            </a:solidFill>
          </p:spPr>
          <p:txBody>
            <a:bodyPr/>
            <a:lstStyle/>
            <a:p/>
          </p:txBody>
        </p:sp>
        <p:sp>
          <p:nvSpPr>
            <p:cNvPr id="24" name="rc24"/>
            <p:cNvSpPr/>
            <p:nvPr/>
          </p:nvSpPr>
          <p:spPr>
            <a:xfrm>
              <a:off x="1296273" y="2966929"/>
              <a:ext cx="239888" cy="13446"/>
            </a:xfrm>
            <a:prstGeom prst="rect">
              <a:avLst/>
            </a:prstGeom>
            <a:solidFill>
              <a:srgbClr val="1CABE2">
                <a:alpha val="100000"/>
              </a:srgbClr>
            </a:solidFill>
          </p:spPr>
          <p:txBody>
            <a:bodyPr/>
            <a:lstStyle/>
            <a:p/>
          </p:txBody>
        </p:sp>
        <p:sp>
          <p:nvSpPr>
            <p:cNvPr id="25" name="rc25"/>
            <p:cNvSpPr/>
            <p:nvPr/>
          </p:nvSpPr>
          <p:spPr>
            <a:xfrm>
              <a:off x="1562816" y="3104953"/>
              <a:ext cx="239888" cy="1203067"/>
            </a:xfrm>
            <a:prstGeom prst="rect">
              <a:avLst/>
            </a:prstGeom>
            <a:solidFill>
              <a:srgbClr val="80BD41">
                <a:alpha val="100000"/>
              </a:srgbClr>
            </a:solidFill>
          </p:spPr>
          <p:txBody>
            <a:bodyPr/>
            <a:lstStyle/>
            <a:p/>
          </p:txBody>
        </p:sp>
        <p:sp>
          <p:nvSpPr>
            <p:cNvPr id="26" name="rc26"/>
            <p:cNvSpPr/>
            <p:nvPr/>
          </p:nvSpPr>
          <p:spPr>
            <a:xfrm>
              <a:off x="1562816" y="3080433"/>
              <a:ext cx="239888" cy="24520"/>
            </a:xfrm>
            <a:prstGeom prst="rect">
              <a:avLst/>
            </a:prstGeom>
            <a:solidFill>
              <a:srgbClr val="1CABE2">
                <a:alpha val="100000"/>
              </a:srgbClr>
            </a:solidFill>
          </p:spPr>
          <p:txBody>
            <a:bodyPr/>
            <a:lstStyle/>
            <a:p/>
          </p:txBody>
        </p:sp>
        <p:sp>
          <p:nvSpPr>
            <p:cNvPr id="27" name="rc27"/>
            <p:cNvSpPr/>
            <p:nvPr/>
          </p:nvSpPr>
          <p:spPr>
            <a:xfrm>
              <a:off x="1829360" y="3168626"/>
              <a:ext cx="239888" cy="1139394"/>
            </a:xfrm>
            <a:prstGeom prst="rect">
              <a:avLst/>
            </a:prstGeom>
            <a:solidFill>
              <a:srgbClr val="80BD41">
                <a:alpha val="100000"/>
              </a:srgbClr>
            </a:solidFill>
          </p:spPr>
          <p:txBody>
            <a:bodyPr/>
            <a:lstStyle/>
            <a:p/>
          </p:txBody>
        </p:sp>
        <p:sp>
          <p:nvSpPr>
            <p:cNvPr id="28" name="rc28"/>
            <p:cNvSpPr/>
            <p:nvPr/>
          </p:nvSpPr>
          <p:spPr>
            <a:xfrm>
              <a:off x="1829360" y="3145293"/>
              <a:ext cx="239888" cy="23333"/>
            </a:xfrm>
            <a:prstGeom prst="rect">
              <a:avLst/>
            </a:prstGeom>
            <a:solidFill>
              <a:srgbClr val="1CABE2">
                <a:alpha val="100000"/>
              </a:srgbClr>
            </a:solidFill>
          </p:spPr>
          <p:txBody>
            <a:bodyPr/>
            <a:lstStyle/>
            <a:p/>
          </p:txBody>
        </p:sp>
        <p:sp>
          <p:nvSpPr>
            <p:cNvPr id="29" name="rc29"/>
            <p:cNvSpPr/>
            <p:nvPr/>
          </p:nvSpPr>
          <p:spPr>
            <a:xfrm>
              <a:off x="2095903" y="3148061"/>
              <a:ext cx="239888" cy="1159960"/>
            </a:xfrm>
            <a:prstGeom prst="rect">
              <a:avLst/>
            </a:prstGeom>
            <a:solidFill>
              <a:srgbClr val="80BD41">
                <a:alpha val="100000"/>
              </a:srgbClr>
            </a:solidFill>
          </p:spPr>
          <p:txBody>
            <a:bodyPr/>
            <a:lstStyle/>
            <a:p/>
          </p:txBody>
        </p:sp>
        <p:sp>
          <p:nvSpPr>
            <p:cNvPr id="30" name="rc30"/>
            <p:cNvSpPr/>
            <p:nvPr/>
          </p:nvSpPr>
          <p:spPr>
            <a:xfrm>
              <a:off x="2095903" y="3124332"/>
              <a:ext cx="239888" cy="23729"/>
            </a:xfrm>
            <a:prstGeom prst="rect">
              <a:avLst/>
            </a:prstGeom>
            <a:solidFill>
              <a:srgbClr val="1CABE2">
                <a:alpha val="100000"/>
              </a:srgbClr>
            </a:solidFill>
          </p:spPr>
          <p:txBody>
            <a:bodyPr/>
            <a:lstStyle/>
            <a:p/>
          </p:txBody>
        </p:sp>
        <p:sp>
          <p:nvSpPr>
            <p:cNvPr id="31" name="rc31"/>
            <p:cNvSpPr/>
            <p:nvPr/>
          </p:nvSpPr>
          <p:spPr>
            <a:xfrm>
              <a:off x="2362446" y="3200661"/>
              <a:ext cx="239888" cy="1107360"/>
            </a:xfrm>
            <a:prstGeom prst="rect">
              <a:avLst/>
            </a:prstGeom>
            <a:solidFill>
              <a:srgbClr val="80BD41">
                <a:alpha val="100000"/>
              </a:srgbClr>
            </a:solidFill>
          </p:spPr>
          <p:txBody>
            <a:bodyPr/>
            <a:lstStyle/>
            <a:p/>
          </p:txBody>
        </p:sp>
        <p:sp>
          <p:nvSpPr>
            <p:cNvPr id="32" name="rc32"/>
            <p:cNvSpPr/>
            <p:nvPr/>
          </p:nvSpPr>
          <p:spPr>
            <a:xfrm>
              <a:off x="2362446" y="3129869"/>
              <a:ext cx="239888" cy="70791"/>
            </a:xfrm>
            <a:prstGeom prst="rect">
              <a:avLst/>
            </a:prstGeom>
            <a:solidFill>
              <a:srgbClr val="1CABE2">
                <a:alpha val="100000"/>
              </a:srgbClr>
            </a:solidFill>
          </p:spPr>
          <p:txBody>
            <a:bodyPr/>
            <a:lstStyle/>
            <a:p/>
          </p:txBody>
        </p:sp>
        <p:sp>
          <p:nvSpPr>
            <p:cNvPr id="33" name="rc33"/>
            <p:cNvSpPr/>
            <p:nvPr/>
          </p:nvSpPr>
          <p:spPr>
            <a:xfrm>
              <a:off x="2628989" y="3154784"/>
              <a:ext cx="239888" cy="1153236"/>
            </a:xfrm>
            <a:prstGeom prst="rect">
              <a:avLst/>
            </a:prstGeom>
            <a:solidFill>
              <a:srgbClr val="80BD41">
                <a:alpha val="100000"/>
              </a:srgbClr>
            </a:solidFill>
          </p:spPr>
          <p:txBody>
            <a:bodyPr/>
            <a:lstStyle/>
            <a:p/>
          </p:txBody>
        </p:sp>
        <p:sp>
          <p:nvSpPr>
            <p:cNvPr id="34" name="rc34"/>
            <p:cNvSpPr/>
            <p:nvPr/>
          </p:nvSpPr>
          <p:spPr>
            <a:xfrm>
              <a:off x="2628989" y="3131055"/>
              <a:ext cx="239888" cy="23729"/>
            </a:xfrm>
            <a:prstGeom prst="rect">
              <a:avLst/>
            </a:prstGeom>
            <a:solidFill>
              <a:srgbClr val="1CABE2">
                <a:alpha val="100000"/>
              </a:srgbClr>
            </a:solidFill>
          </p:spPr>
          <p:txBody>
            <a:bodyPr/>
            <a:lstStyle/>
            <a:p/>
          </p:txBody>
        </p:sp>
        <p:sp>
          <p:nvSpPr>
            <p:cNvPr id="35" name="rc35"/>
            <p:cNvSpPr/>
            <p:nvPr/>
          </p:nvSpPr>
          <p:spPr>
            <a:xfrm>
              <a:off x="2895532" y="3163090"/>
              <a:ext cx="239888" cy="1144931"/>
            </a:xfrm>
            <a:prstGeom prst="rect">
              <a:avLst/>
            </a:prstGeom>
            <a:solidFill>
              <a:srgbClr val="80BD41">
                <a:alpha val="100000"/>
              </a:srgbClr>
            </a:solidFill>
          </p:spPr>
          <p:txBody>
            <a:bodyPr/>
            <a:lstStyle/>
            <a:p/>
          </p:txBody>
        </p:sp>
        <p:sp>
          <p:nvSpPr>
            <p:cNvPr id="36" name="rc36"/>
            <p:cNvSpPr/>
            <p:nvPr/>
          </p:nvSpPr>
          <p:spPr>
            <a:xfrm>
              <a:off x="2895532" y="3139756"/>
              <a:ext cx="239888" cy="23333"/>
            </a:xfrm>
            <a:prstGeom prst="rect">
              <a:avLst/>
            </a:prstGeom>
            <a:solidFill>
              <a:srgbClr val="1CABE2">
                <a:alpha val="100000"/>
              </a:srgbClr>
            </a:solidFill>
          </p:spPr>
          <p:txBody>
            <a:bodyPr/>
            <a:lstStyle/>
            <a:p/>
          </p:txBody>
        </p:sp>
        <p:sp>
          <p:nvSpPr>
            <p:cNvPr id="37" name="rc37"/>
            <p:cNvSpPr/>
            <p:nvPr/>
          </p:nvSpPr>
          <p:spPr>
            <a:xfrm>
              <a:off x="3162075" y="3133428"/>
              <a:ext cx="239888" cy="1174592"/>
            </a:xfrm>
            <a:prstGeom prst="rect">
              <a:avLst/>
            </a:prstGeom>
            <a:solidFill>
              <a:srgbClr val="80BD41">
                <a:alpha val="100000"/>
              </a:srgbClr>
            </a:solidFill>
          </p:spPr>
          <p:txBody>
            <a:bodyPr/>
            <a:lstStyle/>
            <a:p/>
          </p:txBody>
        </p:sp>
        <p:sp>
          <p:nvSpPr>
            <p:cNvPr id="38" name="rc38"/>
            <p:cNvSpPr/>
            <p:nvPr/>
          </p:nvSpPr>
          <p:spPr>
            <a:xfrm>
              <a:off x="3162075" y="3121564"/>
              <a:ext cx="239888" cy="11864"/>
            </a:xfrm>
            <a:prstGeom prst="rect">
              <a:avLst/>
            </a:prstGeom>
            <a:solidFill>
              <a:srgbClr val="1CABE2">
                <a:alpha val="100000"/>
              </a:srgbClr>
            </a:solidFill>
          </p:spPr>
          <p:txBody>
            <a:bodyPr/>
            <a:lstStyle/>
            <a:p/>
          </p:txBody>
        </p:sp>
        <p:sp>
          <p:nvSpPr>
            <p:cNvPr id="39" name="rc39"/>
            <p:cNvSpPr/>
            <p:nvPr/>
          </p:nvSpPr>
          <p:spPr>
            <a:xfrm>
              <a:off x="3428618" y="3112467"/>
              <a:ext cx="239888" cy="1195553"/>
            </a:xfrm>
            <a:prstGeom prst="rect">
              <a:avLst/>
            </a:prstGeom>
            <a:solidFill>
              <a:srgbClr val="80BD41">
                <a:alpha val="100000"/>
              </a:srgbClr>
            </a:solidFill>
          </p:spPr>
          <p:txBody>
            <a:bodyPr/>
            <a:lstStyle/>
            <a:p/>
          </p:txBody>
        </p:sp>
        <p:sp>
          <p:nvSpPr>
            <p:cNvPr id="40" name="rc40"/>
            <p:cNvSpPr/>
            <p:nvPr/>
          </p:nvSpPr>
          <p:spPr>
            <a:xfrm>
              <a:off x="3428618" y="3062636"/>
              <a:ext cx="239888" cy="49831"/>
            </a:xfrm>
            <a:prstGeom prst="rect">
              <a:avLst/>
            </a:prstGeom>
            <a:solidFill>
              <a:srgbClr val="1CABE2">
                <a:alpha val="100000"/>
              </a:srgbClr>
            </a:solidFill>
          </p:spPr>
          <p:txBody>
            <a:bodyPr/>
            <a:lstStyle/>
            <a:p/>
          </p:txBody>
        </p:sp>
        <p:sp>
          <p:nvSpPr>
            <p:cNvPr id="41" name="rc41"/>
            <p:cNvSpPr/>
            <p:nvPr/>
          </p:nvSpPr>
          <p:spPr>
            <a:xfrm>
              <a:off x="3695161" y="3056704"/>
              <a:ext cx="239888" cy="1251317"/>
            </a:xfrm>
            <a:prstGeom prst="rect">
              <a:avLst/>
            </a:prstGeom>
            <a:solidFill>
              <a:srgbClr val="80BD41">
                <a:alpha val="100000"/>
              </a:srgbClr>
            </a:solidFill>
          </p:spPr>
          <p:txBody>
            <a:bodyPr/>
            <a:lstStyle/>
            <a:p/>
          </p:txBody>
        </p:sp>
        <p:sp>
          <p:nvSpPr>
            <p:cNvPr id="42" name="rc42"/>
            <p:cNvSpPr/>
            <p:nvPr/>
          </p:nvSpPr>
          <p:spPr>
            <a:xfrm>
              <a:off x="3695161" y="3030997"/>
              <a:ext cx="239888" cy="25706"/>
            </a:xfrm>
            <a:prstGeom prst="rect">
              <a:avLst/>
            </a:prstGeom>
            <a:solidFill>
              <a:srgbClr val="1CABE2">
                <a:alpha val="100000"/>
              </a:srgbClr>
            </a:solidFill>
          </p:spPr>
          <p:txBody>
            <a:bodyPr/>
            <a:lstStyle/>
            <a:p/>
          </p:txBody>
        </p:sp>
        <p:sp>
          <p:nvSpPr>
            <p:cNvPr id="43" name="rc43"/>
            <p:cNvSpPr/>
            <p:nvPr/>
          </p:nvSpPr>
          <p:spPr>
            <a:xfrm>
              <a:off x="3961705" y="3081620"/>
              <a:ext cx="239888" cy="1226401"/>
            </a:xfrm>
            <a:prstGeom prst="rect">
              <a:avLst/>
            </a:prstGeom>
            <a:solidFill>
              <a:srgbClr val="80BD41">
                <a:alpha val="100000"/>
              </a:srgbClr>
            </a:solidFill>
          </p:spPr>
          <p:txBody>
            <a:bodyPr/>
            <a:lstStyle/>
            <a:p/>
          </p:txBody>
        </p:sp>
        <p:sp>
          <p:nvSpPr>
            <p:cNvPr id="44" name="rc44"/>
            <p:cNvSpPr/>
            <p:nvPr/>
          </p:nvSpPr>
          <p:spPr>
            <a:xfrm>
              <a:off x="3961705" y="3056704"/>
              <a:ext cx="239888" cy="24915"/>
            </a:xfrm>
            <a:prstGeom prst="rect">
              <a:avLst/>
            </a:prstGeom>
            <a:solidFill>
              <a:srgbClr val="1CABE2">
                <a:alpha val="100000"/>
              </a:srgbClr>
            </a:solidFill>
          </p:spPr>
          <p:txBody>
            <a:bodyPr/>
            <a:lstStyle/>
            <a:p/>
          </p:txBody>
        </p:sp>
        <p:sp>
          <p:nvSpPr>
            <p:cNvPr id="45" name="rc45"/>
            <p:cNvSpPr/>
            <p:nvPr/>
          </p:nvSpPr>
          <p:spPr>
            <a:xfrm>
              <a:off x="4228248" y="3158344"/>
              <a:ext cx="239888" cy="1149677"/>
            </a:xfrm>
            <a:prstGeom prst="rect">
              <a:avLst/>
            </a:prstGeom>
            <a:solidFill>
              <a:srgbClr val="80BD41">
                <a:alpha val="100000"/>
              </a:srgbClr>
            </a:solidFill>
          </p:spPr>
          <p:txBody>
            <a:bodyPr/>
            <a:lstStyle/>
            <a:p/>
          </p:txBody>
        </p:sp>
        <p:sp>
          <p:nvSpPr>
            <p:cNvPr id="46" name="rc46"/>
            <p:cNvSpPr/>
            <p:nvPr/>
          </p:nvSpPr>
          <p:spPr>
            <a:xfrm>
              <a:off x="4228248" y="3097834"/>
              <a:ext cx="239888" cy="60509"/>
            </a:xfrm>
            <a:prstGeom prst="rect">
              <a:avLst/>
            </a:prstGeom>
            <a:solidFill>
              <a:srgbClr val="1CABE2">
                <a:alpha val="100000"/>
              </a:srgbClr>
            </a:solidFill>
          </p:spPr>
          <p:txBody>
            <a:bodyPr/>
            <a:lstStyle/>
            <a:p/>
          </p:txBody>
        </p:sp>
        <p:sp>
          <p:nvSpPr>
            <p:cNvPr id="47" name="rc47"/>
            <p:cNvSpPr/>
            <p:nvPr/>
          </p:nvSpPr>
          <p:spPr>
            <a:xfrm>
              <a:off x="4494791" y="3136197"/>
              <a:ext cx="239888" cy="1171824"/>
            </a:xfrm>
            <a:prstGeom prst="rect">
              <a:avLst/>
            </a:prstGeom>
            <a:solidFill>
              <a:srgbClr val="80BD41">
                <a:alpha val="100000"/>
              </a:srgbClr>
            </a:solidFill>
          </p:spPr>
          <p:txBody>
            <a:bodyPr/>
            <a:lstStyle/>
            <a:p/>
          </p:txBody>
        </p:sp>
        <p:sp>
          <p:nvSpPr>
            <p:cNvPr id="48" name="rc48"/>
            <p:cNvSpPr/>
            <p:nvPr/>
          </p:nvSpPr>
          <p:spPr>
            <a:xfrm>
              <a:off x="4494791" y="3099812"/>
              <a:ext cx="239888" cy="36384"/>
            </a:xfrm>
            <a:prstGeom prst="rect">
              <a:avLst/>
            </a:prstGeom>
            <a:solidFill>
              <a:srgbClr val="1CABE2">
                <a:alpha val="100000"/>
              </a:srgbClr>
            </a:solidFill>
          </p:spPr>
          <p:txBody>
            <a:bodyPr/>
            <a:lstStyle/>
            <a:p/>
          </p:txBody>
        </p:sp>
        <p:sp>
          <p:nvSpPr>
            <p:cNvPr id="49" name="rc49"/>
            <p:cNvSpPr/>
            <p:nvPr/>
          </p:nvSpPr>
          <p:spPr>
            <a:xfrm>
              <a:off x="4761334" y="3160321"/>
              <a:ext cx="239888" cy="1147699"/>
            </a:xfrm>
            <a:prstGeom prst="rect">
              <a:avLst/>
            </a:prstGeom>
            <a:solidFill>
              <a:srgbClr val="80BD41">
                <a:alpha val="100000"/>
              </a:srgbClr>
            </a:solidFill>
          </p:spPr>
          <p:txBody>
            <a:bodyPr/>
            <a:lstStyle/>
            <a:p/>
          </p:txBody>
        </p:sp>
        <p:sp>
          <p:nvSpPr>
            <p:cNvPr id="50" name="rc50"/>
            <p:cNvSpPr/>
            <p:nvPr/>
          </p:nvSpPr>
          <p:spPr>
            <a:xfrm>
              <a:off x="4761334" y="3124727"/>
              <a:ext cx="239888" cy="35593"/>
            </a:xfrm>
            <a:prstGeom prst="rect">
              <a:avLst/>
            </a:prstGeom>
            <a:solidFill>
              <a:srgbClr val="1CABE2">
                <a:alpha val="100000"/>
              </a:srgbClr>
            </a:solidFill>
          </p:spPr>
          <p:txBody>
            <a:bodyPr/>
            <a:lstStyle/>
            <a:p/>
          </p:txBody>
        </p:sp>
        <p:sp>
          <p:nvSpPr>
            <p:cNvPr id="51" name="rc51"/>
            <p:cNvSpPr/>
            <p:nvPr/>
          </p:nvSpPr>
          <p:spPr>
            <a:xfrm>
              <a:off x="5027877" y="3141338"/>
              <a:ext cx="239888" cy="1166683"/>
            </a:xfrm>
            <a:prstGeom prst="rect">
              <a:avLst/>
            </a:prstGeom>
            <a:solidFill>
              <a:srgbClr val="80BD41">
                <a:alpha val="100000"/>
              </a:srgbClr>
            </a:solidFill>
          </p:spPr>
          <p:txBody>
            <a:bodyPr/>
            <a:lstStyle/>
            <a:p/>
          </p:txBody>
        </p:sp>
        <p:sp>
          <p:nvSpPr>
            <p:cNvPr id="52" name="rc52"/>
            <p:cNvSpPr/>
            <p:nvPr/>
          </p:nvSpPr>
          <p:spPr>
            <a:xfrm>
              <a:off x="5027877" y="3105349"/>
              <a:ext cx="239888" cy="35989"/>
            </a:xfrm>
            <a:prstGeom prst="rect">
              <a:avLst/>
            </a:prstGeom>
            <a:solidFill>
              <a:srgbClr val="1CABE2">
                <a:alpha val="100000"/>
              </a:srgbClr>
            </a:solidFill>
          </p:spPr>
          <p:txBody>
            <a:bodyPr/>
            <a:lstStyle/>
            <a:p/>
          </p:txBody>
        </p:sp>
        <p:sp>
          <p:nvSpPr>
            <p:cNvPr id="53" name="rc53"/>
            <p:cNvSpPr/>
            <p:nvPr/>
          </p:nvSpPr>
          <p:spPr>
            <a:xfrm>
              <a:off x="5294420" y="3095066"/>
              <a:ext cx="239888" cy="1212955"/>
            </a:xfrm>
            <a:prstGeom prst="rect">
              <a:avLst/>
            </a:prstGeom>
            <a:solidFill>
              <a:srgbClr val="80BD41">
                <a:alpha val="100000"/>
              </a:srgbClr>
            </a:solidFill>
          </p:spPr>
          <p:txBody>
            <a:bodyPr/>
            <a:lstStyle/>
            <a:p/>
          </p:txBody>
        </p:sp>
        <p:sp>
          <p:nvSpPr>
            <p:cNvPr id="54" name="rc54"/>
            <p:cNvSpPr/>
            <p:nvPr/>
          </p:nvSpPr>
          <p:spPr>
            <a:xfrm>
              <a:off x="5294420" y="3057495"/>
              <a:ext cx="239888" cy="37571"/>
            </a:xfrm>
            <a:prstGeom prst="rect">
              <a:avLst/>
            </a:prstGeom>
            <a:solidFill>
              <a:srgbClr val="1CABE2">
                <a:alpha val="100000"/>
              </a:srgbClr>
            </a:solidFill>
          </p:spPr>
          <p:txBody>
            <a:bodyPr/>
            <a:lstStyle/>
            <a:p/>
          </p:txBody>
        </p:sp>
        <p:sp>
          <p:nvSpPr>
            <p:cNvPr id="55" name="rc55"/>
            <p:cNvSpPr/>
            <p:nvPr/>
          </p:nvSpPr>
          <p:spPr>
            <a:xfrm>
              <a:off x="5560963" y="3119191"/>
              <a:ext cx="239888" cy="1188830"/>
            </a:xfrm>
            <a:prstGeom prst="rect">
              <a:avLst/>
            </a:prstGeom>
            <a:solidFill>
              <a:srgbClr val="80BD41">
                <a:alpha val="100000"/>
              </a:srgbClr>
            </a:solidFill>
          </p:spPr>
          <p:txBody>
            <a:bodyPr/>
            <a:lstStyle/>
            <a:p/>
          </p:txBody>
        </p:sp>
        <p:sp>
          <p:nvSpPr>
            <p:cNvPr id="56" name="rc56"/>
            <p:cNvSpPr/>
            <p:nvPr/>
          </p:nvSpPr>
          <p:spPr>
            <a:xfrm>
              <a:off x="5560963" y="3082411"/>
              <a:ext cx="239888" cy="36780"/>
            </a:xfrm>
            <a:prstGeom prst="rect">
              <a:avLst/>
            </a:prstGeom>
            <a:solidFill>
              <a:srgbClr val="1CABE2">
                <a:alpha val="100000"/>
              </a:srgbClr>
            </a:solidFill>
          </p:spPr>
          <p:txBody>
            <a:bodyPr/>
            <a:lstStyle/>
            <a:p/>
          </p:txBody>
        </p:sp>
        <p:sp>
          <p:nvSpPr>
            <p:cNvPr id="57" name="rc57"/>
            <p:cNvSpPr/>
            <p:nvPr/>
          </p:nvSpPr>
          <p:spPr>
            <a:xfrm>
              <a:off x="5827506" y="3189983"/>
              <a:ext cx="239888" cy="1118038"/>
            </a:xfrm>
            <a:prstGeom prst="rect">
              <a:avLst/>
            </a:prstGeom>
            <a:solidFill>
              <a:srgbClr val="80BD41">
                <a:alpha val="100000"/>
              </a:srgbClr>
            </a:solidFill>
          </p:spPr>
          <p:txBody>
            <a:bodyPr/>
            <a:lstStyle/>
            <a:p/>
          </p:txBody>
        </p:sp>
        <p:sp>
          <p:nvSpPr>
            <p:cNvPr id="58" name="rc58"/>
            <p:cNvSpPr/>
            <p:nvPr/>
          </p:nvSpPr>
          <p:spPr>
            <a:xfrm>
              <a:off x="5827506" y="3155575"/>
              <a:ext cx="239888" cy="34407"/>
            </a:xfrm>
            <a:prstGeom prst="rect">
              <a:avLst/>
            </a:prstGeom>
            <a:solidFill>
              <a:srgbClr val="1CABE2">
                <a:alpha val="100000"/>
              </a:srgbClr>
            </a:solidFill>
          </p:spPr>
          <p:txBody>
            <a:bodyPr/>
            <a:lstStyle/>
            <a:p/>
          </p:txBody>
        </p:sp>
        <p:sp>
          <p:nvSpPr>
            <p:cNvPr id="59" name="rc59"/>
            <p:cNvSpPr/>
            <p:nvPr/>
          </p:nvSpPr>
          <p:spPr>
            <a:xfrm>
              <a:off x="6094049" y="3246933"/>
              <a:ext cx="239888" cy="1061088"/>
            </a:xfrm>
            <a:prstGeom prst="rect">
              <a:avLst/>
            </a:prstGeom>
            <a:solidFill>
              <a:srgbClr val="80BD41">
                <a:alpha val="100000"/>
              </a:srgbClr>
            </a:solidFill>
          </p:spPr>
          <p:txBody>
            <a:bodyPr/>
            <a:lstStyle/>
            <a:p/>
          </p:txBody>
        </p:sp>
        <p:sp>
          <p:nvSpPr>
            <p:cNvPr id="60" name="rc60"/>
            <p:cNvSpPr/>
            <p:nvPr/>
          </p:nvSpPr>
          <p:spPr>
            <a:xfrm>
              <a:off x="6094049" y="3191169"/>
              <a:ext cx="239888" cy="55763"/>
            </a:xfrm>
            <a:prstGeom prst="rect">
              <a:avLst/>
            </a:prstGeom>
            <a:solidFill>
              <a:srgbClr val="1CABE2">
                <a:alpha val="100000"/>
              </a:srgbClr>
            </a:solidFill>
          </p:spPr>
          <p:txBody>
            <a:bodyPr/>
            <a:lstStyle/>
            <a:p/>
          </p:txBody>
        </p:sp>
        <p:sp>
          <p:nvSpPr>
            <p:cNvPr id="61" name="rc61"/>
            <p:cNvSpPr/>
            <p:nvPr/>
          </p:nvSpPr>
          <p:spPr>
            <a:xfrm>
              <a:off x="6360593" y="3266311"/>
              <a:ext cx="239888" cy="1041709"/>
            </a:xfrm>
            <a:prstGeom prst="rect">
              <a:avLst/>
            </a:prstGeom>
            <a:solidFill>
              <a:srgbClr val="80BD41">
                <a:alpha val="100000"/>
              </a:srgbClr>
            </a:solidFill>
          </p:spPr>
          <p:txBody>
            <a:bodyPr/>
            <a:lstStyle/>
            <a:p/>
          </p:txBody>
        </p:sp>
        <p:sp>
          <p:nvSpPr>
            <p:cNvPr id="62" name="rc62"/>
            <p:cNvSpPr/>
            <p:nvPr/>
          </p:nvSpPr>
          <p:spPr>
            <a:xfrm>
              <a:off x="6360593" y="3222808"/>
              <a:ext cx="239888" cy="43503"/>
            </a:xfrm>
            <a:prstGeom prst="rect">
              <a:avLst/>
            </a:prstGeom>
            <a:solidFill>
              <a:srgbClr val="1CABE2">
                <a:alpha val="100000"/>
              </a:srgbClr>
            </a:solidFill>
          </p:spPr>
          <p:txBody>
            <a:bodyPr/>
            <a:lstStyle/>
            <a:p/>
          </p:txBody>
        </p:sp>
        <p:sp>
          <p:nvSpPr>
            <p:cNvPr id="63" name="rc63"/>
            <p:cNvSpPr/>
            <p:nvPr/>
          </p:nvSpPr>
          <p:spPr>
            <a:xfrm>
              <a:off x="6627136" y="3363601"/>
              <a:ext cx="239888" cy="944420"/>
            </a:xfrm>
            <a:prstGeom prst="rect">
              <a:avLst/>
            </a:prstGeom>
            <a:solidFill>
              <a:srgbClr val="80BD41">
                <a:alpha val="100000"/>
              </a:srgbClr>
            </a:solidFill>
          </p:spPr>
          <p:txBody>
            <a:bodyPr/>
            <a:lstStyle/>
            <a:p/>
          </p:txBody>
        </p:sp>
        <p:sp>
          <p:nvSpPr>
            <p:cNvPr id="64" name="rc64"/>
            <p:cNvSpPr/>
            <p:nvPr/>
          </p:nvSpPr>
          <p:spPr>
            <a:xfrm>
              <a:off x="6627136" y="3313770"/>
              <a:ext cx="239888" cy="49831"/>
            </a:xfrm>
            <a:prstGeom prst="rect">
              <a:avLst/>
            </a:prstGeom>
            <a:solidFill>
              <a:srgbClr val="1CABE2">
                <a:alpha val="100000"/>
              </a:srgbClr>
            </a:solidFill>
          </p:spPr>
          <p:txBody>
            <a:bodyPr/>
            <a:lstStyle/>
            <a:p/>
          </p:txBody>
        </p:sp>
        <p:sp>
          <p:nvSpPr>
            <p:cNvPr id="65" name="rc65"/>
            <p:cNvSpPr/>
            <p:nvPr/>
          </p:nvSpPr>
          <p:spPr>
            <a:xfrm>
              <a:off x="6893679" y="3464845"/>
              <a:ext cx="239888" cy="843175"/>
            </a:xfrm>
            <a:prstGeom prst="rect">
              <a:avLst/>
            </a:prstGeom>
            <a:solidFill>
              <a:srgbClr val="80BD41">
                <a:alpha val="100000"/>
              </a:srgbClr>
            </a:solidFill>
          </p:spPr>
          <p:txBody>
            <a:bodyPr/>
            <a:lstStyle/>
            <a:p/>
          </p:txBody>
        </p:sp>
        <p:sp>
          <p:nvSpPr>
            <p:cNvPr id="66" name="rc66"/>
            <p:cNvSpPr/>
            <p:nvPr/>
          </p:nvSpPr>
          <p:spPr>
            <a:xfrm>
              <a:off x="6893679" y="3401568"/>
              <a:ext cx="239888" cy="63277"/>
            </a:xfrm>
            <a:prstGeom prst="rect">
              <a:avLst/>
            </a:prstGeom>
            <a:solidFill>
              <a:srgbClr val="1CABE2">
                <a:alpha val="100000"/>
              </a:srgbClr>
            </a:solidFill>
          </p:spPr>
          <p:txBody>
            <a:bodyPr/>
            <a:lstStyle/>
            <a:p/>
          </p:txBody>
        </p:sp>
        <p:sp>
          <p:nvSpPr>
            <p:cNvPr id="67" name="rc67"/>
            <p:cNvSpPr/>
            <p:nvPr/>
          </p:nvSpPr>
          <p:spPr>
            <a:xfrm>
              <a:off x="7160222" y="3517445"/>
              <a:ext cx="239888" cy="790576"/>
            </a:xfrm>
            <a:prstGeom prst="rect">
              <a:avLst/>
            </a:prstGeom>
            <a:solidFill>
              <a:srgbClr val="80BD41">
                <a:alpha val="100000"/>
              </a:srgbClr>
            </a:solidFill>
          </p:spPr>
          <p:txBody>
            <a:bodyPr/>
            <a:lstStyle/>
            <a:p/>
          </p:txBody>
        </p:sp>
        <p:sp>
          <p:nvSpPr>
            <p:cNvPr id="68" name="rc68"/>
            <p:cNvSpPr/>
            <p:nvPr/>
          </p:nvSpPr>
          <p:spPr>
            <a:xfrm>
              <a:off x="7160222" y="3458122"/>
              <a:ext cx="239888" cy="59322"/>
            </a:xfrm>
            <a:prstGeom prst="rect">
              <a:avLst/>
            </a:prstGeom>
            <a:solidFill>
              <a:srgbClr val="1CABE2">
                <a:alpha val="100000"/>
              </a:srgbClr>
            </a:solidFill>
          </p:spPr>
          <p:txBody>
            <a:bodyPr/>
            <a:lstStyle/>
            <a:p/>
          </p:txBody>
        </p:sp>
        <p:sp>
          <p:nvSpPr>
            <p:cNvPr id="69" name="rc69"/>
            <p:cNvSpPr/>
            <p:nvPr/>
          </p:nvSpPr>
          <p:spPr>
            <a:xfrm>
              <a:off x="7426765" y="3521400"/>
              <a:ext cx="239888" cy="786621"/>
            </a:xfrm>
            <a:prstGeom prst="rect">
              <a:avLst/>
            </a:prstGeom>
            <a:solidFill>
              <a:srgbClr val="80BD41">
                <a:alpha val="100000"/>
              </a:srgbClr>
            </a:solidFill>
          </p:spPr>
          <p:txBody>
            <a:bodyPr/>
            <a:lstStyle/>
            <a:p/>
          </p:txBody>
        </p:sp>
        <p:sp>
          <p:nvSpPr>
            <p:cNvPr id="70" name="rc70"/>
            <p:cNvSpPr/>
            <p:nvPr/>
          </p:nvSpPr>
          <p:spPr>
            <a:xfrm>
              <a:off x="7426765" y="3462077"/>
              <a:ext cx="239888" cy="59322"/>
            </a:xfrm>
            <a:prstGeom prst="rect">
              <a:avLst/>
            </a:prstGeom>
            <a:solidFill>
              <a:srgbClr val="1CABE2">
                <a:alpha val="100000"/>
              </a:srgbClr>
            </a:solidFill>
          </p:spPr>
          <p:txBody>
            <a:bodyPr/>
            <a:lstStyle/>
            <a:p/>
          </p:txBody>
        </p:sp>
        <p:sp>
          <p:nvSpPr>
            <p:cNvPr id="71" name="rc71"/>
            <p:cNvSpPr/>
            <p:nvPr/>
          </p:nvSpPr>
          <p:spPr>
            <a:xfrm>
              <a:off x="7693308" y="3502812"/>
              <a:ext cx="239888" cy="805209"/>
            </a:xfrm>
            <a:prstGeom prst="rect">
              <a:avLst/>
            </a:prstGeom>
            <a:solidFill>
              <a:srgbClr val="80BD41">
                <a:alpha val="100000"/>
              </a:srgbClr>
            </a:solidFill>
          </p:spPr>
          <p:txBody>
            <a:bodyPr/>
            <a:lstStyle/>
            <a:p/>
          </p:txBody>
        </p:sp>
        <p:sp>
          <p:nvSpPr>
            <p:cNvPr id="72" name="rc72"/>
            <p:cNvSpPr/>
            <p:nvPr/>
          </p:nvSpPr>
          <p:spPr>
            <a:xfrm>
              <a:off x="7693308" y="3432811"/>
              <a:ext cx="239888" cy="70000"/>
            </a:xfrm>
            <a:prstGeom prst="rect">
              <a:avLst/>
            </a:prstGeom>
            <a:solidFill>
              <a:srgbClr val="1CABE2">
                <a:alpha val="100000"/>
              </a:srgbClr>
            </a:solidFill>
          </p:spPr>
          <p:txBody>
            <a:bodyPr/>
            <a:lstStyle/>
            <a:p/>
          </p:txBody>
        </p:sp>
        <p:sp>
          <p:nvSpPr>
            <p:cNvPr id="73" name="rc73"/>
            <p:cNvSpPr/>
            <p:nvPr/>
          </p:nvSpPr>
          <p:spPr>
            <a:xfrm>
              <a:off x="7959851" y="3505976"/>
              <a:ext cx="239888" cy="802045"/>
            </a:xfrm>
            <a:prstGeom prst="rect">
              <a:avLst/>
            </a:prstGeom>
            <a:solidFill>
              <a:srgbClr val="80BD41">
                <a:alpha val="100000"/>
              </a:srgbClr>
            </a:solidFill>
          </p:spPr>
          <p:txBody>
            <a:bodyPr/>
            <a:lstStyle/>
            <a:p/>
          </p:txBody>
        </p:sp>
        <p:sp>
          <p:nvSpPr>
            <p:cNvPr id="74" name="rc74"/>
            <p:cNvSpPr/>
            <p:nvPr/>
          </p:nvSpPr>
          <p:spPr>
            <a:xfrm>
              <a:off x="7959851" y="3436370"/>
              <a:ext cx="239888" cy="69605"/>
            </a:xfrm>
            <a:prstGeom prst="rect">
              <a:avLst/>
            </a:prstGeom>
            <a:solidFill>
              <a:srgbClr val="1CABE2">
                <a:alpha val="100000"/>
              </a:srgbClr>
            </a:solidFill>
          </p:spPr>
          <p:txBody>
            <a:bodyPr/>
            <a:lstStyle/>
            <a:p/>
          </p:txBody>
        </p:sp>
        <p:sp>
          <p:nvSpPr>
            <p:cNvPr id="75" name="pl75"/>
            <p:cNvSpPr/>
            <p:nvPr/>
          </p:nvSpPr>
          <p:spPr>
            <a:xfrm>
              <a:off x="1416218" y="2095023"/>
              <a:ext cx="6663577" cy="156474"/>
            </a:xfrm>
            <a:custGeom>
              <a:avLst/>
              <a:pathLst>
                <a:path w="6663577" h="156474">
                  <a:moveTo>
                    <a:pt x="0" y="0"/>
                  </a:moveTo>
                  <a:lnTo>
                    <a:pt x="266543" y="22353"/>
                  </a:lnTo>
                  <a:lnTo>
                    <a:pt x="533086" y="22353"/>
                  </a:lnTo>
                  <a:lnTo>
                    <a:pt x="799629" y="22353"/>
                  </a:lnTo>
                  <a:lnTo>
                    <a:pt x="1066172" y="111767"/>
                  </a:lnTo>
                  <a:lnTo>
                    <a:pt x="1332715" y="22353"/>
                  </a:lnTo>
                  <a:lnTo>
                    <a:pt x="1599258" y="22353"/>
                  </a:lnTo>
                  <a:lnTo>
                    <a:pt x="1865801" y="0"/>
                  </a:lnTo>
                  <a:lnTo>
                    <a:pt x="2132344" y="67060"/>
                  </a:lnTo>
                  <a:lnTo>
                    <a:pt x="2398888" y="22353"/>
                  </a:lnTo>
                  <a:lnTo>
                    <a:pt x="2665431" y="22353"/>
                  </a:lnTo>
                  <a:lnTo>
                    <a:pt x="2931974" y="89414"/>
                  </a:lnTo>
                  <a:lnTo>
                    <a:pt x="3198517" y="44707"/>
                  </a:lnTo>
                  <a:lnTo>
                    <a:pt x="3465060" y="44707"/>
                  </a:lnTo>
                  <a:lnTo>
                    <a:pt x="3731603" y="44707"/>
                  </a:lnTo>
                  <a:lnTo>
                    <a:pt x="3998146" y="44707"/>
                  </a:lnTo>
                  <a:lnTo>
                    <a:pt x="4264689" y="44707"/>
                  </a:lnTo>
                  <a:lnTo>
                    <a:pt x="4531233" y="44707"/>
                  </a:lnTo>
                  <a:lnTo>
                    <a:pt x="4797776" y="89414"/>
                  </a:lnTo>
                  <a:lnTo>
                    <a:pt x="5064319" y="67060"/>
                  </a:lnTo>
                  <a:lnTo>
                    <a:pt x="5330862" y="89414"/>
                  </a:lnTo>
                  <a:lnTo>
                    <a:pt x="5597405" y="134121"/>
                  </a:lnTo>
                  <a:lnTo>
                    <a:pt x="5863948" y="134121"/>
                  </a:lnTo>
                  <a:lnTo>
                    <a:pt x="6130491" y="134121"/>
                  </a:lnTo>
                  <a:lnTo>
                    <a:pt x="6397034" y="156474"/>
                  </a:lnTo>
                  <a:lnTo>
                    <a:pt x="6663577" y="15647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24790" y="28309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8" name="tx88"/>
            <p:cNvSpPr/>
            <p:nvPr/>
          </p:nvSpPr>
          <p:spPr>
            <a:xfrm>
              <a:off x="2657505" y="2995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9" name="tx89"/>
            <p:cNvSpPr/>
            <p:nvPr/>
          </p:nvSpPr>
          <p:spPr>
            <a:xfrm>
              <a:off x="3990221" y="2920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90" name="tx90"/>
            <p:cNvSpPr/>
            <p:nvPr/>
          </p:nvSpPr>
          <p:spPr>
            <a:xfrm>
              <a:off x="5322937" y="29215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91" name="tx91"/>
            <p:cNvSpPr/>
            <p:nvPr/>
          </p:nvSpPr>
          <p:spPr>
            <a:xfrm>
              <a:off x="6389109" y="30880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2" name="tx92"/>
            <p:cNvSpPr/>
            <p:nvPr/>
          </p:nvSpPr>
          <p:spPr>
            <a:xfrm>
              <a:off x="6655652" y="3178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3" name="tx93"/>
            <p:cNvSpPr/>
            <p:nvPr/>
          </p:nvSpPr>
          <p:spPr>
            <a:xfrm>
              <a:off x="6922195" y="32656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4" name="tx94"/>
            <p:cNvSpPr/>
            <p:nvPr/>
          </p:nvSpPr>
          <p:spPr>
            <a:xfrm>
              <a:off x="7188738" y="3321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a:t>
              </a:r>
            </a:p>
          </p:txBody>
        </p:sp>
        <p:sp>
          <p:nvSpPr>
            <p:cNvPr id="95" name="tx95"/>
            <p:cNvSpPr/>
            <p:nvPr/>
          </p:nvSpPr>
          <p:spPr>
            <a:xfrm>
              <a:off x="7455282" y="33276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96" name="tx96"/>
            <p:cNvSpPr/>
            <p:nvPr/>
          </p:nvSpPr>
          <p:spPr>
            <a:xfrm>
              <a:off x="7721825" y="32980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7" name="tx97"/>
            <p:cNvSpPr/>
            <p:nvPr/>
          </p:nvSpPr>
          <p:spPr>
            <a:xfrm>
              <a:off x="8027545" y="330159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091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0" name="tx110"/>
            <p:cNvSpPr/>
            <p:nvPr/>
          </p:nvSpPr>
          <p:spPr>
            <a:xfrm>
              <a:off x="1362659" y="29397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57505" y="3696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2" name="tx112"/>
            <p:cNvSpPr/>
            <p:nvPr/>
          </p:nvSpPr>
          <p:spPr>
            <a:xfrm>
              <a:off x="2695375" y="31090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29398" y="365972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4" name="tx114"/>
            <p:cNvSpPr/>
            <p:nvPr/>
          </p:nvSpPr>
          <p:spPr>
            <a:xfrm>
              <a:off x="4028090" y="30352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22937" y="36664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16" name="tx116"/>
            <p:cNvSpPr/>
            <p:nvPr/>
          </p:nvSpPr>
          <p:spPr>
            <a:xfrm>
              <a:off x="5360806" y="30423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389109" y="37520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8" name="tx118"/>
            <p:cNvSpPr/>
            <p:nvPr/>
          </p:nvSpPr>
          <p:spPr>
            <a:xfrm>
              <a:off x="6415235" y="32106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6655652" y="38007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0" name="tx120"/>
            <p:cNvSpPr/>
            <p:nvPr/>
          </p:nvSpPr>
          <p:spPr>
            <a:xfrm>
              <a:off x="6681778" y="33035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6922195" y="3851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22" name="tx122"/>
            <p:cNvSpPr/>
            <p:nvPr/>
          </p:nvSpPr>
          <p:spPr>
            <a:xfrm>
              <a:off x="6948321" y="33981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3" name="tx123"/>
            <p:cNvSpPr/>
            <p:nvPr/>
          </p:nvSpPr>
          <p:spPr>
            <a:xfrm>
              <a:off x="7227915" y="38776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4" name="tx124"/>
            <p:cNvSpPr/>
            <p:nvPr/>
          </p:nvSpPr>
          <p:spPr>
            <a:xfrm>
              <a:off x="7214864" y="3452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5" name="tx125"/>
            <p:cNvSpPr/>
            <p:nvPr/>
          </p:nvSpPr>
          <p:spPr>
            <a:xfrm>
              <a:off x="7455282" y="3879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6" name="tx126"/>
            <p:cNvSpPr/>
            <p:nvPr/>
          </p:nvSpPr>
          <p:spPr>
            <a:xfrm>
              <a:off x="7481407" y="3456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7" name="tx127"/>
            <p:cNvSpPr/>
            <p:nvPr/>
          </p:nvSpPr>
          <p:spPr>
            <a:xfrm>
              <a:off x="7721825" y="3870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8" name="tx128"/>
            <p:cNvSpPr/>
            <p:nvPr/>
          </p:nvSpPr>
          <p:spPr>
            <a:xfrm>
              <a:off x="7747950" y="34327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9" name="tx129"/>
            <p:cNvSpPr/>
            <p:nvPr/>
          </p:nvSpPr>
          <p:spPr>
            <a:xfrm>
              <a:off x="7988368" y="3871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a:t>
              </a:r>
            </a:p>
          </p:txBody>
        </p:sp>
        <p:sp>
          <p:nvSpPr>
            <p:cNvPr id="130" name="tx130"/>
            <p:cNvSpPr/>
            <p:nvPr/>
          </p:nvSpPr>
          <p:spPr>
            <a:xfrm>
              <a:off x="8014493" y="34361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649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739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829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2000-2025</a:t>
              </a:r>
            </a:p>
          </p:txBody>
        </p:sp>
        <p:sp>
          <p:nvSpPr>
            <p:cNvPr id="161" name="pl161"/>
            <p:cNvSpPr/>
            <p:nvPr/>
          </p:nvSpPr>
          <p:spPr>
            <a:xfrm>
              <a:off x="24942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903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863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923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883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843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11165" cy="129091"/>
            </a:xfrm>
            <a:prstGeom prst="rect">
              <a:avLst/>
            </a:prstGeom>
            <a:solidFill>
              <a:srgbClr val="80BD41">
                <a:alpha val="100000"/>
              </a:srgbClr>
            </a:solidFill>
          </p:spPr>
          <p:txBody>
            <a:bodyPr/>
            <a:lstStyle/>
            <a:p/>
          </p:txBody>
        </p:sp>
        <p:sp>
          <p:nvSpPr>
            <p:cNvPr id="172" name="rc172"/>
            <p:cNvSpPr/>
            <p:nvPr/>
          </p:nvSpPr>
          <p:spPr>
            <a:xfrm>
              <a:off x="7607439" y="5954972"/>
              <a:ext cx="263564" cy="129091"/>
            </a:xfrm>
            <a:prstGeom prst="rect">
              <a:avLst/>
            </a:prstGeom>
            <a:solidFill>
              <a:srgbClr val="1CABE2">
                <a:alpha val="100000"/>
              </a:srgbClr>
            </a:solidFill>
          </p:spPr>
          <p:txBody>
            <a:bodyPr/>
            <a:lstStyle/>
            <a:p/>
          </p:txBody>
        </p:sp>
        <p:sp>
          <p:nvSpPr>
            <p:cNvPr id="173" name="rc173"/>
            <p:cNvSpPr/>
            <p:nvPr/>
          </p:nvSpPr>
          <p:spPr>
            <a:xfrm>
              <a:off x="1296273" y="5793607"/>
              <a:ext cx="4878334" cy="129091"/>
            </a:xfrm>
            <a:prstGeom prst="rect">
              <a:avLst/>
            </a:prstGeom>
            <a:solidFill>
              <a:srgbClr val="80BD41">
                <a:alpha val="100000"/>
              </a:srgbClr>
            </a:solidFill>
          </p:spPr>
          <p:txBody>
            <a:bodyPr/>
            <a:lstStyle/>
            <a:p/>
          </p:txBody>
        </p:sp>
        <p:sp>
          <p:nvSpPr>
            <p:cNvPr id="174" name="rc174"/>
            <p:cNvSpPr/>
            <p:nvPr/>
          </p:nvSpPr>
          <p:spPr>
            <a:xfrm>
              <a:off x="6174608" y="5793607"/>
              <a:ext cx="424098" cy="129091"/>
            </a:xfrm>
            <a:prstGeom prst="rect">
              <a:avLst/>
            </a:prstGeom>
            <a:solidFill>
              <a:srgbClr val="1CABE2">
                <a:alpha val="100000"/>
              </a:srgbClr>
            </a:solidFill>
          </p:spPr>
          <p:txBody>
            <a:bodyPr/>
            <a:lstStyle/>
            <a:p/>
          </p:txBody>
        </p:sp>
        <p:sp>
          <p:nvSpPr>
            <p:cNvPr id="175" name="rc175"/>
            <p:cNvSpPr/>
            <p:nvPr/>
          </p:nvSpPr>
          <p:spPr>
            <a:xfrm>
              <a:off x="1296273" y="5632243"/>
              <a:ext cx="4859166" cy="129091"/>
            </a:xfrm>
            <a:prstGeom prst="rect">
              <a:avLst/>
            </a:prstGeom>
            <a:solidFill>
              <a:srgbClr val="80BD41">
                <a:alpha val="100000"/>
              </a:srgbClr>
            </a:solidFill>
          </p:spPr>
          <p:txBody>
            <a:bodyPr/>
            <a:lstStyle/>
            <a:p/>
          </p:txBody>
        </p:sp>
        <p:sp>
          <p:nvSpPr>
            <p:cNvPr id="176" name="rc176"/>
            <p:cNvSpPr/>
            <p:nvPr/>
          </p:nvSpPr>
          <p:spPr>
            <a:xfrm>
              <a:off x="6155440" y="5632243"/>
              <a:ext cx="421702" cy="129091"/>
            </a:xfrm>
            <a:prstGeom prst="rect">
              <a:avLst/>
            </a:prstGeom>
            <a:solidFill>
              <a:srgbClr val="1CABE2">
                <a:alpha val="100000"/>
              </a:srgbClr>
            </a:solidFill>
          </p:spPr>
          <p:txBody>
            <a:bodyPr/>
            <a:lstStyle/>
            <a:p/>
          </p:txBody>
        </p:sp>
        <p:sp>
          <p:nvSpPr>
            <p:cNvPr id="177" name="tx177"/>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27.4</a:t>
              </a:r>
            </a:p>
          </p:txBody>
        </p:sp>
        <p:sp>
          <p:nvSpPr>
            <p:cNvPr id="178" name="tx178"/>
            <p:cNvSpPr/>
            <p:nvPr/>
          </p:nvSpPr>
          <p:spPr>
            <a:xfrm>
              <a:off x="6751302"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79" name="tx179"/>
            <p:cNvSpPr/>
            <p:nvPr/>
          </p:nvSpPr>
          <p:spPr>
            <a:xfrm>
              <a:off x="6776877" y="565506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80" name="tx180"/>
            <p:cNvSpPr/>
            <p:nvPr/>
          </p:nvSpPr>
          <p:spPr>
            <a:xfrm>
              <a:off x="434636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81" name="tx181"/>
            <p:cNvSpPr/>
            <p:nvPr/>
          </p:nvSpPr>
          <p:spPr>
            <a:xfrm>
              <a:off x="7663873"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2" name="tx182"/>
            <p:cNvSpPr/>
            <p:nvPr/>
          </p:nvSpPr>
          <p:spPr>
            <a:xfrm>
              <a:off x="362994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83" name="tx183"/>
            <p:cNvSpPr/>
            <p:nvPr/>
          </p:nvSpPr>
          <p:spPr>
            <a:xfrm>
              <a:off x="631130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4" name="tx184"/>
            <p:cNvSpPr/>
            <p:nvPr/>
          </p:nvSpPr>
          <p:spPr>
            <a:xfrm>
              <a:off x="362036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185" name="tx185"/>
            <p:cNvSpPr/>
            <p:nvPr/>
          </p:nvSpPr>
          <p:spPr>
            <a:xfrm>
              <a:off x="629094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46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1" name="tx191"/>
            <p:cNvSpPr/>
            <p:nvPr/>
          </p:nvSpPr>
          <p:spPr>
            <a:xfrm>
              <a:off x="601065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8406695"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(96%).
The number of children vaccinated with DTP1 decreased 23% compared to in 2019.
The number of surviving infants decreased approximately 20%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Lithuania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96842"/>
            </a:xfrm>
            <a:custGeom>
              <a:avLst/>
              <a:pathLst>
                <a:path w="3397293" h="196842">
                  <a:moveTo>
                    <a:pt x="0" y="87485"/>
                  </a:moveTo>
                  <a:lnTo>
                    <a:pt x="135891" y="65614"/>
                  </a:lnTo>
                  <a:lnTo>
                    <a:pt x="271783" y="65614"/>
                  </a:lnTo>
                  <a:lnTo>
                    <a:pt x="407675" y="87485"/>
                  </a:lnTo>
                  <a:lnTo>
                    <a:pt x="543566" y="87485"/>
                  </a:lnTo>
                  <a:lnTo>
                    <a:pt x="679458" y="87485"/>
                  </a:lnTo>
                  <a:lnTo>
                    <a:pt x="815350" y="87485"/>
                  </a:lnTo>
                  <a:lnTo>
                    <a:pt x="951242" y="65614"/>
                  </a:lnTo>
                  <a:lnTo>
                    <a:pt x="1087133" y="43742"/>
                  </a:lnTo>
                  <a:lnTo>
                    <a:pt x="1223025" y="0"/>
                  </a:lnTo>
                  <a:lnTo>
                    <a:pt x="1358917" y="65614"/>
                  </a:lnTo>
                  <a:lnTo>
                    <a:pt x="1494809" y="131228"/>
                  </a:lnTo>
                  <a:lnTo>
                    <a:pt x="1630700" y="109356"/>
                  </a:lnTo>
                  <a:lnTo>
                    <a:pt x="1766592" y="109356"/>
                  </a:lnTo>
                  <a:lnTo>
                    <a:pt x="1902484" y="109356"/>
                  </a:lnTo>
                  <a:lnTo>
                    <a:pt x="2038375" y="109356"/>
                  </a:lnTo>
                  <a:lnTo>
                    <a:pt x="2174267" y="87485"/>
                  </a:lnTo>
                  <a:lnTo>
                    <a:pt x="2310159" y="87485"/>
                  </a:lnTo>
                  <a:lnTo>
                    <a:pt x="2446051" y="131228"/>
                  </a:lnTo>
                  <a:lnTo>
                    <a:pt x="2581942" y="131228"/>
                  </a:lnTo>
                  <a:lnTo>
                    <a:pt x="2717834" y="153099"/>
                  </a:lnTo>
                  <a:lnTo>
                    <a:pt x="2853726" y="174970"/>
                  </a:lnTo>
                  <a:lnTo>
                    <a:pt x="2989618" y="174970"/>
                  </a:lnTo>
                  <a:lnTo>
                    <a:pt x="3125509" y="174970"/>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96842"/>
            </a:xfrm>
            <a:custGeom>
              <a:avLst/>
              <a:pathLst>
                <a:path w="3397293" h="196842">
                  <a:moveTo>
                    <a:pt x="0" y="87485"/>
                  </a:moveTo>
                  <a:lnTo>
                    <a:pt x="135891" y="65614"/>
                  </a:lnTo>
                  <a:lnTo>
                    <a:pt x="271783" y="65614"/>
                  </a:lnTo>
                  <a:lnTo>
                    <a:pt x="407675" y="87485"/>
                  </a:lnTo>
                  <a:lnTo>
                    <a:pt x="543566" y="87485"/>
                  </a:lnTo>
                  <a:lnTo>
                    <a:pt x="679458" y="87485"/>
                  </a:lnTo>
                  <a:lnTo>
                    <a:pt x="815350" y="87485"/>
                  </a:lnTo>
                  <a:lnTo>
                    <a:pt x="951242" y="65614"/>
                  </a:lnTo>
                  <a:lnTo>
                    <a:pt x="1087133" y="43742"/>
                  </a:lnTo>
                  <a:lnTo>
                    <a:pt x="1223025" y="0"/>
                  </a:lnTo>
                  <a:lnTo>
                    <a:pt x="1358917" y="65614"/>
                  </a:lnTo>
                  <a:lnTo>
                    <a:pt x="1494809" y="131228"/>
                  </a:lnTo>
                  <a:lnTo>
                    <a:pt x="1630700" y="109356"/>
                  </a:lnTo>
                  <a:lnTo>
                    <a:pt x="1766592" y="109356"/>
                  </a:lnTo>
                  <a:lnTo>
                    <a:pt x="1902484" y="109356"/>
                  </a:lnTo>
                  <a:lnTo>
                    <a:pt x="2038375" y="109356"/>
                  </a:lnTo>
                  <a:lnTo>
                    <a:pt x="2174267" y="87485"/>
                  </a:lnTo>
                  <a:lnTo>
                    <a:pt x="2310159" y="87485"/>
                  </a:lnTo>
                  <a:lnTo>
                    <a:pt x="2446051" y="131228"/>
                  </a:lnTo>
                  <a:lnTo>
                    <a:pt x="2581942" y="131228"/>
                  </a:lnTo>
                  <a:lnTo>
                    <a:pt x="2717834" y="153099"/>
                  </a:lnTo>
                  <a:lnTo>
                    <a:pt x="2853726" y="174970"/>
                  </a:lnTo>
                  <a:lnTo>
                    <a:pt x="2989618" y="174970"/>
                  </a:lnTo>
                  <a:lnTo>
                    <a:pt x="3125509" y="174970"/>
                  </a:lnTo>
                  <a:lnTo>
                    <a:pt x="3261401" y="196842"/>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96842"/>
            </a:xfrm>
            <a:custGeom>
              <a:avLst/>
              <a:pathLst>
                <a:path w="3397293" h="196842">
                  <a:moveTo>
                    <a:pt x="0" y="87485"/>
                  </a:moveTo>
                  <a:lnTo>
                    <a:pt x="135891" y="65614"/>
                  </a:lnTo>
                  <a:lnTo>
                    <a:pt x="271783" y="65614"/>
                  </a:lnTo>
                  <a:lnTo>
                    <a:pt x="407675" y="87485"/>
                  </a:lnTo>
                  <a:lnTo>
                    <a:pt x="543566" y="87485"/>
                  </a:lnTo>
                  <a:lnTo>
                    <a:pt x="679458" y="87485"/>
                  </a:lnTo>
                  <a:lnTo>
                    <a:pt x="815350" y="87485"/>
                  </a:lnTo>
                  <a:lnTo>
                    <a:pt x="951242" y="65614"/>
                  </a:lnTo>
                  <a:lnTo>
                    <a:pt x="1087133" y="43742"/>
                  </a:lnTo>
                  <a:lnTo>
                    <a:pt x="1223025" y="0"/>
                  </a:lnTo>
                  <a:lnTo>
                    <a:pt x="1358917" y="65614"/>
                  </a:lnTo>
                  <a:lnTo>
                    <a:pt x="1494809" y="131228"/>
                  </a:lnTo>
                  <a:lnTo>
                    <a:pt x="1630700" y="109356"/>
                  </a:lnTo>
                  <a:lnTo>
                    <a:pt x="1766592" y="109356"/>
                  </a:lnTo>
                  <a:lnTo>
                    <a:pt x="1902484" y="109356"/>
                  </a:lnTo>
                  <a:lnTo>
                    <a:pt x="2038375" y="109356"/>
                  </a:lnTo>
                  <a:lnTo>
                    <a:pt x="2174267" y="87485"/>
                  </a:lnTo>
                  <a:lnTo>
                    <a:pt x="2310159" y="87485"/>
                  </a:lnTo>
                  <a:lnTo>
                    <a:pt x="2446051" y="131228"/>
                  </a:lnTo>
                  <a:lnTo>
                    <a:pt x="2581942" y="131228"/>
                  </a:lnTo>
                  <a:lnTo>
                    <a:pt x="2717834" y="153099"/>
                  </a:lnTo>
                  <a:lnTo>
                    <a:pt x="2853726" y="174970"/>
                  </a:lnTo>
                  <a:lnTo>
                    <a:pt x="2989618" y="174970"/>
                  </a:lnTo>
                  <a:lnTo>
                    <a:pt x="3125509" y="174970"/>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43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43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01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57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536" y="4990743"/>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60" name="tx60"/>
            <p:cNvSpPr/>
            <p:nvPr/>
          </p:nvSpPr>
          <p:spPr>
            <a:xfrm>
              <a:off x="253722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67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802" y="1405107"/>
              <a:ext cx="25756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Lithuania, 2000-2025</a:t>
              </a:r>
            </a:p>
          </p:txBody>
        </p:sp>
        <p:sp>
          <p:nvSpPr>
            <p:cNvPr id="63" name="pl63"/>
            <p:cNvSpPr/>
            <p:nvPr/>
          </p:nvSpPr>
          <p:spPr>
            <a:xfrm>
              <a:off x="5267799" y="4136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5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97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79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688947"/>
            </a:xfrm>
            <a:custGeom>
              <a:avLst/>
              <a:pathLst>
                <a:path w="3397293" h="688947">
                  <a:moveTo>
                    <a:pt x="0" y="306198"/>
                  </a:moveTo>
                  <a:lnTo>
                    <a:pt x="135891" y="229649"/>
                  </a:lnTo>
                  <a:lnTo>
                    <a:pt x="271783" y="229649"/>
                  </a:lnTo>
                  <a:lnTo>
                    <a:pt x="407675" y="306198"/>
                  </a:lnTo>
                  <a:lnTo>
                    <a:pt x="543566" y="306198"/>
                  </a:lnTo>
                  <a:lnTo>
                    <a:pt x="679458" y="306198"/>
                  </a:lnTo>
                  <a:lnTo>
                    <a:pt x="815350" y="306198"/>
                  </a:lnTo>
                  <a:lnTo>
                    <a:pt x="951242" y="229649"/>
                  </a:lnTo>
                  <a:lnTo>
                    <a:pt x="1087133" y="153099"/>
                  </a:lnTo>
                  <a:lnTo>
                    <a:pt x="1223025" y="0"/>
                  </a:lnTo>
                  <a:lnTo>
                    <a:pt x="1358917" y="229649"/>
                  </a:lnTo>
                  <a:lnTo>
                    <a:pt x="1494809" y="459298"/>
                  </a:lnTo>
                  <a:lnTo>
                    <a:pt x="1630700" y="382748"/>
                  </a:lnTo>
                  <a:lnTo>
                    <a:pt x="1766592" y="382748"/>
                  </a:lnTo>
                  <a:lnTo>
                    <a:pt x="1902484" y="382748"/>
                  </a:lnTo>
                  <a:lnTo>
                    <a:pt x="2038375" y="382748"/>
                  </a:lnTo>
                  <a:lnTo>
                    <a:pt x="2174267" y="306198"/>
                  </a:lnTo>
                  <a:lnTo>
                    <a:pt x="2310159" y="306198"/>
                  </a:lnTo>
                  <a:lnTo>
                    <a:pt x="2446051" y="459298"/>
                  </a:lnTo>
                  <a:lnTo>
                    <a:pt x="2581942" y="459298"/>
                  </a:lnTo>
                  <a:lnTo>
                    <a:pt x="2717834" y="535848"/>
                  </a:lnTo>
                  <a:lnTo>
                    <a:pt x="2853726" y="612397"/>
                  </a:lnTo>
                  <a:lnTo>
                    <a:pt x="2989618" y="612397"/>
                  </a:lnTo>
                  <a:lnTo>
                    <a:pt x="3125509" y="612397"/>
                  </a:lnTo>
                  <a:lnTo>
                    <a:pt x="3261401" y="688947"/>
                  </a:lnTo>
                  <a:lnTo>
                    <a:pt x="3397293" y="68894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87998"/>
              <a:ext cx="3397293" cy="1071696"/>
            </a:xfrm>
            <a:custGeom>
              <a:avLst/>
              <a:pathLst>
                <a:path w="3397293" h="1071696">
                  <a:moveTo>
                    <a:pt x="0" y="1071696"/>
                  </a:moveTo>
                  <a:lnTo>
                    <a:pt x="135891" y="1071696"/>
                  </a:lnTo>
                  <a:lnTo>
                    <a:pt x="271783" y="1071696"/>
                  </a:lnTo>
                  <a:lnTo>
                    <a:pt x="407675" y="918596"/>
                  </a:lnTo>
                  <a:lnTo>
                    <a:pt x="543566" y="765497"/>
                  </a:lnTo>
                  <a:lnTo>
                    <a:pt x="679458" y="688947"/>
                  </a:lnTo>
                  <a:lnTo>
                    <a:pt x="815350" y="612397"/>
                  </a:lnTo>
                  <a:lnTo>
                    <a:pt x="951242" y="612397"/>
                  </a:lnTo>
                  <a:lnTo>
                    <a:pt x="1087133" y="382748"/>
                  </a:lnTo>
                  <a:lnTo>
                    <a:pt x="1223025" y="229649"/>
                  </a:lnTo>
                  <a:lnTo>
                    <a:pt x="1358917" y="229649"/>
                  </a:lnTo>
                  <a:lnTo>
                    <a:pt x="1494809" y="153099"/>
                  </a:lnTo>
                  <a:lnTo>
                    <a:pt x="1630700" y="153099"/>
                  </a:lnTo>
                  <a:lnTo>
                    <a:pt x="1766592" y="153099"/>
                  </a:lnTo>
                  <a:lnTo>
                    <a:pt x="1902484" y="153099"/>
                  </a:lnTo>
                  <a:lnTo>
                    <a:pt x="2038375" y="76549"/>
                  </a:lnTo>
                  <a:lnTo>
                    <a:pt x="2174267" y="0"/>
                  </a:lnTo>
                  <a:lnTo>
                    <a:pt x="2310159" y="0"/>
                  </a:lnTo>
                  <a:lnTo>
                    <a:pt x="2446051" y="0"/>
                  </a:lnTo>
                  <a:lnTo>
                    <a:pt x="2581942" y="0"/>
                  </a:lnTo>
                  <a:lnTo>
                    <a:pt x="2717834" y="229649"/>
                  </a:lnTo>
                  <a:lnTo>
                    <a:pt x="2853726" y="382748"/>
                  </a:lnTo>
                  <a:lnTo>
                    <a:pt x="2989618" y="7654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11449"/>
              <a:ext cx="3397293" cy="229649"/>
            </a:xfrm>
            <a:custGeom>
              <a:avLst/>
              <a:pathLst>
                <a:path w="3397293" h="229649">
                  <a:moveTo>
                    <a:pt x="0" y="229649"/>
                  </a:moveTo>
                  <a:lnTo>
                    <a:pt x="135891" y="153099"/>
                  </a:lnTo>
                  <a:lnTo>
                    <a:pt x="271783" y="7654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76549"/>
                  </a:lnTo>
                  <a:lnTo>
                    <a:pt x="1902484" y="76549"/>
                  </a:lnTo>
                  <a:lnTo>
                    <a:pt x="2038375" y="76549"/>
                  </a:lnTo>
                  <a:lnTo>
                    <a:pt x="2174267" y="76549"/>
                  </a:lnTo>
                  <a:lnTo>
                    <a:pt x="2310159" y="76549"/>
                  </a:lnTo>
                  <a:lnTo>
                    <a:pt x="2446051" y="76549"/>
                  </a:lnTo>
                  <a:lnTo>
                    <a:pt x="2581942" y="76549"/>
                  </a:lnTo>
                  <a:lnTo>
                    <a:pt x="2717834" y="153099"/>
                  </a:lnTo>
                  <a:lnTo>
                    <a:pt x="2853726" y="76549"/>
                  </a:lnTo>
                  <a:lnTo>
                    <a:pt x="2989618" y="76549"/>
                  </a:lnTo>
                  <a:lnTo>
                    <a:pt x="3125509" y="153099"/>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8799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688947"/>
            </a:xfrm>
            <a:custGeom>
              <a:avLst/>
              <a:pathLst>
                <a:path w="3397293" h="688947">
                  <a:moveTo>
                    <a:pt x="0" y="306198"/>
                  </a:moveTo>
                  <a:lnTo>
                    <a:pt x="135891" y="229649"/>
                  </a:lnTo>
                  <a:lnTo>
                    <a:pt x="271783" y="229649"/>
                  </a:lnTo>
                  <a:lnTo>
                    <a:pt x="407675" y="306198"/>
                  </a:lnTo>
                  <a:lnTo>
                    <a:pt x="543566" y="306198"/>
                  </a:lnTo>
                  <a:lnTo>
                    <a:pt x="679458" y="306198"/>
                  </a:lnTo>
                  <a:lnTo>
                    <a:pt x="815350" y="306198"/>
                  </a:lnTo>
                  <a:lnTo>
                    <a:pt x="951242" y="229649"/>
                  </a:lnTo>
                  <a:lnTo>
                    <a:pt x="1087133" y="153099"/>
                  </a:lnTo>
                  <a:lnTo>
                    <a:pt x="1223025" y="0"/>
                  </a:lnTo>
                  <a:lnTo>
                    <a:pt x="1358917" y="229649"/>
                  </a:lnTo>
                  <a:lnTo>
                    <a:pt x="1494809" y="459298"/>
                  </a:lnTo>
                  <a:lnTo>
                    <a:pt x="1630700" y="382748"/>
                  </a:lnTo>
                  <a:lnTo>
                    <a:pt x="1766592" y="382748"/>
                  </a:lnTo>
                  <a:lnTo>
                    <a:pt x="1902484" y="382748"/>
                  </a:lnTo>
                  <a:lnTo>
                    <a:pt x="2038375" y="382748"/>
                  </a:lnTo>
                  <a:lnTo>
                    <a:pt x="2174267" y="306198"/>
                  </a:lnTo>
                  <a:lnTo>
                    <a:pt x="2310159" y="306198"/>
                  </a:lnTo>
                  <a:lnTo>
                    <a:pt x="2446051" y="459298"/>
                  </a:lnTo>
                  <a:lnTo>
                    <a:pt x="2581942" y="459298"/>
                  </a:lnTo>
                  <a:lnTo>
                    <a:pt x="2717834" y="535848"/>
                  </a:lnTo>
                  <a:lnTo>
                    <a:pt x="2853726" y="612397"/>
                  </a:lnTo>
                  <a:lnTo>
                    <a:pt x="2989618" y="612397"/>
                  </a:lnTo>
                  <a:lnTo>
                    <a:pt x="3125509" y="612397"/>
                  </a:lnTo>
                  <a:lnTo>
                    <a:pt x="3261401" y="688947"/>
                  </a:lnTo>
                  <a:lnTo>
                    <a:pt x="3397293" y="68894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8277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8277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8277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8277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8277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8277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8277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688947"/>
            </a:xfrm>
            <a:custGeom>
              <a:avLst/>
              <a:pathLst>
                <a:path w="3397293" h="688947">
                  <a:moveTo>
                    <a:pt x="0" y="306198"/>
                  </a:moveTo>
                  <a:lnTo>
                    <a:pt x="135891" y="229649"/>
                  </a:lnTo>
                  <a:lnTo>
                    <a:pt x="271783" y="229649"/>
                  </a:lnTo>
                  <a:lnTo>
                    <a:pt x="407675" y="306198"/>
                  </a:lnTo>
                  <a:lnTo>
                    <a:pt x="543566" y="306198"/>
                  </a:lnTo>
                  <a:lnTo>
                    <a:pt x="679458" y="306198"/>
                  </a:lnTo>
                  <a:lnTo>
                    <a:pt x="815350" y="306198"/>
                  </a:lnTo>
                  <a:lnTo>
                    <a:pt x="951242" y="229649"/>
                  </a:lnTo>
                  <a:lnTo>
                    <a:pt x="1087133" y="153099"/>
                  </a:lnTo>
                  <a:lnTo>
                    <a:pt x="1223025" y="0"/>
                  </a:lnTo>
                  <a:lnTo>
                    <a:pt x="1358917" y="229649"/>
                  </a:lnTo>
                  <a:lnTo>
                    <a:pt x="1494809" y="459298"/>
                  </a:lnTo>
                  <a:lnTo>
                    <a:pt x="1630700" y="382748"/>
                  </a:lnTo>
                  <a:lnTo>
                    <a:pt x="1766592" y="382748"/>
                  </a:lnTo>
                  <a:lnTo>
                    <a:pt x="1902484" y="382748"/>
                  </a:lnTo>
                  <a:lnTo>
                    <a:pt x="2038375" y="382748"/>
                  </a:lnTo>
                  <a:lnTo>
                    <a:pt x="2174267" y="306198"/>
                  </a:lnTo>
                  <a:lnTo>
                    <a:pt x="2310159" y="306198"/>
                  </a:lnTo>
                  <a:lnTo>
                    <a:pt x="2446051" y="459298"/>
                  </a:lnTo>
                  <a:lnTo>
                    <a:pt x="2581942" y="459298"/>
                  </a:lnTo>
                  <a:lnTo>
                    <a:pt x="2717834" y="535848"/>
                  </a:lnTo>
                  <a:lnTo>
                    <a:pt x="2853726" y="612397"/>
                  </a:lnTo>
                  <a:lnTo>
                    <a:pt x="2989618" y="612397"/>
                  </a:lnTo>
                  <a:lnTo>
                    <a:pt x="3125509" y="612397"/>
                  </a:lnTo>
                  <a:lnTo>
                    <a:pt x="3261401" y="688947"/>
                  </a:lnTo>
                  <a:lnTo>
                    <a:pt x="3397293" y="688947"/>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13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413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4116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413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116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4116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358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8682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4927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28234" y="4990743"/>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15" name="tx115"/>
            <p:cNvSpPr/>
            <p:nvPr/>
          </p:nvSpPr>
          <p:spPr>
            <a:xfrm>
              <a:off x="685392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61637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691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732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772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812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852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21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3252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292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332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372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6602643"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94492"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8811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397562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54796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698366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84876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Lithuania (89%) was 4 percentage points higher than the global average (85%) and 5 percentage points lower than the average across all non-programme countries (94%).
National DTP3 coverage was 3 percentage points lower than in 2019 (92%).
This equates to 2,000 un- and undervaccinated children in 2025 - the same number of un- and undervaccinated children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DTP3 coverage was 89% - this is 3 percentage points lower than in 2019, but 4 percentage points higher than the global average (85%).</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Lithuania ranked number 5 out of 41 countries for lowest DTP3 coverage (based on tied ranks).
Lithuania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19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17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16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18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16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315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00319"/>
              <a:ext cx="239888" cy="1211689"/>
            </a:xfrm>
            <a:prstGeom prst="rect">
              <a:avLst/>
            </a:prstGeom>
            <a:solidFill>
              <a:srgbClr val="80BD41">
                <a:alpha val="100000"/>
              </a:srgbClr>
            </a:solidFill>
          </p:spPr>
          <p:txBody>
            <a:bodyPr/>
            <a:lstStyle/>
            <a:p/>
          </p:txBody>
        </p:sp>
        <p:sp>
          <p:nvSpPr>
            <p:cNvPr id="24" name="rc24"/>
            <p:cNvSpPr/>
            <p:nvPr/>
          </p:nvSpPr>
          <p:spPr>
            <a:xfrm>
              <a:off x="1296273" y="2922783"/>
              <a:ext cx="239888" cy="77535"/>
            </a:xfrm>
            <a:prstGeom prst="rect">
              <a:avLst/>
            </a:prstGeom>
            <a:solidFill>
              <a:srgbClr val="1CABE2">
                <a:alpha val="100000"/>
              </a:srgbClr>
            </a:solidFill>
          </p:spPr>
          <p:txBody>
            <a:bodyPr/>
            <a:lstStyle/>
            <a:p/>
          </p:txBody>
        </p:sp>
        <p:sp>
          <p:nvSpPr>
            <p:cNvPr id="25" name="rc25"/>
            <p:cNvSpPr/>
            <p:nvPr/>
          </p:nvSpPr>
          <p:spPr>
            <a:xfrm>
              <a:off x="1562816" y="3091158"/>
              <a:ext cx="239888" cy="1120851"/>
            </a:xfrm>
            <a:prstGeom prst="rect">
              <a:avLst/>
            </a:prstGeom>
            <a:solidFill>
              <a:srgbClr val="80BD41">
                <a:alpha val="100000"/>
              </a:srgbClr>
            </a:solidFill>
          </p:spPr>
          <p:txBody>
            <a:bodyPr/>
            <a:lstStyle/>
            <a:p/>
          </p:txBody>
        </p:sp>
        <p:sp>
          <p:nvSpPr>
            <p:cNvPr id="26" name="rc26"/>
            <p:cNvSpPr/>
            <p:nvPr/>
          </p:nvSpPr>
          <p:spPr>
            <a:xfrm>
              <a:off x="1562816" y="3032246"/>
              <a:ext cx="239888" cy="58912"/>
            </a:xfrm>
            <a:prstGeom prst="rect">
              <a:avLst/>
            </a:prstGeom>
            <a:solidFill>
              <a:srgbClr val="1CABE2">
                <a:alpha val="100000"/>
              </a:srgbClr>
            </a:solidFill>
          </p:spPr>
          <p:txBody>
            <a:bodyPr/>
            <a:lstStyle/>
            <a:p/>
          </p:txBody>
        </p:sp>
        <p:sp>
          <p:nvSpPr>
            <p:cNvPr id="27" name="rc27"/>
            <p:cNvSpPr/>
            <p:nvPr/>
          </p:nvSpPr>
          <p:spPr>
            <a:xfrm>
              <a:off x="1829360" y="3150450"/>
              <a:ext cx="239888" cy="1061558"/>
            </a:xfrm>
            <a:prstGeom prst="rect">
              <a:avLst/>
            </a:prstGeom>
            <a:solidFill>
              <a:srgbClr val="80BD41">
                <a:alpha val="100000"/>
              </a:srgbClr>
            </a:solidFill>
          </p:spPr>
          <p:txBody>
            <a:bodyPr/>
            <a:lstStyle/>
            <a:p/>
          </p:txBody>
        </p:sp>
        <p:sp>
          <p:nvSpPr>
            <p:cNvPr id="28" name="rc28"/>
            <p:cNvSpPr/>
            <p:nvPr/>
          </p:nvSpPr>
          <p:spPr>
            <a:xfrm>
              <a:off x="1829360" y="3094579"/>
              <a:ext cx="239888" cy="55871"/>
            </a:xfrm>
            <a:prstGeom prst="rect">
              <a:avLst/>
            </a:prstGeom>
            <a:solidFill>
              <a:srgbClr val="1CABE2">
                <a:alpha val="100000"/>
              </a:srgbClr>
            </a:solidFill>
          </p:spPr>
          <p:txBody>
            <a:bodyPr/>
            <a:lstStyle/>
            <a:p/>
          </p:txBody>
        </p:sp>
        <p:sp>
          <p:nvSpPr>
            <p:cNvPr id="29" name="rc29"/>
            <p:cNvSpPr/>
            <p:nvPr/>
          </p:nvSpPr>
          <p:spPr>
            <a:xfrm>
              <a:off x="2095903" y="3142849"/>
              <a:ext cx="239888" cy="1069160"/>
            </a:xfrm>
            <a:prstGeom prst="rect">
              <a:avLst/>
            </a:prstGeom>
            <a:solidFill>
              <a:srgbClr val="80BD41">
                <a:alpha val="100000"/>
              </a:srgbClr>
            </a:solidFill>
          </p:spPr>
          <p:txBody>
            <a:bodyPr/>
            <a:lstStyle/>
            <a:p/>
          </p:txBody>
        </p:sp>
        <p:sp>
          <p:nvSpPr>
            <p:cNvPr id="30" name="rc30"/>
            <p:cNvSpPr/>
            <p:nvPr/>
          </p:nvSpPr>
          <p:spPr>
            <a:xfrm>
              <a:off x="2095903" y="3074815"/>
              <a:ext cx="239888" cy="68034"/>
            </a:xfrm>
            <a:prstGeom prst="rect">
              <a:avLst/>
            </a:prstGeom>
            <a:solidFill>
              <a:srgbClr val="1CABE2">
                <a:alpha val="100000"/>
              </a:srgbClr>
            </a:solidFill>
          </p:spPr>
          <p:txBody>
            <a:bodyPr/>
            <a:lstStyle/>
            <a:p/>
          </p:txBody>
        </p:sp>
        <p:sp>
          <p:nvSpPr>
            <p:cNvPr id="31" name="rc31"/>
            <p:cNvSpPr/>
            <p:nvPr/>
          </p:nvSpPr>
          <p:spPr>
            <a:xfrm>
              <a:off x="2362446" y="3147790"/>
              <a:ext cx="239888" cy="1064219"/>
            </a:xfrm>
            <a:prstGeom prst="rect">
              <a:avLst/>
            </a:prstGeom>
            <a:solidFill>
              <a:srgbClr val="80BD41">
                <a:alpha val="100000"/>
              </a:srgbClr>
            </a:solidFill>
          </p:spPr>
          <p:txBody>
            <a:bodyPr/>
            <a:lstStyle/>
            <a:p/>
          </p:txBody>
        </p:sp>
        <p:sp>
          <p:nvSpPr>
            <p:cNvPr id="32" name="rc32"/>
            <p:cNvSpPr/>
            <p:nvPr/>
          </p:nvSpPr>
          <p:spPr>
            <a:xfrm>
              <a:off x="2362446" y="3079756"/>
              <a:ext cx="239888" cy="68034"/>
            </a:xfrm>
            <a:prstGeom prst="rect">
              <a:avLst/>
            </a:prstGeom>
            <a:solidFill>
              <a:srgbClr val="1CABE2">
                <a:alpha val="100000"/>
              </a:srgbClr>
            </a:solidFill>
          </p:spPr>
          <p:txBody>
            <a:bodyPr/>
            <a:lstStyle/>
            <a:p/>
          </p:txBody>
        </p:sp>
        <p:sp>
          <p:nvSpPr>
            <p:cNvPr id="33" name="rc33"/>
            <p:cNvSpPr/>
            <p:nvPr/>
          </p:nvSpPr>
          <p:spPr>
            <a:xfrm>
              <a:off x="2628989" y="3148930"/>
              <a:ext cx="239888" cy="1063079"/>
            </a:xfrm>
            <a:prstGeom prst="rect">
              <a:avLst/>
            </a:prstGeom>
            <a:solidFill>
              <a:srgbClr val="80BD41">
                <a:alpha val="100000"/>
              </a:srgbClr>
            </a:solidFill>
          </p:spPr>
          <p:txBody>
            <a:bodyPr/>
            <a:lstStyle/>
            <a:p/>
          </p:txBody>
        </p:sp>
        <p:sp>
          <p:nvSpPr>
            <p:cNvPr id="34" name="rc34"/>
            <p:cNvSpPr/>
            <p:nvPr/>
          </p:nvSpPr>
          <p:spPr>
            <a:xfrm>
              <a:off x="2628989" y="3081276"/>
              <a:ext cx="239888" cy="67653"/>
            </a:xfrm>
            <a:prstGeom prst="rect">
              <a:avLst/>
            </a:prstGeom>
            <a:solidFill>
              <a:srgbClr val="1CABE2">
                <a:alpha val="100000"/>
              </a:srgbClr>
            </a:solidFill>
          </p:spPr>
          <p:txBody>
            <a:bodyPr/>
            <a:lstStyle/>
            <a:p/>
          </p:txBody>
        </p:sp>
        <p:sp>
          <p:nvSpPr>
            <p:cNvPr id="35" name="rc35"/>
            <p:cNvSpPr/>
            <p:nvPr/>
          </p:nvSpPr>
          <p:spPr>
            <a:xfrm>
              <a:off x="2895532" y="3156912"/>
              <a:ext cx="239888" cy="1055097"/>
            </a:xfrm>
            <a:prstGeom prst="rect">
              <a:avLst/>
            </a:prstGeom>
            <a:solidFill>
              <a:srgbClr val="80BD41">
                <a:alpha val="100000"/>
              </a:srgbClr>
            </a:solidFill>
          </p:spPr>
          <p:txBody>
            <a:bodyPr/>
            <a:lstStyle/>
            <a:p/>
          </p:txBody>
        </p:sp>
        <p:sp>
          <p:nvSpPr>
            <p:cNvPr id="36" name="rc36"/>
            <p:cNvSpPr/>
            <p:nvPr/>
          </p:nvSpPr>
          <p:spPr>
            <a:xfrm>
              <a:off x="2895532" y="3089638"/>
              <a:ext cx="239888" cy="67273"/>
            </a:xfrm>
            <a:prstGeom prst="rect">
              <a:avLst/>
            </a:prstGeom>
            <a:solidFill>
              <a:srgbClr val="1CABE2">
                <a:alpha val="100000"/>
              </a:srgbClr>
            </a:solidFill>
          </p:spPr>
          <p:txBody>
            <a:bodyPr/>
            <a:lstStyle/>
            <a:p/>
          </p:txBody>
        </p:sp>
        <p:sp>
          <p:nvSpPr>
            <p:cNvPr id="37" name="rc37"/>
            <p:cNvSpPr/>
            <p:nvPr/>
          </p:nvSpPr>
          <p:spPr>
            <a:xfrm>
              <a:off x="3162075" y="3128786"/>
              <a:ext cx="239888" cy="1083223"/>
            </a:xfrm>
            <a:prstGeom prst="rect">
              <a:avLst/>
            </a:prstGeom>
            <a:solidFill>
              <a:srgbClr val="80BD41">
                <a:alpha val="100000"/>
              </a:srgbClr>
            </a:solidFill>
          </p:spPr>
          <p:txBody>
            <a:bodyPr/>
            <a:lstStyle/>
            <a:p/>
          </p:txBody>
        </p:sp>
        <p:sp>
          <p:nvSpPr>
            <p:cNvPr id="38" name="rc38"/>
            <p:cNvSpPr/>
            <p:nvPr/>
          </p:nvSpPr>
          <p:spPr>
            <a:xfrm>
              <a:off x="3162075" y="3071774"/>
              <a:ext cx="239888" cy="57011"/>
            </a:xfrm>
            <a:prstGeom prst="rect">
              <a:avLst/>
            </a:prstGeom>
            <a:solidFill>
              <a:srgbClr val="1CABE2">
                <a:alpha val="100000"/>
              </a:srgbClr>
            </a:solidFill>
          </p:spPr>
          <p:txBody>
            <a:bodyPr/>
            <a:lstStyle/>
            <a:p/>
          </p:txBody>
        </p:sp>
        <p:sp>
          <p:nvSpPr>
            <p:cNvPr id="39" name="rc39"/>
            <p:cNvSpPr/>
            <p:nvPr/>
          </p:nvSpPr>
          <p:spPr>
            <a:xfrm>
              <a:off x="3428618" y="3063032"/>
              <a:ext cx="239888" cy="1148976"/>
            </a:xfrm>
            <a:prstGeom prst="rect">
              <a:avLst/>
            </a:prstGeom>
            <a:solidFill>
              <a:srgbClr val="80BD41">
                <a:alpha val="100000"/>
              </a:srgbClr>
            </a:solidFill>
          </p:spPr>
          <p:txBody>
            <a:bodyPr/>
            <a:lstStyle/>
            <a:p/>
          </p:txBody>
        </p:sp>
        <p:sp>
          <p:nvSpPr>
            <p:cNvPr id="40" name="rc40"/>
            <p:cNvSpPr/>
            <p:nvPr/>
          </p:nvSpPr>
          <p:spPr>
            <a:xfrm>
              <a:off x="3428618" y="3015142"/>
              <a:ext cx="239888" cy="47889"/>
            </a:xfrm>
            <a:prstGeom prst="rect">
              <a:avLst/>
            </a:prstGeom>
            <a:solidFill>
              <a:srgbClr val="1CABE2">
                <a:alpha val="100000"/>
              </a:srgbClr>
            </a:solidFill>
          </p:spPr>
          <p:txBody>
            <a:bodyPr/>
            <a:lstStyle/>
            <a:p/>
          </p:txBody>
        </p:sp>
        <p:sp>
          <p:nvSpPr>
            <p:cNvPr id="41" name="rc41"/>
            <p:cNvSpPr/>
            <p:nvPr/>
          </p:nvSpPr>
          <p:spPr>
            <a:xfrm>
              <a:off x="3695161" y="3009441"/>
              <a:ext cx="239888" cy="1202567"/>
            </a:xfrm>
            <a:prstGeom prst="rect">
              <a:avLst/>
            </a:prstGeom>
            <a:solidFill>
              <a:srgbClr val="80BD41">
                <a:alpha val="100000"/>
              </a:srgbClr>
            </a:solidFill>
          </p:spPr>
          <p:txBody>
            <a:bodyPr/>
            <a:lstStyle/>
            <a:p/>
          </p:txBody>
        </p:sp>
        <p:sp>
          <p:nvSpPr>
            <p:cNvPr id="42" name="rc42"/>
            <p:cNvSpPr/>
            <p:nvPr/>
          </p:nvSpPr>
          <p:spPr>
            <a:xfrm>
              <a:off x="3695161" y="2984736"/>
              <a:ext cx="239888" cy="24705"/>
            </a:xfrm>
            <a:prstGeom prst="rect">
              <a:avLst/>
            </a:prstGeom>
            <a:solidFill>
              <a:srgbClr val="1CABE2">
                <a:alpha val="100000"/>
              </a:srgbClr>
            </a:solidFill>
          </p:spPr>
          <p:txBody>
            <a:bodyPr/>
            <a:lstStyle/>
            <a:p/>
          </p:txBody>
        </p:sp>
        <p:sp>
          <p:nvSpPr>
            <p:cNvPr id="43" name="rc43"/>
            <p:cNvSpPr/>
            <p:nvPr/>
          </p:nvSpPr>
          <p:spPr>
            <a:xfrm>
              <a:off x="3961705" y="3069494"/>
              <a:ext cx="239888" cy="1142515"/>
            </a:xfrm>
            <a:prstGeom prst="rect">
              <a:avLst/>
            </a:prstGeom>
            <a:solidFill>
              <a:srgbClr val="80BD41">
                <a:alpha val="100000"/>
              </a:srgbClr>
            </a:solidFill>
          </p:spPr>
          <p:txBody>
            <a:bodyPr/>
            <a:lstStyle/>
            <a:p/>
          </p:txBody>
        </p:sp>
        <p:sp>
          <p:nvSpPr>
            <p:cNvPr id="44" name="rc44"/>
            <p:cNvSpPr/>
            <p:nvPr/>
          </p:nvSpPr>
          <p:spPr>
            <a:xfrm>
              <a:off x="3961705" y="3009441"/>
              <a:ext cx="239888" cy="60052"/>
            </a:xfrm>
            <a:prstGeom prst="rect">
              <a:avLst/>
            </a:prstGeom>
            <a:solidFill>
              <a:srgbClr val="1CABE2">
                <a:alpha val="100000"/>
              </a:srgbClr>
            </a:solidFill>
          </p:spPr>
          <p:txBody>
            <a:bodyPr/>
            <a:lstStyle/>
            <a:p/>
          </p:txBody>
        </p:sp>
        <p:sp>
          <p:nvSpPr>
            <p:cNvPr id="45" name="rc45"/>
            <p:cNvSpPr/>
            <p:nvPr/>
          </p:nvSpPr>
          <p:spPr>
            <a:xfrm>
              <a:off x="4228248" y="3142089"/>
              <a:ext cx="239888" cy="1069920"/>
            </a:xfrm>
            <a:prstGeom prst="rect">
              <a:avLst/>
            </a:prstGeom>
            <a:solidFill>
              <a:srgbClr val="80BD41">
                <a:alpha val="100000"/>
              </a:srgbClr>
            </a:solidFill>
          </p:spPr>
          <p:txBody>
            <a:bodyPr/>
            <a:lstStyle/>
            <a:p/>
          </p:txBody>
        </p:sp>
        <p:sp>
          <p:nvSpPr>
            <p:cNvPr id="46" name="rc46"/>
            <p:cNvSpPr/>
            <p:nvPr/>
          </p:nvSpPr>
          <p:spPr>
            <a:xfrm>
              <a:off x="4228248" y="3048969"/>
              <a:ext cx="239888" cy="93119"/>
            </a:xfrm>
            <a:prstGeom prst="rect">
              <a:avLst/>
            </a:prstGeom>
            <a:solidFill>
              <a:srgbClr val="1CABE2">
                <a:alpha val="100000"/>
              </a:srgbClr>
            </a:solidFill>
          </p:spPr>
          <p:txBody>
            <a:bodyPr/>
            <a:lstStyle/>
            <a:p/>
          </p:txBody>
        </p:sp>
        <p:sp>
          <p:nvSpPr>
            <p:cNvPr id="47" name="rc47"/>
            <p:cNvSpPr/>
            <p:nvPr/>
          </p:nvSpPr>
          <p:spPr>
            <a:xfrm>
              <a:off x="4494791" y="3132207"/>
              <a:ext cx="239888" cy="1079802"/>
            </a:xfrm>
            <a:prstGeom prst="rect">
              <a:avLst/>
            </a:prstGeom>
            <a:solidFill>
              <a:srgbClr val="80BD41">
                <a:alpha val="100000"/>
              </a:srgbClr>
            </a:solidFill>
          </p:spPr>
          <p:txBody>
            <a:bodyPr/>
            <a:lstStyle/>
            <a:p/>
          </p:txBody>
        </p:sp>
        <p:sp>
          <p:nvSpPr>
            <p:cNvPr id="48" name="rc48"/>
            <p:cNvSpPr/>
            <p:nvPr/>
          </p:nvSpPr>
          <p:spPr>
            <a:xfrm>
              <a:off x="4494791" y="3050870"/>
              <a:ext cx="239888" cy="81336"/>
            </a:xfrm>
            <a:prstGeom prst="rect">
              <a:avLst/>
            </a:prstGeom>
            <a:solidFill>
              <a:srgbClr val="1CABE2">
                <a:alpha val="100000"/>
              </a:srgbClr>
            </a:solidFill>
          </p:spPr>
          <p:txBody>
            <a:bodyPr/>
            <a:lstStyle/>
            <a:p/>
          </p:txBody>
        </p:sp>
        <p:sp>
          <p:nvSpPr>
            <p:cNvPr id="49" name="rc49"/>
            <p:cNvSpPr/>
            <p:nvPr/>
          </p:nvSpPr>
          <p:spPr>
            <a:xfrm>
              <a:off x="4761334" y="3154251"/>
              <a:ext cx="239888" cy="1057758"/>
            </a:xfrm>
            <a:prstGeom prst="rect">
              <a:avLst/>
            </a:prstGeom>
            <a:solidFill>
              <a:srgbClr val="80BD41">
                <a:alpha val="100000"/>
              </a:srgbClr>
            </a:solidFill>
          </p:spPr>
          <p:txBody>
            <a:bodyPr/>
            <a:lstStyle/>
            <a:p/>
          </p:txBody>
        </p:sp>
        <p:sp>
          <p:nvSpPr>
            <p:cNvPr id="50" name="rc50"/>
            <p:cNvSpPr/>
            <p:nvPr/>
          </p:nvSpPr>
          <p:spPr>
            <a:xfrm>
              <a:off x="4761334" y="3074435"/>
              <a:ext cx="239888" cy="79816"/>
            </a:xfrm>
            <a:prstGeom prst="rect">
              <a:avLst/>
            </a:prstGeom>
            <a:solidFill>
              <a:srgbClr val="1CABE2">
                <a:alpha val="100000"/>
              </a:srgbClr>
            </a:solidFill>
          </p:spPr>
          <p:txBody>
            <a:bodyPr/>
            <a:lstStyle/>
            <a:p/>
          </p:txBody>
        </p:sp>
        <p:sp>
          <p:nvSpPr>
            <p:cNvPr id="51" name="rc51"/>
            <p:cNvSpPr/>
            <p:nvPr/>
          </p:nvSpPr>
          <p:spPr>
            <a:xfrm>
              <a:off x="5027877" y="3137148"/>
              <a:ext cx="239888" cy="1074861"/>
            </a:xfrm>
            <a:prstGeom prst="rect">
              <a:avLst/>
            </a:prstGeom>
            <a:solidFill>
              <a:srgbClr val="80BD41">
                <a:alpha val="100000"/>
              </a:srgbClr>
            </a:solidFill>
          </p:spPr>
          <p:txBody>
            <a:bodyPr/>
            <a:lstStyle/>
            <a:p/>
          </p:txBody>
        </p:sp>
        <p:sp>
          <p:nvSpPr>
            <p:cNvPr id="52" name="rc52"/>
            <p:cNvSpPr/>
            <p:nvPr/>
          </p:nvSpPr>
          <p:spPr>
            <a:xfrm>
              <a:off x="5027877" y="3056191"/>
              <a:ext cx="239888" cy="80956"/>
            </a:xfrm>
            <a:prstGeom prst="rect">
              <a:avLst/>
            </a:prstGeom>
            <a:solidFill>
              <a:srgbClr val="1CABE2">
                <a:alpha val="100000"/>
              </a:srgbClr>
            </a:solidFill>
          </p:spPr>
          <p:txBody>
            <a:bodyPr/>
            <a:lstStyle/>
            <a:p/>
          </p:txBody>
        </p:sp>
        <p:sp>
          <p:nvSpPr>
            <p:cNvPr id="53" name="rc53"/>
            <p:cNvSpPr/>
            <p:nvPr/>
          </p:nvSpPr>
          <p:spPr>
            <a:xfrm>
              <a:off x="5294420" y="3094579"/>
              <a:ext cx="239888" cy="1117430"/>
            </a:xfrm>
            <a:prstGeom prst="rect">
              <a:avLst/>
            </a:prstGeom>
            <a:solidFill>
              <a:srgbClr val="80BD41">
                <a:alpha val="100000"/>
              </a:srgbClr>
            </a:solidFill>
          </p:spPr>
          <p:txBody>
            <a:bodyPr/>
            <a:lstStyle/>
            <a:p/>
          </p:txBody>
        </p:sp>
        <p:sp>
          <p:nvSpPr>
            <p:cNvPr id="54" name="rc54"/>
            <p:cNvSpPr/>
            <p:nvPr/>
          </p:nvSpPr>
          <p:spPr>
            <a:xfrm>
              <a:off x="5294420" y="3010581"/>
              <a:ext cx="239888" cy="83997"/>
            </a:xfrm>
            <a:prstGeom prst="rect">
              <a:avLst/>
            </a:prstGeom>
            <a:solidFill>
              <a:srgbClr val="1CABE2">
                <a:alpha val="100000"/>
              </a:srgbClr>
            </a:solidFill>
          </p:spPr>
          <p:txBody>
            <a:bodyPr/>
            <a:lstStyle/>
            <a:p/>
          </p:txBody>
        </p:sp>
        <p:sp>
          <p:nvSpPr>
            <p:cNvPr id="55" name="rc55"/>
            <p:cNvSpPr/>
            <p:nvPr/>
          </p:nvSpPr>
          <p:spPr>
            <a:xfrm>
              <a:off x="5560963" y="3104841"/>
              <a:ext cx="239888" cy="1107168"/>
            </a:xfrm>
            <a:prstGeom prst="rect">
              <a:avLst/>
            </a:prstGeom>
            <a:solidFill>
              <a:srgbClr val="80BD41">
                <a:alpha val="100000"/>
              </a:srgbClr>
            </a:solidFill>
          </p:spPr>
          <p:txBody>
            <a:bodyPr/>
            <a:lstStyle/>
            <a:p/>
          </p:txBody>
        </p:sp>
        <p:sp>
          <p:nvSpPr>
            <p:cNvPr id="56" name="rc56"/>
            <p:cNvSpPr/>
            <p:nvPr/>
          </p:nvSpPr>
          <p:spPr>
            <a:xfrm>
              <a:off x="5560963" y="3034146"/>
              <a:ext cx="239888" cy="70694"/>
            </a:xfrm>
            <a:prstGeom prst="rect">
              <a:avLst/>
            </a:prstGeom>
            <a:solidFill>
              <a:srgbClr val="1CABE2">
                <a:alpha val="100000"/>
              </a:srgbClr>
            </a:solidFill>
          </p:spPr>
          <p:txBody>
            <a:bodyPr/>
            <a:lstStyle/>
            <a:p/>
          </p:txBody>
        </p:sp>
        <p:sp>
          <p:nvSpPr>
            <p:cNvPr id="57" name="rc57"/>
            <p:cNvSpPr/>
            <p:nvPr/>
          </p:nvSpPr>
          <p:spPr>
            <a:xfrm>
              <a:off x="5827506" y="3170594"/>
              <a:ext cx="239888" cy="1041414"/>
            </a:xfrm>
            <a:prstGeom prst="rect">
              <a:avLst/>
            </a:prstGeom>
            <a:solidFill>
              <a:srgbClr val="80BD41">
                <a:alpha val="100000"/>
              </a:srgbClr>
            </a:solidFill>
          </p:spPr>
          <p:txBody>
            <a:bodyPr/>
            <a:lstStyle/>
            <a:p/>
          </p:txBody>
        </p:sp>
        <p:sp>
          <p:nvSpPr>
            <p:cNvPr id="58" name="rc58"/>
            <p:cNvSpPr/>
            <p:nvPr/>
          </p:nvSpPr>
          <p:spPr>
            <a:xfrm>
              <a:off x="5827506" y="3104081"/>
              <a:ext cx="239888" cy="66513"/>
            </a:xfrm>
            <a:prstGeom prst="rect">
              <a:avLst/>
            </a:prstGeom>
            <a:solidFill>
              <a:srgbClr val="1CABE2">
                <a:alpha val="100000"/>
              </a:srgbClr>
            </a:solidFill>
          </p:spPr>
          <p:txBody>
            <a:bodyPr/>
            <a:lstStyle/>
            <a:p/>
          </p:txBody>
        </p:sp>
        <p:sp>
          <p:nvSpPr>
            <p:cNvPr id="59" name="rc59"/>
            <p:cNvSpPr/>
            <p:nvPr/>
          </p:nvSpPr>
          <p:spPr>
            <a:xfrm>
              <a:off x="6094049" y="3224566"/>
              <a:ext cx="239888" cy="987443"/>
            </a:xfrm>
            <a:prstGeom prst="rect">
              <a:avLst/>
            </a:prstGeom>
            <a:solidFill>
              <a:srgbClr val="80BD41">
                <a:alpha val="100000"/>
              </a:srgbClr>
            </a:solidFill>
          </p:spPr>
          <p:txBody>
            <a:bodyPr/>
            <a:lstStyle/>
            <a:p/>
          </p:txBody>
        </p:sp>
        <p:sp>
          <p:nvSpPr>
            <p:cNvPr id="60" name="rc60"/>
            <p:cNvSpPr/>
            <p:nvPr/>
          </p:nvSpPr>
          <p:spPr>
            <a:xfrm>
              <a:off x="6094049" y="3138668"/>
              <a:ext cx="239888" cy="85897"/>
            </a:xfrm>
            <a:prstGeom prst="rect">
              <a:avLst/>
            </a:prstGeom>
            <a:solidFill>
              <a:srgbClr val="1CABE2">
                <a:alpha val="100000"/>
              </a:srgbClr>
            </a:solidFill>
          </p:spPr>
          <p:txBody>
            <a:bodyPr/>
            <a:lstStyle/>
            <a:p/>
          </p:txBody>
        </p:sp>
        <p:sp>
          <p:nvSpPr>
            <p:cNvPr id="61" name="rc61"/>
            <p:cNvSpPr/>
            <p:nvPr/>
          </p:nvSpPr>
          <p:spPr>
            <a:xfrm>
              <a:off x="6360593" y="3252691"/>
              <a:ext cx="239888" cy="959317"/>
            </a:xfrm>
            <a:prstGeom prst="rect">
              <a:avLst/>
            </a:prstGeom>
            <a:solidFill>
              <a:srgbClr val="80BD41">
                <a:alpha val="100000"/>
              </a:srgbClr>
            </a:solidFill>
          </p:spPr>
          <p:txBody>
            <a:bodyPr/>
            <a:lstStyle/>
            <a:p/>
          </p:txBody>
        </p:sp>
        <p:sp>
          <p:nvSpPr>
            <p:cNvPr id="62" name="rc62"/>
            <p:cNvSpPr/>
            <p:nvPr/>
          </p:nvSpPr>
          <p:spPr>
            <a:xfrm>
              <a:off x="6360593" y="3169454"/>
              <a:ext cx="239888" cy="83237"/>
            </a:xfrm>
            <a:prstGeom prst="rect">
              <a:avLst/>
            </a:prstGeom>
            <a:solidFill>
              <a:srgbClr val="1CABE2">
                <a:alpha val="100000"/>
              </a:srgbClr>
            </a:solidFill>
          </p:spPr>
          <p:txBody>
            <a:bodyPr/>
            <a:lstStyle/>
            <a:p/>
          </p:txBody>
        </p:sp>
        <p:sp>
          <p:nvSpPr>
            <p:cNvPr id="63" name="rc63"/>
            <p:cNvSpPr/>
            <p:nvPr/>
          </p:nvSpPr>
          <p:spPr>
            <a:xfrm>
              <a:off x="6627136" y="3342770"/>
              <a:ext cx="239888" cy="869239"/>
            </a:xfrm>
            <a:prstGeom prst="rect">
              <a:avLst/>
            </a:prstGeom>
            <a:solidFill>
              <a:srgbClr val="80BD41">
                <a:alpha val="100000"/>
              </a:srgbClr>
            </a:solidFill>
          </p:spPr>
          <p:txBody>
            <a:bodyPr/>
            <a:lstStyle/>
            <a:p/>
          </p:txBody>
        </p:sp>
        <p:sp>
          <p:nvSpPr>
            <p:cNvPr id="64" name="rc64"/>
            <p:cNvSpPr/>
            <p:nvPr/>
          </p:nvSpPr>
          <p:spPr>
            <a:xfrm>
              <a:off x="6627136" y="3256872"/>
              <a:ext cx="239888" cy="85897"/>
            </a:xfrm>
            <a:prstGeom prst="rect">
              <a:avLst/>
            </a:prstGeom>
            <a:solidFill>
              <a:srgbClr val="1CABE2">
                <a:alpha val="100000"/>
              </a:srgbClr>
            </a:solidFill>
          </p:spPr>
          <p:txBody>
            <a:bodyPr/>
            <a:lstStyle/>
            <a:p/>
          </p:txBody>
        </p:sp>
        <p:sp>
          <p:nvSpPr>
            <p:cNvPr id="65" name="rc65"/>
            <p:cNvSpPr/>
            <p:nvPr/>
          </p:nvSpPr>
          <p:spPr>
            <a:xfrm>
              <a:off x="6893679" y="3427908"/>
              <a:ext cx="239888" cy="784101"/>
            </a:xfrm>
            <a:prstGeom prst="rect">
              <a:avLst/>
            </a:prstGeom>
            <a:solidFill>
              <a:srgbClr val="80BD41">
                <a:alpha val="100000"/>
              </a:srgbClr>
            </a:solidFill>
          </p:spPr>
          <p:txBody>
            <a:bodyPr/>
            <a:lstStyle/>
            <a:p/>
          </p:txBody>
        </p:sp>
        <p:sp>
          <p:nvSpPr>
            <p:cNvPr id="66" name="rc66"/>
            <p:cNvSpPr/>
            <p:nvPr/>
          </p:nvSpPr>
          <p:spPr>
            <a:xfrm>
              <a:off x="6893679" y="3340870"/>
              <a:ext cx="239888" cy="87037"/>
            </a:xfrm>
            <a:prstGeom prst="rect">
              <a:avLst/>
            </a:prstGeom>
            <a:solidFill>
              <a:srgbClr val="1CABE2">
                <a:alpha val="100000"/>
              </a:srgbClr>
            </a:solidFill>
          </p:spPr>
          <p:txBody>
            <a:bodyPr/>
            <a:lstStyle/>
            <a:p/>
          </p:txBody>
        </p:sp>
        <p:sp>
          <p:nvSpPr>
            <p:cNvPr id="67" name="rc67"/>
            <p:cNvSpPr/>
            <p:nvPr/>
          </p:nvSpPr>
          <p:spPr>
            <a:xfrm>
              <a:off x="7160222" y="3476558"/>
              <a:ext cx="239888" cy="735451"/>
            </a:xfrm>
            <a:prstGeom prst="rect">
              <a:avLst/>
            </a:prstGeom>
            <a:solidFill>
              <a:srgbClr val="80BD41">
                <a:alpha val="100000"/>
              </a:srgbClr>
            </a:solidFill>
          </p:spPr>
          <p:txBody>
            <a:bodyPr/>
            <a:lstStyle/>
            <a:p/>
          </p:txBody>
        </p:sp>
        <p:sp>
          <p:nvSpPr>
            <p:cNvPr id="68" name="rc68"/>
            <p:cNvSpPr/>
            <p:nvPr/>
          </p:nvSpPr>
          <p:spPr>
            <a:xfrm>
              <a:off x="7160222" y="3394841"/>
              <a:ext cx="239888" cy="81716"/>
            </a:xfrm>
            <a:prstGeom prst="rect">
              <a:avLst/>
            </a:prstGeom>
            <a:solidFill>
              <a:srgbClr val="1CABE2">
                <a:alpha val="100000"/>
              </a:srgbClr>
            </a:solidFill>
          </p:spPr>
          <p:txBody>
            <a:bodyPr/>
            <a:lstStyle/>
            <a:p/>
          </p:txBody>
        </p:sp>
        <p:sp>
          <p:nvSpPr>
            <p:cNvPr id="69" name="rc69"/>
            <p:cNvSpPr/>
            <p:nvPr/>
          </p:nvSpPr>
          <p:spPr>
            <a:xfrm>
              <a:off x="7426765" y="3480738"/>
              <a:ext cx="239888" cy="731270"/>
            </a:xfrm>
            <a:prstGeom prst="rect">
              <a:avLst/>
            </a:prstGeom>
            <a:solidFill>
              <a:srgbClr val="80BD41">
                <a:alpha val="100000"/>
              </a:srgbClr>
            </a:solidFill>
          </p:spPr>
          <p:txBody>
            <a:bodyPr/>
            <a:lstStyle/>
            <a:p/>
          </p:txBody>
        </p:sp>
        <p:sp>
          <p:nvSpPr>
            <p:cNvPr id="70" name="rc70"/>
            <p:cNvSpPr/>
            <p:nvPr/>
          </p:nvSpPr>
          <p:spPr>
            <a:xfrm>
              <a:off x="7426765" y="3399402"/>
              <a:ext cx="239888" cy="81336"/>
            </a:xfrm>
            <a:prstGeom prst="rect">
              <a:avLst/>
            </a:prstGeom>
            <a:solidFill>
              <a:srgbClr val="1CABE2">
                <a:alpha val="100000"/>
              </a:srgbClr>
            </a:solidFill>
          </p:spPr>
          <p:txBody>
            <a:bodyPr/>
            <a:lstStyle/>
            <a:p/>
          </p:txBody>
        </p:sp>
        <p:sp>
          <p:nvSpPr>
            <p:cNvPr id="71" name="rc71"/>
            <p:cNvSpPr/>
            <p:nvPr/>
          </p:nvSpPr>
          <p:spPr>
            <a:xfrm>
              <a:off x="7693308" y="3463635"/>
              <a:ext cx="239888" cy="748374"/>
            </a:xfrm>
            <a:prstGeom prst="rect">
              <a:avLst/>
            </a:prstGeom>
            <a:solidFill>
              <a:srgbClr val="80BD41">
                <a:alpha val="100000"/>
              </a:srgbClr>
            </a:solidFill>
          </p:spPr>
          <p:txBody>
            <a:bodyPr/>
            <a:lstStyle/>
            <a:p/>
          </p:txBody>
        </p:sp>
        <p:sp>
          <p:nvSpPr>
            <p:cNvPr id="72" name="rc72"/>
            <p:cNvSpPr/>
            <p:nvPr/>
          </p:nvSpPr>
          <p:spPr>
            <a:xfrm>
              <a:off x="7693308" y="3371276"/>
              <a:ext cx="239888" cy="92359"/>
            </a:xfrm>
            <a:prstGeom prst="rect">
              <a:avLst/>
            </a:prstGeom>
            <a:solidFill>
              <a:srgbClr val="1CABE2">
                <a:alpha val="100000"/>
              </a:srgbClr>
            </a:solidFill>
          </p:spPr>
          <p:txBody>
            <a:bodyPr/>
            <a:lstStyle/>
            <a:p/>
          </p:txBody>
        </p:sp>
        <p:sp>
          <p:nvSpPr>
            <p:cNvPr id="73" name="rc73"/>
            <p:cNvSpPr/>
            <p:nvPr/>
          </p:nvSpPr>
          <p:spPr>
            <a:xfrm>
              <a:off x="7959851" y="3466295"/>
              <a:ext cx="239888" cy="745713"/>
            </a:xfrm>
            <a:prstGeom prst="rect">
              <a:avLst/>
            </a:prstGeom>
            <a:solidFill>
              <a:srgbClr val="80BD41">
                <a:alpha val="100000"/>
              </a:srgbClr>
            </a:solidFill>
          </p:spPr>
          <p:txBody>
            <a:bodyPr/>
            <a:lstStyle/>
            <a:p/>
          </p:txBody>
        </p:sp>
        <p:sp>
          <p:nvSpPr>
            <p:cNvPr id="74" name="rc74"/>
            <p:cNvSpPr/>
            <p:nvPr/>
          </p:nvSpPr>
          <p:spPr>
            <a:xfrm>
              <a:off x="7959851" y="3374316"/>
              <a:ext cx="239888" cy="91978"/>
            </a:xfrm>
            <a:prstGeom prst="rect">
              <a:avLst/>
            </a:prstGeom>
            <a:solidFill>
              <a:srgbClr val="1CABE2">
                <a:alpha val="100000"/>
              </a:srgbClr>
            </a:solidFill>
          </p:spPr>
          <p:txBody>
            <a:bodyPr/>
            <a:lstStyle/>
            <a:p/>
          </p:txBody>
        </p:sp>
        <p:sp>
          <p:nvSpPr>
            <p:cNvPr id="75" name="pl75"/>
            <p:cNvSpPr/>
            <p:nvPr/>
          </p:nvSpPr>
          <p:spPr>
            <a:xfrm>
              <a:off x="1416218" y="2106708"/>
              <a:ext cx="6663577" cy="193343"/>
            </a:xfrm>
            <a:custGeom>
              <a:avLst/>
              <a:pathLst>
                <a:path w="6663577" h="193343">
                  <a:moveTo>
                    <a:pt x="0" y="85930"/>
                  </a:moveTo>
                  <a:lnTo>
                    <a:pt x="266543" y="64447"/>
                  </a:lnTo>
                  <a:lnTo>
                    <a:pt x="533086" y="64447"/>
                  </a:lnTo>
                  <a:lnTo>
                    <a:pt x="799629" y="85930"/>
                  </a:lnTo>
                  <a:lnTo>
                    <a:pt x="1066172" y="85930"/>
                  </a:lnTo>
                  <a:lnTo>
                    <a:pt x="1332715" y="85930"/>
                  </a:lnTo>
                  <a:lnTo>
                    <a:pt x="1599258" y="85930"/>
                  </a:lnTo>
                  <a:lnTo>
                    <a:pt x="1865801" y="64447"/>
                  </a:lnTo>
                  <a:lnTo>
                    <a:pt x="2132344" y="42965"/>
                  </a:lnTo>
                  <a:lnTo>
                    <a:pt x="2398888" y="0"/>
                  </a:lnTo>
                  <a:lnTo>
                    <a:pt x="2665431" y="64447"/>
                  </a:lnTo>
                  <a:lnTo>
                    <a:pt x="2931974" y="128895"/>
                  </a:lnTo>
                  <a:lnTo>
                    <a:pt x="3198517" y="107413"/>
                  </a:lnTo>
                  <a:lnTo>
                    <a:pt x="3465060" y="107413"/>
                  </a:lnTo>
                  <a:lnTo>
                    <a:pt x="3731603" y="107413"/>
                  </a:lnTo>
                  <a:lnTo>
                    <a:pt x="3998146" y="107413"/>
                  </a:lnTo>
                  <a:lnTo>
                    <a:pt x="4264689" y="85930"/>
                  </a:lnTo>
                  <a:lnTo>
                    <a:pt x="4531233" y="85930"/>
                  </a:lnTo>
                  <a:lnTo>
                    <a:pt x="4797776" y="128895"/>
                  </a:lnTo>
                  <a:lnTo>
                    <a:pt x="5064319" y="128895"/>
                  </a:lnTo>
                  <a:lnTo>
                    <a:pt x="5330862" y="150378"/>
                  </a:lnTo>
                  <a:lnTo>
                    <a:pt x="5597405" y="171861"/>
                  </a:lnTo>
                  <a:lnTo>
                    <a:pt x="5863948" y="171861"/>
                  </a:lnTo>
                  <a:lnTo>
                    <a:pt x="6130491" y="171861"/>
                  </a:lnTo>
                  <a:lnTo>
                    <a:pt x="6397034" y="193343"/>
                  </a:lnTo>
                  <a:lnTo>
                    <a:pt x="6663577" y="19334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1324790" y="27871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8" name="tx88"/>
            <p:cNvSpPr/>
            <p:nvPr/>
          </p:nvSpPr>
          <p:spPr>
            <a:xfrm>
              <a:off x="2657505" y="2945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9" name="tx89"/>
            <p:cNvSpPr/>
            <p:nvPr/>
          </p:nvSpPr>
          <p:spPr>
            <a:xfrm>
              <a:off x="3990221" y="2873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90" name="tx90"/>
            <p:cNvSpPr/>
            <p:nvPr/>
          </p:nvSpPr>
          <p:spPr>
            <a:xfrm>
              <a:off x="5322937" y="2874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91" name="tx91"/>
            <p:cNvSpPr/>
            <p:nvPr/>
          </p:nvSpPr>
          <p:spPr>
            <a:xfrm>
              <a:off x="6389109" y="30342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2" name="tx92"/>
            <p:cNvSpPr/>
            <p:nvPr/>
          </p:nvSpPr>
          <p:spPr>
            <a:xfrm>
              <a:off x="6655652" y="3120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3" name="tx93"/>
            <p:cNvSpPr/>
            <p:nvPr/>
          </p:nvSpPr>
          <p:spPr>
            <a:xfrm>
              <a:off x="6922195" y="3204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4" name="tx94"/>
            <p:cNvSpPr/>
            <p:nvPr/>
          </p:nvSpPr>
          <p:spPr>
            <a:xfrm>
              <a:off x="7188738" y="3258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a:t>
              </a:r>
            </a:p>
          </p:txBody>
        </p:sp>
        <p:sp>
          <p:nvSpPr>
            <p:cNvPr id="95" name="tx95"/>
            <p:cNvSpPr/>
            <p:nvPr/>
          </p:nvSpPr>
          <p:spPr>
            <a:xfrm>
              <a:off x="7455282" y="32646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96" name="tx96"/>
            <p:cNvSpPr/>
            <p:nvPr/>
          </p:nvSpPr>
          <p:spPr>
            <a:xfrm>
              <a:off x="7721825" y="32361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7" name="tx97"/>
            <p:cNvSpPr/>
            <p:nvPr/>
          </p:nvSpPr>
          <p:spPr>
            <a:xfrm>
              <a:off x="8027545" y="323953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8" name="pl98"/>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5710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10" name="tx110"/>
            <p:cNvSpPr/>
            <p:nvPr/>
          </p:nvSpPr>
          <p:spPr>
            <a:xfrm>
              <a:off x="1390092" y="29276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1" name="tx111"/>
            <p:cNvSpPr/>
            <p:nvPr/>
          </p:nvSpPr>
          <p:spPr>
            <a:xfrm>
              <a:off x="2696682" y="364542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2" name="tx112"/>
            <p:cNvSpPr/>
            <p:nvPr/>
          </p:nvSpPr>
          <p:spPr>
            <a:xfrm>
              <a:off x="2683631" y="30800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3990221" y="36056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4" name="tx114"/>
            <p:cNvSpPr/>
            <p:nvPr/>
          </p:nvSpPr>
          <p:spPr>
            <a:xfrm>
              <a:off x="4016347" y="30044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5" name="tx115"/>
            <p:cNvSpPr/>
            <p:nvPr/>
          </p:nvSpPr>
          <p:spPr>
            <a:xfrm>
              <a:off x="5322937" y="3618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6" name="tx116"/>
            <p:cNvSpPr/>
            <p:nvPr/>
          </p:nvSpPr>
          <p:spPr>
            <a:xfrm>
              <a:off x="5349062" y="30186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7" name="tx117"/>
            <p:cNvSpPr/>
            <p:nvPr/>
          </p:nvSpPr>
          <p:spPr>
            <a:xfrm>
              <a:off x="6389109" y="3697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8" name="tx118"/>
            <p:cNvSpPr/>
            <p:nvPr/>
          </p:nvSpPr>
          <p:spPr>
            <a:xfrm>
              <a:off x="6415235" y="31771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655652" y="3742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0" name="tx120"/>
            <p:cNvSpPr/>
            <p:nvPr/>
          </p:nvSpPr>
          <p:spPr>
            <a:xfrm>
              <a:off x="6681778" y="32647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1" name="tx121"/>
            <p:cNvSpPr/>
            <p:nvPr/>
          </p:nvSpPr>
          <p:spPr>
            <a:xfrm>
              <a:off x="6922195" y="3784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2" name="tx122"/>
            <p:cNvSpPr/>
            <p:nvPr/>
          </p:nvSpPr>
          <p:spPr>
            <a:xfrm>
              <a:off x="6948321" y="33492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3" name="tx123"/>
            <p:cNvSpPr/>
            <p:nvPr/>
          </p:nvSpPr>
          <p:spPr>
            <a:xfrm>
              <a:off x="7188738" y="3809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4" name="tx124"/>
            <p:cNvSpPr/>
            <p:nvPr/>
          </p:nvSpPr>
          <p:spPr>
            <a:xfrm>
              <a:off x="7214864" y="34017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455282" y="3811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6" name="tx126"/>
            <p:cNvSpPr/>
            <p:nvPr/>
          </p:nvSpPr>
          <p:spPr>
            <a:xfrm>
              <a:off x="7481407" y="34061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7" name="tx127"/>
            <p:cNvSpPr/>
            <p:nvPr/>
          </p:nvSpPr>
          <p:spPr>
            <a:xfrm>
              <a:off x="7721825" y="3802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28" name="tx128"/>
            <p:cNvSpPr/>
            <p:nvPr/>
          </p:nvSpPr>
          <p:spPr>
            <a:xfrm>
              <a:off x="7747950" y="33835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9" name="tx129"/>
            <p:cNvSpPr/>
            <p:nvPr/>
          </p:nvSpPr>
          <p:spPr>
            <a:xfrm>
              <a:off x="7988368" y="3804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30" name="tx130"/>
            <p:cNvSpPr/>
            <p:nvPr/>
          </p:nvSpPr>
          <p:spPr>
            <a:xfrm>
              <a:off x="8014493" y="33864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3997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395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794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2000-2025</a:t>
              </a:r>
            </a:p>
          </p:txBody>
        </p:sp>
        <p:sp>
          <p:nvSpPr>
            <p:cNvPr id="161" name="pl161"/>
            <p:cNvSpPr/>
            <p:nvPr/>
          </p:nvSpPr>
          <p:spPr>
            <a:xfrm>
              <a:off x="24942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903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863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923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883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843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047601" cy="124062"/>
            </a:xfrm>
            <a:prstGeom prst="rect">
              <a:avLst/>
            </a:prstGeom>
            <a:solidFill>
              <a:srgbClr val="80BD41">
                <a:alpha val="100000"/>
              </a:srgbClr>
            </a:solidFill>
          </p:spPr>
          <p:txBody>
            <a:bodyPr/>
            <a:lstStyle/>
            <a:p/>
          </p:txBody>
        </p:sp>
        <p:sp>
          <p:nvSpPr>
            <p:cNvPr id="172" name="rc172"/>
            <p:cNvSpPr/>
            <p:nvPr/>
          </p:nvSpPr>
          <p:spPr>
            <a:xfrm>
              <a:off x="7343875" y="5840557"/>
              <a:ext cx="524732" cy="124062"/>
            </a:xfrm>
            <a:prstGeom prst="rect">
              <a:avLst/>
            </a:prstGeom>
            <a:solidFill>
              <a:srgbClr val="1CABE2">
                <a:alpha val="100000"/>
              </a:srgbClr>
            </a:solidFill>
          </p:spPr>
          <p:txBody>
            <a:bodyPr/>
            <a:lstStyle/>
            <a:p/>
          </p:txBody>
        </p:sp>
        <p:sp>
          <p:nvSpPr>
            <p:cNvPr id="173" name="rc173"/>
            <p:cNvSpPr/>
            <p:nvPr/>
          </p:nvSpPr>
          <p:spPr>
            <a:xfrm>
              <a:off x="1296273" y="5685479"/>
              <a:ext cx="4717800" cy="124062"/>
            </a:xfrm>
            <a:prstGeom prst="rect">
              <a:avLst/>
            </a:prstGeom>
            <a:solidFill>
              <a:srgbClr val="80BD41">
                <a:alpha val="100000"/>
              </a:srgbClr>
            </a:solidFill>
          </p:spPr>
          <p:txBody>
            <a:bodyPr/>
            <a:lstStyle/>
            <a:p/>
          </p:txBody>
        </p:sp>
        <p:sp>
          <p:nvSpPr>
            <p:cNvPr id="174" name="rc174"/>
            <p:cNvSpPr/>
            <p:nvPr/>
          </p:nvSpPr>
          <p:spPr>
            <a:xfrm>
              <a:off x="6014074" y="5685479"/>
              <a:ext cx="582237" cy="124062"/>
            </a:xfrm>
            <a:prstGeom prst="rect">
              <a:avLst/>
            </a:prstGeom>
            <a:solidFill>
              <a:srgbClr val="1CABE2">
                <a:alpha val="100000"/>
              </a:srgbClr>
            </a:solidFill>
          </p:spPr>
          <p:txBody>
            <a:bodyPr/>
            <a:lstStyle/>
            <a:p/>
          </p:txBody>
        </p:sp>
        <p:sp>
          <p:nvSpPr>
            <p:cNvPr id="175" name="rc175"/>
            <p:cNvSpPr/>
            <p:nvPr/>
          </p:nvSpPr>
          <p:spPr>
            <a:xfrm>
              <a:off x="1296273" y="5530401"/>
              <a:ext cx="4701027" cy="124062"/>
            </a:xfrm>
            <a:prstGeom prst="rect">
              <a:avLst/>
            </a:prstGeom>
            <a:solidFill>
              <a:srgbClr val="80BD41">
                <a:alpha val="100000"/>
              </a:srgbClr>
            </a:solidFill>
          </p:spPr>
          <p:txBody>
            <a:bodyPr/>
            <a:lstStyle/>
            <a:p/>
          </p:txBody>
        </p:sp>
        <p:sp>
          <p:nvSpPr>
            <p:cNvPr id="176" name="rc176"/>
            <p:cNvSpPr/>
            <p:nvPr/>
          </p:nvSpPr>
          <p:spPr>
            <a:xfrm>
              <a:off x="5997301" y="5530401"/>
              <a:ext cx="579841" cy="124062"/>
            </a:xfrm>
            <a:prstGeom prst="rect">
              <a:avLst/>
            </a:prstGeom>
            <a:solidFill>
              <a:srgbClr val="1CABE2">
                <a:alpha val="100000"/>
              </a:srgbClr>
            </a:solidFill>
          </p:spPr>
          <p:txBody>
            <a:bodyPr/>
            <a:lstStyle/>
            <a:p/>
          </p:txBody>
        </p:sp>
        <p:sp>
          <p:nvSpPr>
            <p:cNvPr id="177" name="tx177"/>
            <p:cNvSpPr/>
            <p:nvPr/>
          </p:nvSpPr>
          <p:spPr>
            <a:xfrm>
              <a:off x="808721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27.4</a:t>
              </a:r>
            </a:p>
          </p:txBody>
        </p:sp>
        <p:sp>
          <p:nvSpPr>
            <p:cNvPr id="178" name="tx178"/>
            <p:cNvSpPr/>
            <p:nvPr/>
          </p:nvSpPr>
          <p:spPr>
            <a:xfrm>
              <a:off x="6751302"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79" name="tx179"/>
            <p:cNvSpPr/>
            <p:nvPr/>
          </p:nvSpPr>
          <p:spPr>
            <a:xfrm>
              <a:off x="6776877" y="555070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80" name="tx180"/>
            <p:cNvSpPr/>
            <p:nvPr/>
          </p:nvSpPr>
          <p:spPr>
            <a:xfrm>
              <a:off x="4214580"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81" name="tx181"/>
            <p:cNvSpPr/>
            <p:nvPr/>
          </p:nvSpPr>
          <p:spPr>
            <a:xfrm>
              <a:off x="7530892"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354968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83" name="tx183"/>
            <p:cNvSpPr/>
            <p:nvPr/>
          </p:nvSpPr>
          <p:spPr>
            <a:xfrm>
              <a:off x="6229843"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4" name="tx184"/>
            <p:cNvSpPr/>
            <p:nvPr/>
          </p:nvSpPr>
          <p:spPr>
            <a:xfrm>
              <a:off x="354129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85" name="tx185"/>
            <p:cNvSpPr/>
            <p:nvPr/>
          </p:nvSpPr>
          <p:spPr>
            <a:xfrm>
              <a:off x="6211873"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461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1" name="tx191"/>
            <p:cNvSpPr/>
            <p:nvPr/>
          </p:nvSpPr>
          <p:spPr>
            <a:xfrm>
              <a:off x="601065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8406695"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(89%) was lower than in 2019 (92%).
The number of children vaccinated with DTP3 decreased 22% compared to in 2019.
The number of surviving infants decreased approximately 20%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3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3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44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27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33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40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47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17431"/>
              <a:ext cx="239888" cy="294577"/>
            </a:xfrm>
            <a:prstGeom prst="rect">
              <a:avLst/>
            </a:prstGeom>
            <a:solidFill>
              <a:srgbClr val="E2231A">
                <a:alpha val="90196"/>
              </a:srgbClr>
            </a:solidFill>
          </p:spPr>
          <p:txBody>
            <a:bodyPr/>
            <a:lstStyle/>
            <a:p/>
          </p:txBody>
        </p:sp>
        <p:sp>
          <p:nvSpPr>
            <p:cNvPr id="26" name="rc26"/>
            <p:cNvSpPr/>
            <p:nvPr/>
          </p:nvSpPr>
          <p:spPr>
            <a:xfrm>
              <a:off x="1562816" y="3942341"/>
              <a:ext cx="239888" cy="269667"/>
            </a:xfrm>
            <a:prstGeom prst="rect">
              <a:avLst/>
            </a:prstGeom>
            <a:solidFill>
              <a:srgbClr val="E2231A">
                <a:alpha val="90196"/>
              </a:srgbClr>
            </a:solidFill>
          </p:spPr>
          <p:txBody>
            <a:bodyPr/>
            <a:lstStyle/>
            <a:p/>
          </p:txBody>
        </p:sp>
        <p:sp>
          <p:nvSpPr>
            <p:cNvPr id="27" name="rc27"/>
            <p:cNvSpPr/>
            <p:nvPr/>
          </p:nvSpPr>
          <p:spPr>
            <a:xfrm>
              <a:off x="1829360" y="4041693"/>
              <a:ext cx="239888" cy="170316"/>
            </a:xfrm>
            <a:prstGeom prst="rect">
              <a:avLst/>
            </a:prstGeom>
            <a:solidFill>
              <a:srgbClr val="E2231A">
                <a:alpha val="90196"/>
              </a:srgbClr>
            </a:solidFill>
          </p:spPr>
          <p:txBody>
            <a:bodyPr/>
            <a:lstStyle/>
            <a:p/>
          </p:txBody>
        </p:sp>
        <p:sp>
          <p:nvSpPr>
            <p:cNvPr id="28" name="rc28"/>
            <p:cNvSpPr/>
            <p:nvPr/>
          </p:nvSpPr>
          <p:spPr>
            <a:xfrm>
              <a:off x="2095903" y="4038796"/>
              <a:ext cx="239888" cy="173213"/>
            </a:xfrm>
            <a:prstGeom prst="rect">
              <a:avLst/>
            </a:prstGeom>
            <a:solidFill>
              <a:srgbClr val="E2231A">
                <a:alpha val="90196"/>
              </a:srgbClr>
            </a:solidFill>
          </p:spPr>
          <p:txBody>
            <a:bodyPr/>
            <a:lstStyle/>
            <a:p/>
          </p:txBody>
        </p:sp>
        <p:sp>
          <p:nvSpPr>
            <p:cNvPr id="29" name="rc29"/>
            <p:cNvSpPr/>
            <p:nvPr/>
          </p:nvSpPr>
          <p:spPr>
            <a:xfrm>
              <a:off x="2362446" y="4039375"/>
              <a:ext cx="239888" cy="172633"/>
            </a:xfrm>
            <a:prstGeom prst="rect">
              <a:avLst/>
            </a:prstGeom>
            <a:solidFill>
              <a:srgbClr val="E2231A">
                <a:alpha val="90196"/>
              </a:srgbClr>
            </a:solidFill>
          </p:spPr>
          <p:txBody>
            <a:bodyPr/>
            <a:lstStyle/>
            <a:p/>
          </p:txBody>
        </p:sp>
        <p:sp>
          <p:nvSpPr>
            <p:cNvPr id="30" name="rc30"/>
            <p:cNvSpPr/>
            <p:nvPr/>
          </p:nvSpPr>
          <p:spPr>
            <a:xfrm>
              <a:off x="2628989" y="3953348"/>
              <a:ext cx="239888" cy="258660"/>
            </a:xfrm>
            <a:prstGeom prst="rect">
              <a:avLst/>
            </a:prstGeom>
            <a:solidFill>
              <a:srgbClr val="E2231A">
                <a:alpha val="90196"/>
              </a:srgbClr>
            </a:solidFill>
          </p:spPr>
          <p:txBody>
            <a:bodyPr/>
            <a:lstStyle/>
            <a:p/>
          </p:txBody>
        </p:sp>
        <p:sp>
          <p:nvSpPr>
            <p:cNvPr id="31" name="rc31"/>
            <p:cNvSpPr/>
            <p:nvPr/>
          </p:nvSpPr>
          <p:spPr>
            <a:xfrm>
              <a:off x="2895532" y="3955376"/>
              <a:ext cx="239888" cy="256633"/>
            </a:xfrm>
            <a:prstGeom prst="rect">
              <a:avLst/>
            </a:prstGeom>
            <a:solidFill>
              <a:srgbClr val="E2231A">
                <a:alpha val="90196"/>
              </a:srgbClr>
            </a:solidFill>
          </p:spPr>
          <p:txBody>
            <a:bodyPr/>
            <a:lstStyle/>
            <a:p/>
          </p:txBody>
        </p:sp>
        <p:sp>
          <p:nvSpPr>
            <p:cNvPr id="32" name="rc32"/>
            <p:cNvSpPr/>
            <p:nvPr/>
          </p:nvSpPr>
          <p:spPr>
            <a:xfrm>
              <a:off x="3162075" y="3951321"/>
              <a:ext cx="239888" cy="260688"/>
            </a:xfrm>
            <a:prstGeom prst="rect">
              <a:avLst/>
            </a:prstGeom>
            <a:solidFill>
              <a:srgbClr val="E2231A">
                <a:alpha val="90196"/>
              </a:srgbClr>
            </a:solidFill>
          </p:spPr>
          <p:txBody>
            <a:bodyPr/>
            <a:lstStyle/>
            <a:p/>
          </p:txBody>
        </p:sp>
        <p:sp>
          <p:nvSpPr>
            <p:cNvPr id="33" name="rc33"/>
            <p:cNvSpPr/>
            <p:nvPr/>
          </p:nvSpPr>
          <p:spPr>
            <a:xfrm>
              <a:off x="3428618" y="3938286"/>
              <a:ext cx="239888" cy="273722"/>
            </a:xfrm>
            <a:prstGeom prst="rect">
              <a:avLst/>
            </a:prstGeom>
            <a:solidFill>
              <a:srgbClr val="E2231A">
                <a:alpha val="90196"/>
              </a:srgbClr>
            </a:solidFill>
          </p:spPr>
          <p:txBody>
            <a:bodyPr/>
            <a:lstStyle/>
            <a:p/>
          </p:txBody>
        </p:sp>
        <p:sp>
          <p:nvSpPr>
            <p:cNvPr id="34" name="rc34"/>
            <p:cNvSpPr/>
            <p:nvPr/>
          </p:nvSpPr>
          <p:spPr>
            <a:xfrm>
              <a:off x="3695161" y="3838066"/>
              <a:ext cx="239888" cy="373943"/>
            </a:xfrm>
            <a:prstGeom prst="rect">
              <a:avLst/>
            </a:prstGeom>
            <a:solidFill>
              <a:srgbClr val="E2231A">
                <a:alpha val="90196"/>
              </a:srgbClr>
            </a:solidFill>
          </p:spPr>
          <p:txBody>
            <a:bodyPr/>
            <a:lstStyle/>
            <a:p/>
          </p:txBody>
        </p:sp>
        <p:sp>
          <p:nvSpPr>
            <p:cNvPr id="35" name="rc35"/>
            <p:cNvSpPr/>
            <p:nvPr/>
          </p:nvSpPr>
          <p:spPr>
            <a:xfrm>
              <a:off x="3961705" y="3845307"/>
              <a:ext cx="239888" cy="366701"/>
            </a:xfrm>
            <a:prstGeom prst="rect">
              <a:avLst/>
            </a:prstGeom>
            <a:solidFill>
              <a:srgbClr val="E2231A">
                <a:alpha val="90196"/>
              </a:srgbClr>
            </a:solidFill>
          </p:spPr>
          <p:txBody>
            <a:bodyPr/>
            <a:lstStyle/>
            <a:p/>
          </p:txBody>
        </p:sp>
        <p:sp>
          <p:nvSpPr>
            <p:cNvPr id="36" name="rc36"/>
            <p:cNvSpPr/>
            <p:nvPr/>
          </p:nvSpPr>
          <p:spPr>
            <a:xfrm>
              <a:off x="4228248" y="3680205"/>
              <a:ext cx="239888" cy="531804"/>
            </a:xfrm>
            <a:prstGeom prst="rect">
              <a:avLst/>
            </a:prstGeom>
            <a:solidFill>
              <a:srgbClr val="E2231A">
                <a:alpha val="90196"/>
              </a:srgbClr>
            </a:solidFill>
          </p:spPr>
          <p:txBody>
            <a:bodyPr/>
            <a:lstStyle/>
            <a:p/>
          </p:txBody>
        </p:sp>
        <p:sp>
          <p:nvSpPr>
            <p:cNvPr id="37" name="rc37"/>
            <p:cNvSpPr/>
            <p:nvPr/>
          </p:nvSpPr>
          <p:spPr>
            <a:xfrm>
              <a:off x="4494791" y="3592729"/>
              <a:ext cx="239888" cy="619279"/>
            </a:xfrm>
            <a:prstGeom prst="rect">
              <a:avLst/>
            </a:prstGeom>
            <a:solidFill>
              <a:srgbClr val="E2231A">
                <a:alpha val="90196"/>
              </a:srgbClr>
            </a:solidFill>
          </p:spPr>
          <p:txBody>
            <a:bodyPr/>
            <a:lstStyle/>
            <a:p/>
          </p:txBody>
        </p:sp>
        <p:sp>
          <p:nvSpPr>
            <p:cNvPr id="38" name="rc38"/>
            <p:cNvSpPr/>
            <p:nvPr/>
          </p:nvSpPr>
          <p:spPr>
            <a:xfrm>
              <a:off x="4761334" y="3605184"/>
              <a:ext cx="239888" cy="606824"/>
            </a:xfrm>
            <a:prstGeom prst="rect">
              <a:avLst/>
            </a:prstGeom>
            <a:solidFill>
              <a:srgbClr val="E2231A">
                <a:alpha val="90196"/>
              </a:srgbClr>
            </a:solidFill>
          </p:spPr>
          <p:txBody>
            <a:bodyPr/>
            <a:lstStyle/>
            <a:p/>
          </p:txBody>
        </p:sp>
        <p:sp>
          <p:nvSpPr>
            <p:cNvPr id="39" name="rc39"/>
            <p:cNvSpPr/>
            <p:nvPr/>
          </p:nvSpPr>
          <p:spPr>
            <a:xfrm>
              <a:off x="5027877" y="3595336"/>
              <a:ext cx="239888" cy="616673"/>
            </a:xfrm>
            <a:prstGeom prst="rect">
              <a:avLst/>
            </a:prstGeom>
            <a:solidFill>
              <a:srgbClr val="E2231A">
                <a:alpha val="90196"/>
              </a:srgbClr>
            </a:solidFill>
          </p:spPr>
          <p:txBody>
            <a:bodyPr/>
            <a:lstStyle/>
            <a:p/>
          </p:txBody>
        </p:sp>
        <p:sp>
          <p:nvSpPr>
            <p:cNvPr id="40" name="rc40"/>
            <p:cNvSpPr/>
            <p:nvPr/>
          </p:nvSpPr>
          <p:spPr>
            <a:xfrm>
              <a:off x="5294420" y="3662536"/>
              <a:ext cx="239888" cy="549473"/>
            </a:xfrm>
            <a:prstGeom prst="rect">
              <a:avLst/>
            </a:prstGeom>
            <a:solidFill>
              <a:srgbClr val="E2231A">
                <a:alpha val="90196"/>
              </a:srgbClr>
            </a:solidFill>
          </p:spPr>
          <p:txBody>
            <a:bodyPr/>
            <a:lstStyle/>
            <a:p/>
          </p:txBody>
        </p:sp>
        <p:sp>
          <p:nvSpPr>
            <p:cNvPr id="41" name="rc41"/>
            <p:cNvSpPr/>
            <p:nvPr/>
          </p:nvSpPr>
          <p:spPr>
            <a:xfrm>
              <a:off x="5560963" y="3673253"/>
              <a:ext cx="239888" cy="538756"/>
            </a:xfrm>
            <a:prstGeom prst="rect">
              <a:avLst/>
            </a:prstGeom>
            <a:solidFill>
              <a:srgbClr val="E2231A">
                <a:alpha val="90196"/>
              </a:srgbClr>
            </a:solidFill>
          </p:spPr>
          <p:txBody>
            <a:bodyPr/>
            <a:lstStyle/>
            <a:p/>
          </p:txBody>
        </p:sp>
        <p:sp>
          <p:nvSpPr>
            <p:cNvPr id="42" name="rc42"/>
            <p:cNvSpPr/>
            <p:nvPr/>
          </p:nvSpPr>
          <p:spPr>
            <a:xfrm>
              <a:off x="5827506" y="3705405"/>
              <a:ext cx="239888" cy="506604"/>
            </a:xfrm>
            <a:prstGeom prst="rect">
              <a:avLst/>
            </a:prstGeom>
            <a:solidFill>
              <a:srgbClr val="E2231A">
                <a:alpha val="90196"/>
              </a:srgbClr>
            </a:solidFill>
          </p:spPr>
          <p:txBody>
            <a:bodyPr/>
            <a:lstStyle/>
            <a:p/>
          </p:txBody>
        </p:sp>
        <p:sp>
          <p:nvSpPr>
            <p:cNvPr id="43" name="rc43"/>
            <p:cNvSpPr/>
            <p:nvPr/>
          </p:nvSpPr>
          <p:spPr>
            <a:xfrm>
              <a:off x="6094049" y="3557681"/>
              <a:ext cx="239888" cy="654328"/>
            </a:xfrm>
            <a:prstGeom prst="rect">
              <a:avLst/>
            </a:prstGeom>
            <a:solidFill>
              <a:srgbClr val="E2231A">
                <a:alpha val="90196"/>
              </a:srgbClr>
            </a:solidFill>
          </p:spPr>
          <p:txBody>
            <a:bodyPr/>
            <a:lstStyle/>
            <a:p/>
          </p:txBody>
        </p:sp>
        <p:sp>
          <p:nvSpPr>
            <p:cNvPr id="44" name="rc44"/>
            <p:cNvSpPr/>
            <p:nvPr/>
          </p:nvSpPr>
          <p:spPr>
            <a:xfrm>
              <a:off x="6360593" y="3655584"/>
              <a:ext cx="239888" cy="556425"/>
            </a:xfrm>
            <a:prstGeom prst="rect">
              <a:avLst/>
            </a:prstGeom>
            <a:solidFill>
              <a:srgbClr val="E2231A">
                <a:alpha val="90196"/>
              </a:srgbClr>
            </a:solidFill>
          </p:spPr>
          <p:txBody>
            <a:bodyPr/>
            <a:lstStyle/>
            <a:p/>
          </p:txBody>
        </p:sp>
        <p:sp>
          <p:nvSpPr>
            <p:cNvPr id="45" name="rc45"/>
            <p:cNvSpPr/>
            <p:nvPr/>
          </p:nvSpPr>
          <p:spPr>
            <a:xfrm>
              <a:off x="6627136" y="3484109"/>
              <a:ext cx="239888" cy="727900"/>
            </a:xfrm>
            <a:prstGeom prst="rect">
              <a:avLst/>
            </a:prstGeom>
            <a:solidFill>
              <a:srgbClr val="E2231A">
                <a:alpha val="90196"/>
              </a:srgbClr>
            </a:solidFill>
          </p:spPr>
          <p:txBody>
            <a:bodyPr/>
            <a:lstStyle/>
            <a:p/>
          </p:txBody>
        </p:sp>
        <p:sp>
          <p:nvSpPr>
            <p:cNvPr id="46" name="rc46"/>
            <p:cNvSpPr/>
            <p:nvPr/>
          </p:nvSpPr>
          <p:spPr>
            <a:xfrm>
              <a:off x="6893679" y="3415461"/>
              <a:ext cx="239888" cy="796548"/>
            </a:xfrm>
            <a:prstGeom prst="rect">
              <a:avLst/>
            </a:prstGeom>
            <a:solidFill>
              <a:srgbClr val="E2231A">
                <a:alpha val="90196"/>
              </a:srgbClr>
            </a:solidFill>
          </p:spPr>
          <p:txBody>
            <a:bodyPr/>
            <a:lstStyle/>
            <a:p/>
          </p:txBody>
        </p:sp>
        <p:sp>
          <p:nvSpPr>
            <p:cNvPr id="47" name="rc47"/>
            <p:cNvSpPr/>
            <p:nvPr/>
          </p:nvSpPr>
          <p:spPr>
            <a:xfrm>
              <a:off x="7160222" y="3402427"/>
              <a:ext cx="239888" cy="809582"/>
            </a:xfrm>
            <a:prstGeom prst="rect">
              <a:avLst/>
            </a:prstGeom>
            <a:solidFill>
              <a:srgbClr val="E2231A">
                <a:alpha val="90196"/>
              </a:srgbClr>
            </a:solidFill>
          </p:spPr>
          <p:txBody>
            <a:bodyPr/>
            <a:lstStyle/>
            <a:p/>
          </p:txBody>
        </p:sp>
        <p:sp>
          <p:nvSpPr>
            <p:cNvPr id="48" name="rc48"/>
            <p:cNvSpPr/>
            <p:nvPr/>
          </p:nvSpPr>
          <p:spPr>
            <a:xfrm>
              <a:off x="7426765" y="3406771"/>
              <a:ext cx="239888" cy="805237"/>
            </a:xfrm>
            <a:prstGeom prst="rect">
              <a:avLst/>
            </a:prstGeom>
            <a:solidFill>
              <a:srgbClr val="E2231A">
                <a:alpha val="90196"/>
              </a:srgbClr>
            </a:solidFill>
          </p:spPr>
          <p:txBody>
            <a:bodyPr/>
            <a:lstStyle/>
            <a:p/>
          </p:txBody>
        </p:sp>
        <p:sp>
          <p:nvSpPr>
            <p:cNvPr id="49" name="rc49"/>
            <p:cNvSpPr/>
            <p:nvPr/>
          </p:nvSpPr>
          <p:spPr>
            <a:xfrm>
              <a:off x="7693308" y="3314661"/>
              <a:ext cx="239888" cy="897347"/>
            </a:xfrm>
            <a:prstGeom prst="rect">
              <a:avLst/>
            </a:prstGeom>
            <a:solidFill>
              <a:srgbClr val="E2231A">
                <a:alpha val="90196"/>
              </a:srgbClr>
            </a:solidFill>
          </p:spPr>
          <p:txBody>
            <a:bodyPr/>
            <a:lstStyle/>
            <a:p/>
          </p:txBody>
        </p:sp>
        <p:sp>
          <p:nvSpPr>
            <p:cNvPr id="50" name="rc50"/>
            <p:cNvSpPr/>
            <p:nvPr/>
          </p:nvSpPr>
          <p:spPr>
            <a:xfrm>
              <a:off x="7959851" y="3318137"/>
              <a:ext cx="239888" cy="893871"/>
            </a:xfrm>
            <a:prstGeom prst="rect">
              <a:avLst/>
            </a:prstGeom>
            <a:solidFill>
              <a:srgbClr val="E2231A">
                <a:alpha val="90196"/>
              </a:srgbClr>
            </a:solidFill>
          </p:spPr>
          <p:txBody>
            <a:bodyPr/>
            <a:lstStyle/>
            <a:p/>
          </p:txBody>
        </p:sp>
        <p:sp>
          <p:nvSpPr>
            <p:cNvPr id="51" name="rc51"/>
            <p:cNvSpPr/>
            <p:nvPr/>
          </p:nvSpPr>
          <p:spPr>
            <a:xfrm>
              <a:off x="1296273" y="3893390"/>
              <a:ext cx="239888" cy="24041"/>
            </a:xfrm>
            <a:prstGeom prst="rect">
              <a:avLst/>
            </a:prstGeom>
            <a:solidFill>
              <a:srgbClr val="B3B3B3">
                <a:alpha val="90196"/>
              </a:srgbClr>
            </a:solidFill>
          </p:spPr>
          <p:txBody>
            <a:bodyPr/>
            <a:lstStyle/>
            <a:p/>
          </p:txBody>
        </p:sp>
        <p:sp>
          <p:nvSpPr>
            <p:cNvPr id="52" name="rc52"/>
            <p:cNvSpPr/>
            <p:nvPr/>
          </p:nvSpPr>
          <p:spPr>
            <a:xfrm>
              <a:off x="1562816" y="3601129"/>
              <a:ext cx="239888" cy="341212"/>
            </a:xfrm>
            <a:prstGeom prst="rect">
              <a:avLst/>
            </a:prstGeom>
            <a:solidFill>
              <a:srgbClr val="B3B3B3">
                <a:alpha val="90196"/>
              </a:srgbClr>
            </a:solidFill>
          </p:spPr>
          <p:txBody>
            <a:bodyPr/>
            <a:lstStyle/>
            <a:p/>
          </p:txBody>
        </p:sp>
        <p:sp>
          <p:nvSpPr>
            <p:cNvPr id="53" name="rc53"/>
            <p:cNvSpPr/>
            <p:nvPr/>
          </p:nvSpPr>
          <p:spPr>
            <a:xfrm>
              <a:off x="1829360" y="3648632"/>
              <a:ext cx="239888" cy="393060"/>
            </a:xfrm>
            <a:prstGeom prst="rect">
              <a:avLst/>
            </a:prstGeom>
            <a:solidFill>
              <a:srgbClr val="B3B3B3">
                <a:alpha val="90196"/>
              </a:srgbClr>
            </a:solidFill>
          </p:spPr>
          <p:txBody>
            <a:bodyPr/>
            <a:lstStyle/>
            <a:p/>
          </p:txBody>
        </p:sp>
        <p:sp>
          <p:nvSpPr>
            <p:cNvPr id="54" name="rc54"/>
            <p:cNvSpPr/>
            <p:nvPr/>
          </p:nvSpPr>
          <p:spPr>
            <a:xfrm>
              <a:off x="2095903" y="3456302"/>
              <a:ext cx="239888" cy="582493"/>
            </a:xfrm>
            <a:prstGeom prst="rect">
              <a:avLst/>
            </a:prstGeom>
            <a:solidFill>
              <a:srgbClr val="B3B3B3">
                <a:alpha val="90196"/>
              </a:srgbClr>
            </a:solidFill>
          </p:spPr>
          <p:txBody>
            <a:bodyPr/>
            <a:lstStyle/>
            <a:p/>
          </p:txBody>
        </p:sp>
        <p:sp>
          <p:nvSpPr>
            <p:cNvPr id="55" name="rc55"/>
            <p:cNvSpPr/>
            <p:nvPr/>
          </p:nvSpPr>
          <p:spPr>
            <a:xfrm>
              <a:off x="2362446" y="3482081"/>
              <a:ext cx="239888" cy="557294"/>
            </a:xfrm>
            <a:prstGeom prst="rect">
              <a:avLst/>
            </a:prstGeom>
            <a:solidFill>
              <a:srgbClr val="B3B3B3">
                <a:alpha val="90196"/>
              </a:srgbClr>
            </a:solidFill>
          </p:spPr>
          <p:txBody>
            <a:bodyPr/>
            <a:lstStyle/>
            <a:p/>
          </p:txBody>
        </p:sp>
        <p:sp>
          <p:nvSpPr>
            <p:cNvPr id="56" name="rc56"/>
            <p:cNvSpPr/>
            <p:nvPr/>
          </p:nvSpPr>
          <p:spPr>
            <a:xfrm>
              <a:off x="2628989" y="3705115"/>
              <a:ext cx="239888" cy="248233"/>
            </a:xfrm>
            <a:prstGeom prst="rect">
              <a:avLst/>
            </a:prstGeom>
            <a:solidFill>
              <a:srgbClr val="B3B3B3">
                <a:alpha val="90196"/>
              </a:srgbClr>
            </a:solidFill>
          </p:spPr>
          <p:txBody>
            <a:bodyPr/>
            <a:lstStyle/>
            <a:p/>
          </p:txBody>
        </p:sp>
        <p:sp>
          <p:nvSpPr>
            <p:cNvPr id="57" name="rc57"/>
            <p:cNvSpPr/>
            <p:nvPr/>
          </p:nvSpPr>
          <p:spPr>
            <a:xfrm>
              <a:off x="2895532" y="3633281"/>
              <a:ext cx="239888" cy="322095"/>
            </a:xfrm>
            <a:prstGeom prst="rect">
              <a:avLst/>
            </a:prstGeom>
            <a:solidFill>
              <a:srgbClr val="B3B3B3">
                <a:alpha val="90196"/>
              </a:srgbClr>
            </a:solidFill>
          </p:spPr>
          <p:txBody>
            <a:bodyPr/>
            <a:lstStyle/>
            <a:p/>
          </p:txBody>
        </p:sp>
        <p:sp>
          <p:nvSpPr>
            <p:cNvPr id="58" name="rc58"/>
            <p:cNvSpPr/>
            <p:nvPr/>
          </p:nvSpPr>
          <p:spPr>
            <a:xfrm>
              <a:off x="3162075" y="3856314"/>
              <a:ext cx="239888" cy="95006"/>
            </a:xfrm>
            <a:prstGeom prst="rect">
              <a:avLst/>
            </a:prstGeom>
            <a:solidFill>
              <a:srgbClr val="B3B3B3">
                <a:alpha val="90196"/>
              </a:srgbClr>
            </a:solidFill>
          </p:spPr>
          <p:txBody>
            <a:bodyPr/>
            <a:lstStyle/>
            <a:p/>
          </p:txBody>
        </p:sp>
        <p:sp>
          <p:nvSpPr>
            <p:cNvPr id="59" name="rc59"/>
            <p:cNvSpPr/>
            <p:nvPr/>
          </p:nvSpPr>
          <p:spPr>
            <a:xfrm>
              <a:off x="3428618" y="3880645"/>
              <a:ext cx="239888" cy="57641"/>
            </a:xfrm>
            <a:prstGeom prst="rect">
              <a:avLst/>
            </a:prstGeom>
            <a:solidFill>
              <a:srgbClr val="B3B3B3">
                <a:alpha val="90196"/>
              </a:srgbClr>
            </a:solidFill>
          </p:spPr>
          <p:txBody>
            <a:bodyPr/>
            <a:lstStyle/>
            <a:p/>
          </p:txBody>
        </p:sp>
        <p:sp>
          <p:nvSpPr>
            <p:cNvPr id="60" name="rc60"/>
            <p:cNvSpPr/>
            <p:nvPr/>
          </p:nvSpPr>
          <p:spPr>
            <a:xfrm>
              <a:off x="3695161" y="3726260"/>
              <a:ext cx="239888" cy="111806"/>
            </a:xfrm>
            <a:prstGeom prst="rect">
              <a:avLst/>
            </a:prstGeom>
            <a:solidFill>
              <a:srgbClr val="B3B3B3">
                <a:alpha val="90196"/>
              </a:srgbClr>
            </a:solidFill>
          </p:spPr>
          <p:txBody>
            <a:bodyPr/>
            <a:lstStyle/>
            <a:p/>
          </p:txBody>
        </p:sp>
        <p:sp>
          <p:nvSpPr>
            <p:cNvPr id="61" name="rc61"/>
            <p:cNvSpPr/>
            <p:nvPr/>
          </p:nvSpPr>
          <p:spPr>
            <a:xfrm>
              <a:off x="3961705" y="3811418"/>
              <a:ext cx="239888" cy="33889"/>
            </a:xfrm>
            <a:prstGeom prst="rect">
              <a:avLst/>
            </a:prstGeom>
            <a:solidFill>
              <a:srgbClr val="B3B3B3">
                <a:alpha val="90196"/>
              </a:srgbClr>
            </a:solidFill>
          </p:spPr>
          <p:txBody>
            <a:bodyPr/>
            <a:lstStyle/>
            <a:p/>
          </p:txBody>
        </p:sp>
        <p:sp>
          <p:nvSpPr>
            <p:cNvPr id="62" name="rc62"/>
            <p:cNvSpPr/>
            <p:nvPr/>
          </p:nvSpPr>
          <p:spPr>
            <a:xfrm>
              <a:off x="4761334" y="3594757"/>
              <a:ext cx="239888" cy="10427"/>
            </a:xfrm>
            <a:prstGeom prst="rect">
              <a:avLst/>
            </a:prstGeom>
            <a:solidFill>
              <a:srgbClr val="B3B3B3">
                <a:alpha val="90196"/>
              </a:srgbClr>
            </a:solidFill>
          </p:spPr>
          <p:txBody>
            <a:bodyPr/>
            <a:lstStyle/>
            <a:p/>
          </p:txBody>
        </p:sp>
        <p:sp>
          <p:nvSpPr>
            <p:cNvPr id="63" name="rc63"/>
            <p:cNvSpPr/>
            <p:nvPr/>
          </p:nvSpPr>
          <p:spPr>
            <a:xfrm>
              <a:off x="5027877" y="3569267"/>
              <a:ext cx="239888" cy="26068"/>
            </a:xfrm>
            <a:prstGeom prst="rect">
              <a:avLst/>
            </a:prstGeom>
            <a:solidFill>
              <a:srgbClr val="B3B3B3">
                <a:alpha val="90196"/>
              </a:srgbClr>
            </a:solidFill>
          </p:spPr>
          <p:txBody>
            <a:bodyPr/>
            <a:lstStyle/>
            <a:p/>
          </p:txBody>
        </p:sp>
        <p:sp>
          <p:nvSpPr>
            <p:cNvPr id="64" name="rc64"/>
            <p:cNvSpPr/>
            <p:nvPr/>
          </p:nvSpPr>
          <p:spPr>
            <a:xfrm>
              <a:off x="5294420" y="3534509"/>
              <a:ext cx="239888" cy="128027"/>
            </a:xfrm>
            <a:prstGeom prst="rect">
              <a:avLst/>
            </a:prstGeom>
            <a:solidFill>
              <a:srgbClr val="B3B3B3">
                <a:alpha val="90196"/>
              </a:srgbClr>
            </a:solidFill>
          </p:spPr>
          <p:txBody>
            <a:bodyPr/>
            <a:lstStyle/>
            <a:p/>
          </p:txBody>
        </p:sp>
        <p:sp>
          <p:nvSpPr>
            <p:cNvPr id="65" name="rc65"/>
            <p:cNvSpPr/>
            <p:nvPr/>
          </p:nvSpPr>
          <p:spPr>
            <a:xfrm>
              <a:off x="5560963" y="3526398"/>
              <a:ext cx="239888" cy="146854"/>
            </a:xfrm>
            <a:prstGeom prst="rect">
              <a:avLst/>
            </a:prstGeom>
            <a:solidFill>
              <a:srgbClr val="B3B3B3">
                <a:alpha val="90196"/>
              </a:srgbClr>
            </a:solidFill>
          </p:spPr>
          <p:txBody>
            <a:bodyPr/>
            <a:lstStyle/>
            <a:p/>
          </p:txBody>
        </p:sp>
        <p:sp>
          <p:nvSpPr>
            <p:cNvPr id="66" name="rc66"/>
            <p:cNvSpPr/>
            <p:nvPr/>
          </p:nvSpPr>
          <p:spPr>
            <a:xfrm>
              <a:off x="5827506" y="3537116"/>
              <a:ext cx="239888" cy="168288"/>
            </a:xfrm>
            <a:prstGeom prst="rect">
              <a:avLst/>
            </a:prstGeom>
            <a:solidFill>
              <a:srgbClr val="B3B3B3">
                <a:alpha val="90196"/>
              </a:srgbClr>
            </a:solidFill>
          </p:spPr>
          <p:txBody>
            <a:bodyPr/>
            <a:lstStyle/>
            <a:p/>
          </p:txBody>
        </p:sp>
        <p:sp>
          <p:nvSpPr>
            <p:cNvPr id="67" name="rc67"/>
            <p:cNvSpPr/>
            <p:nvPr/>
          </p:nvSpPr>
          <p:spPr>
            <a:xfrm>
              <a:off x="6094049" y="3538564"/>
              <a:ext cx="239888" cy="19117"/>
            </a:xfrm>
            <a:prstGeom prst="rect">
              <a:avLst/>
            </a:prstGeom>
            <a:solidFill>
              <a:srgbClr val="B3B3B3">
                <a:alpha val="90196"/>
              </a:srgbClr>
            </a:solidFill>
          </p:spPr>
          <p:txBody>
            <a:bodyPr/>
            <a:lstStyle/>
            <a:p/>
          </p:txBody>
        </p:sp>
        <p:sp>
          <p:nvSpPr>
            <p:cNvPr id="68" name="rc68"/>
            <p:cNvSpPr/>
            <p:nvPr/>
          </p:nvSpPr>
          <p:spPr>
            <a:xfrm>
              <a:off x="6360593" y="3626039"/>
              <a:ext cx="239888" cy="29544"/>
            </a:xfrm>
            <a:prstGeom prst="rect">
              <a:avLst/>
            </a:prstGeom>
            <a:solidFill>
              <a:srgbClr val="B3B3B3">
                <a:alpha val="90196"/>
              </a:srgbClr>
            </a:solidFill>
          </p:spPr>
          <p:txBody>
            <a:bodyPr/>
            <a:lstStyle/>
            <a:p/>
          </p:txBody>
        </p:sp>
        <p:sp>
          <p:nvSpPr>
            <p:cNvPr id="69" name="rc69"/>
            <p:cNvSpPr/>
            <p:nvPr/>
          </p:nvSpPr>
          <p:spPr>
            <a:xfrm>
              <a:off x="6627136" y="3456013"/>
              <a:ext cx="239888" cy="28096"/>
            </a:xfrm>
            <a:prstGeom prst="rect">
              <a:avLst/>
            </a:prstGeom>
            <a:solidFill>
              <a:srgbClr val="B3B3B3">
                <a:alpha val="90196"/>
              </a:srgbClr>
            </a:solidFill>
          </p:spPr>
          <p:txBody>
            <a:bodyPr/>
            <a:lstStyle/>
            <a:p/>
          </p:txBody>
        </p:sp>
        <p:sp>
          <p:nvSpPr>
            <p:cNvPr id="70" name="rc70"/>
            <p:cNvSpPr/>
            <p:nvPr/>
          </p:nvSpPr>
          <p:spPr>
            <a:xfrm>
              <a:off x="6893679" y="3167228"/>
              <a:ext cx="239888" cy="248233"/>
            </a:xfrm>
            <a:prstGeom prst="rect">
              <a:avLst/>
            </a:prstGeom>
            <a:solidFill>
              <a:srgbClr val="B3B3B3">
                <a:alpha val="90196"/>
              </a:srgbClr>
            </a:solidFill>
          </p:spPr>
          <p:txBody>
            <a:bodyPr/>
            <a:lstStyle/>
            <a:p/>
          </p:txBody>
        </p:sp>
        <p:sp>
          <p:nvSpPr>
            <p:cNvPr id="71" name="rc71"/>
            <p:cNvSpPr/>
            <p:nvPr/>
          </p:nvSpPr>
          <p:spPr>
            <a:xfrm>
              <a:off x="7160222" y="3049339"/>
              <a:ext cx="239888" cy="353088"/>
            </a:xfrm>
            <a:prstGeom prst="rect">
              <a:avLst/>
            </a:prstGeom>
            <a:solidFill>
              <a:srgbClr val="B3B3B3">
                <a:alpha val="90196"/>
              </a:srgbClr>
            </a:solidFill>
          </p:spPr>
          <p:txBody>
            <a:bodyPr/>
            <a:lstStyle/>
            <a:p/>
          </p:txBody>
        </p:sp>
        <p:sp>
          <p:nvSpPr>
            <p:cNvPr id="72" name="rc72"/>
            <p:cNvSpPr/>
            <p:nvPr/>
          </p:nvSpPr>
          <p:spPr>
            <a:xfrm>
              <a:off x="7426765" y="2978373"/>
              <a:ext cx="239888" cy="428398"/>
            </a:xfrm>
            <a:prstGeom prst="rect">
              <a:avLst/>
            </a:prstGeom>
            <a:solidFill>
              <a:srgbClr val="B3B3B3">
                <a:alpha val="90196"/>
              </a:srgbClr>
            </a:solidFill>
          </p:spPr>
          <p:txBody>
            <a:bodyPr/>
            <a:lstStyle/>
            <a:p/>
          </p:txBody>
        </p:sp>
        <p:sp>
          <p:nvSpPr>
            <p:cNvPr id="73" name="rc73"/>
            <p:cNvSpPr/>
            <p:nvPr/>
          </p:nvSpPr>
          <p:spPr>
            <a:xfrm>
              <a:off x="7693308" y="2923049"/>
              <a:ext cx="239888" cy="391612"/>
            </a:xfrm>
            <a:prstGeom prst="rect">
              <a:avLst/>
            </a:prstGeom>
            <a:solidFill>
              <a:srgbClr val="B3B3B3">
                <a:alpha val="90196"/>
              </a:srgbClr>
            </a:solidFill>
          </p:spPr>
          <p:txBody>
            <a:bodyPr/>
            <a:lstStyle/>
            <a:p/>
          </p:txBody>
        </p:sp>
        <p:sp>
          <p:nvSpPr>
            <p:cNvPr id="74" name="rc74"/>
            <p:cNvSpPr/>
            <p:nvPr/>
          </p:nvSpPr>
          <p:spPr>
            <a:xfrm>
              <a:off x="7959851" y="2955491"/>
              <a:ext cx="239888" cy="362646"/>
            </a:xfrm>
            <a:prstGeom prst="rect">
              <a:avLst/>
            </a:prstGeom>
            <a:solidFill>
              <a:srgbClr val="B3B3B3">
                <a:alpha val="90196"/>
              </a:srgbClr>
            </a:solidFill>
          </p:spPr>
          <p:txBody>
            <a:bodyPr/>
            <a:lstStyle/>
            <a:p/>
          </p:txBody>
        </p:sp>
        <p:sp>
          <p:nvSpPr>
            <p:cNvPr id="75" name="pl75"/>
            <p:cNvSpPr/>
            <p:nvPr/>
          </p:nvSpPr>
          <p:spPr>
            <a:xfrm>
              <a:off x="1416218" y="2106708"/>
              <a:ext cx="6663577" cy="257791"/>
            </a:xfrm>
            <a:custGeom>
              <a:avLst/>
              <a:pathLst>
                <a:path w="6663577" h="257791">
                  <a:moveTo>
                    <a:pt x="0" y="21482"/>
                  </a:moveTo>
                  <a:lnTo>
                    <a:pt x="266543" y="21482"/>
                  </a:lnTo>
                  <a:lnTo>
                    <a:pt x="533086" y="0"/>
                  </a:lnTo>
                  <a:lnTo>
                    <a:pt x="799629" y="0"/>
                  </a:lnTo>
                  <a:lnTo>
                    <a:pt x="1066172" y="0"/>
                  </a:lnTo>
                  <a:lnTo>
                    <a:pt x="1332715" y="21482"/>
                  </a:lnTo>
                  <a:lnTo>
                    <a:pt x="1599258" y="21482"/>
                  </a:lnTo>
                  <a:lnTo>
                    <a:pt x="1865801" y="21482"/>
                  </a:lnTo>
                  <a:lnTo>
                    <a:pt x="2132344" y="21482"/>
                  </a:lnTo>
                  <a:lnTo>
                    <a:pt x="2398888" y="42965"/>
                  </a:lnTo>
                  <a:lnTo>
                    <a:pt x="2665431" y="42965"/>
                  </a:lnTo>
                  <a:lnTo>
                    <a:pt x="2931974" y="85930"/>
                  </a:lnTo>
                  <a:lnTo>
                    <a:pt x="3198517" y="107413"/>
                  </a:lnTo>
                  <a:lnTo>
                    <a:pt x="3465060" y="107413"/>
                  </a:lnTo>
                  <a:lnTo>
                    <a:pt x="3731603" y="107413"/>
                  </a:lnTo>
                  <a:lnTo>
                    <a:pt x="3998146" y="85930"/>
                  </a:lnTo>
                  <a:lnTo>
                    <a:pt x="4264689" y="85930"/>
                  </a:lnTo>
                  <a:lnTo>
                    <a:pt x="4531233" y="85930"/>
                  </a:lnTo>
                  <a:lnTo>
                    <a:pt x="4797776" y="128895"/>
                  </a:lnTo>
                  <a:lnTo>
                    <a:pt x="5064319" y="107413"/>
                  </a:lnTo>
                  <a:lnTo>
                    <a:pt x="5330862" y="171861"/>
                  </a:lnTo>
                  <a:lnTo>
                    <a:pt x="5597405" y="214826"/>
                  </a:lnTo>
                  <a:lnTo>
                    <a:pt x="5863948" y="236309"/>
                  </a:lnTo>
                  <a:lnTo>
                    <a:pt x="6130491" y="236309"/>
                  </a:lnTo>
                  <a:lnTo>
                    <a:pt x="6397034" y="257791"/>
                  </a:lnTo>
                  <a:lnTo>
                    <a:pt x="6663577" y="257791"/>
                  </a:lnTo>
                </a:path>
              </a:pathLst>
            </a:custGeom>
            <a:ln w="27101" cap="flat">
              <a:solidFill>
                <a:srgbClr val="3283FE">
                  <a:alpha val="100000"/>
                </a:srgbClr>
              </a:solidFill>
              <a:prstDash val="solid"/>
              <a:round/>
            </a:ln>
          </p:spPr>
          <p:txBody>
            <a:bodyPr/>
            <a:lstStyle/>
            <a:p/>
          </p:txBody>
        </p:sp>
        <p:sp>
          <p:nvSpPr>
            <p:cNvPr id="76" name="pl76"/>
            <p:cNvSpPr/>
            <p:nvPr/>
          </p:nvSpPr>
          <p:spPr>
            <a:xfrm>
              <a:off x="1416218" y="2128191"/>
              <a:ext cx="6663577" cy="257791"/>
            </a:xfrm>
            <a:custGeom>
              <a:avLst/>
              <a:pathLst>
                <a:path w="6663577" h="257791">
                  <a:moveTo>
                    <a:pt x="0" y="0"/>
                  </a:moveTo>
                  <a:lnTo>
                    <a:pt x="266543" y="21482"/>
                  </a:lnTo>
                  <a:lnTo>
                    <a:pt x="533086" y="42965"/>
                  </a:lnTo>
                  <a:lnTo>
                    <a:pt x="799629" y="85930"/>
                  </a:lnTo>
                  <a:lnTo>
                    <a:pt x="1066172" y="85930"/>
                  </a:lnTo>
                  <a:lnTo>
                    <a:pt x="1332715" y="42965"/>
                  </a:lnTo>
                  <a:lnTo>
                    <a:pt x="1599258" y="64447"/>
                  </a:lnTo>
                  <a:lnTo>
                    <a:pt x="1865801" y="21482"/>
                  </a:lnTo>
                  <a:lnTo>
                    <a:pt x="2132344" y="21482"/>
                  </a:lnTo>
                  <a:lnTo>
                    <a:pt x="2398888" y="64447"/>
                  </a:lnTo>
                  <a:lnTo>
                    <a:pt x="2665431" y="42965"/>
                  </a:lnTo>
                  <a:lnTo>
                    <a:pt x="2931974" y="64447"/>
                  </a:lnTo>
                  <a:lnTo>
                    <a:pt x="3198517" y="85930"/>
                  </a:lnTo>
                  <a:lnTo>
                    <a:pt x="3465060" y="107413"/>
                  </a:lnTo>
                  <a:lnTo>
                    <a:pt x="3731603" y="107413"/>
                  </a:lnTo>
                  <a:lnTo>
                    <a:pt x="3998146" y="107413"/>
                  </a:lnTo>
                  <a:lnTo>
                    <a:pt x="4264689" y="107413"/>
                  </a:lnTo>
                  <a:lnTo>
                    <a:pt x="4531233" y="107413"/>
                  </a:lnTo>
                  <a:lnTo>
                    <a:pt x="4797776" y="107413"/>
                  </a:lnTo>
                  <a:lnTo>
                    <a:pt x="5064319" y="85930"/>
                  </a:lnTo>
                  <a:lnTo>
                    <a:pt x="5330862" y="128895"/>
                  </a:lnTo>
                  <a:lnTo>
                    <a:pt x="5597405" y="193343"/>
                  </a:lnTo>
                  <a:lnTo>
                    <a:pt x="5863948" y="214826"/>
                  </a:lnTo>
                  <a:lnTo>
                    <a:pt x="6130491" y="236309"/>
                  </a:lnTo>
                  <a:lnTo>
                    <a:pt x="6397034" y="257791"/>
                  </a:lnTo>
                  <a:lnTo>
                    <a:pt x="6663577" y="257791"/>
                  </a:lnTo>
                </a:path>
              </a:pathLst>
            </a:custGeom>
            <a:ln w="27101" cap="flat">
              <a:solidFill>
                <a:srgbClr val="FFA500">
                  <a:alpha val="100000"/>
                </a:srgbClr>
              </a:solidFill>
              <a:prstDash val="solid"/>
              <a:round/>
            </a:ln>
          </p:spPr>
          <p:txBody>
            <a:bodyPr/>
            <a:lstStyle/>
            <a:p/>
          </p:txBody>
        </p:sp>
        <p:sp>
          <p:nvSpPr>
            <p:cNvPr id="77" name="tx77"/>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1345880"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9" name="tx79"/>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267859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1" name="tx81"/>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4011311"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3" name="tx83"/>
            <p:cNvSpPr/>
            <p:nvPr/>
          </p:nvSpPr>
          <p:spPr>
            <a:xfrm>
              <a:off x="534402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4" name="tx84"/>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641019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6" name="tx86"/>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7" name="tx87"/>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8" name="tx88"/>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9" name="tx89"/>
            <p:cNvSpPr/>
            <p:nvPr/>
          </p:nvSpPr>
          <p:spPr>
            <a:xfrm>
              <a:off x="694328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0" name="tx90"/>
            <p:cNvSpPr/>
            <p:nvPr/>
          </p:nvSpPr>
          <p:spPr>
            <a:xfrm>
              <a:off x="6943285"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91" name="tx91"/>
            <p:cNvSpPr/>
            <p:nvPr/>
          </p:nvSpPr>
          <p:spPr>
            <a:xfrm>
              <a:off x="720982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92" name="tx92"/>
            <p:cNvSpPr/>
            <p:nvPr/>
          </p:nvSpPr>
          <p:spPr>
            <a:xfrm>
              <a:off x="720982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3" name="tx93"/>
            <p:cNvSpPr/>
            <p:nvPr/>
          </p:nvSpPr>
          <p:spPr>
            <a:xfrm>
              <a:off x="747637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94" name="tx94"/>
            <p:cNvSpPr/>
            <p:nvPr/>
          </p:nvSpPr>
          <p:spPr>
            <a:xfrm>
              <a:off x="747637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5" name="tx95"/>
            <p:cNvSpPr/>
            <p:nvPr/>
          </p:nvSpPr>
          <p:spPr>
            <a:xfrm>
              <a:off x="774291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6" name="tx96"/>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7" name="tx97"/>
            <p:cNvSpPr/>
            <p:nvPr/>
          </p:nvSpPr>
          <p:spPr>
            <a:xfrm>
              <a:off x="800945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8" name="tx98"/>
            <p:cNvSpPr/>
            <p:nvPr/>
          </p:nvSpPr>
          <p:spPr>
            <a:xfrm>
              <a:off x="800945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9" name="tx99"/>
            <p:cNvSpPr/>
            <p:nvPr/>
          </p:nvSpPr>
          <p:spPr>
            <a:xfrm>
              <a:off x="1386073" y="4025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0" name="tx100"/>
            <p:cNvSpPr/>
            <p:nvPr/>
          </p:nvSpPr>
          <p:spPr>
            <a:xfrm>
              <a:off x="4006300" y="39881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5339016" y="38968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6405188" y="38933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3" name="tx103"/>
            <p:cNvSpPr/>
            <p:nvPr/>
          </p:nvSpPr>
          <p:spPr>
            <a:xfrm>
              <a:off x="6671731" y="3807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6938274" y="3773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5" name="tx105"/>
            <p:cNvSpPr/>
            <p:nvPr/>
          </p:nvSpPr>
          <p:spPr>
            <a:xfrm>
              <a:off x="7204817" y="3766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6" name="tx106"/>
            <p:cNvSpPr/>
            <p:nvPr/>
          </p:nvSpPr>
          <p:spPr>
            <a:xfrm>
              <a:off x="7471361" y="37689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7" name="tx107"/>
            <p:cNvSpPr/>
            <p:nvPr/>
          </p:nvSpPr>
          <p:spPr>
            <a:xfrm>
              <a:off x="7737904" y="37228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8" name="tx108"/>
            <p:cNvSpPr/>
            <p:nvPr/>
          </p:nvSpPr>
          <p:spPr>
            <a:xfrm>
              <a:off x="8004447" y="37245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9" name="tx109"/>
            <p:cNvSpPr/>
            <p:nvPr/>
          </p:nvSpPr>
          <p:spPr>
            <a:xfrm>
              <a:off x="7204817" y="31867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0" name="tx110"/>
            <p:cNvSpPr/>
            <p:nvPr/>
          </p:nvSpPr>
          <p:spPr>
            <a:xfrm>
              <a:off x="7471361" y="31521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7737904" y="30797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2" name="tx112"/>
            <p:cNvSpPr/>
            <p:nvPr/>
          </p:nvSpPr>
          <p:spPr>
            <a:xfrm>
              <a:off x="8004447" y="30963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1348404" y="378834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4" name="tx114"/>
            <p:cNvSpPr/>
            <p:nvPr/>
          </p:nvSpPr>
          <p:spPr>
            <a:xfrm>
              <a:off x="2681119" y="35988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5" name="tx115"/>
            <p:cNvSpPr/>
            <p:nvPr/>
          </p:nvSpPr>
          <p:spPr>
            <a:xfrm>
              <a:off x="4013835" y="370637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16" name="tx116"/>
            <p:cNvSpPr/>
            <p:nvPr/>
          </p:nvSpPr>
          <p:spPr>
            <a:xfrm>
              <a:off x="5346551" y="342822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17" name="tx117"/>
            <p:cNvSpPr/>
            <p:nvPr/>
          </p:nvSpPr>
          <p:spPr>
            <a:xfrm>
              <a:off x="6453407" y="352099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18" name="tx118"/>
            <p:cNvSpPr/>
            <p:nvPr/>
          </p:nvSpPr>
          <p:spPr>
            <a:xfrm>
              <a:off x="6679266" y="334977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19" name="tx119"/>
            <p:cNvSpPr/>
            <p:nvPr/>
          </p:nvSpPr>
          <p:spPr>
            <a:xfrm>
              <a:off x="6945809" y="306094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0" name="tx120"/>
            <p:cNvSpPr/>
            <p:nvPr/>
          </p:nvSpPr>
          <p:spPr>
            <a:xfrm>
              <a:off x="7253036" y="294458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21" name="tx121"/>
            <p:cNvSpPr/>
            <p:nvPr/>
          </p:nvSpPr>
          <p:spPr>
            <a:xfrm>
              <a:off x="7478895" y="287209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22" name="tx122"/>
            <p:cNvSpPr/>
            <p:nvPr/>
          </p:nvSpPr>
          <p:spPr>
            <a:xfrm>
              <a:off x="7745439" y="2818291"/>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3" name="tx123"/>
            <p:cNvSpPr/>
            <p:nvPr/>
          </p:nvSpPr>
          <p:spPr>
            <a:xfrm>
              <a:off x="8011982" y="284920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24" name="tx12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717597" y="358229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6" name="tx126"/>
            <p:cNvSpPr/>
            <p:nvPr/>
          </p:nvSpPr>
          <p:spPr>
            <a:xfrm>
              <a:off x="717597" y="3003394"/>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7" name="tx127"/>
            <p:cNvSpPr/>
            <p:nvPr/>
          </p:nvSpPr>
          <p:spPr>
            <a:xfrm>
              <a:off x="717597" y="242197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28" name="tx128"/>
            <p:cNvSpPr/>
            <p:nvPr/>
          </p:nvSpPr>
          <p:spPr>
            <a:xfrm>
              <a:off x="717597" y="184266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29" name="tx12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7" name="pl14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8" name="pl14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9" name="tx14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0" name="tx15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1" name="rc151"/>
            <p:cNvSpPr/>
            <p:nvPr/>
          </p:nvSpPr>
          <p:spPr>
            <a:xfrm>
              <a:off x="4678790" y="5080163"/>
              <a:ext cx="201456" cy="201456"/>
            </a:xfrm>
            <a:prstGeom prst="rect">
              <a:avLst/>
            </a:prstGeom>
            <a:solidFill>
              <a:srgbClr val="E2231A">
                <a:alpha val="90196"/>
              </a:srgbClr>
            </a:solidFill>
          </p:spPr>
          <p:txBody>
            <a:bodyPr/>
            <a:lstStyle/>
            <a:p/>
          </p:txBody>
        </p:sp>
        <p:sp>
          <p:nvSpPr>
            <p:cNvPr id="152" name="rc152"/>
            <p:cNvSpPr/>
            <p:nvPr/>
          </p:nvSpPr>
          <p:spPr>
            <a:xfrm>
              <a:off x="5642950" y="5080163"/>
              <a:ext cx="201456" cy="201456"/>
            </a:xfrm>
            <a:prstGeom prst="rect">
              <a:avLst/>
            </a:prstGeom>
            <a:solidFill>
              <a:srgbClr val="B3B3B3">
                <a:alpha val="90196"/>
              </a:srgbClr>
            </a:solidFill>
          </p:spPr>
          <p:txBody>
            <a:bodyPr/>
            <a:lstStyle/>
            <a:p/>
          </p:txBody>
        </p:sp>
        <p:sp>
          <p:nvSpPr>
            <p:cNvPr id="153" name="tx15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4" name="tx15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5" name="tx15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6" name="tx156"/>
            <p:cNvSpPr/>
            <p:nvPr/>
          </p:nvSpPr>
          <p:spPr>
            <a:xfrm>
              <a:off x="951100" y="1594448"/>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2000-2025</a:t>
              </a:r>
            </a:p>
          </p:txBody>
        </p:sp>
        <p:sp>
          <p:nvSpPr>
            <p:cNvPr id="157" name="pl157"/>
            <p:cNvSpPr/>
            <p:nvPr/>
          </p:nvSpPr>
          <p:spPr>
            <a:xfrm>
              <a:off x="20719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36232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746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7259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2773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8476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3989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9502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5016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2980125" cy="124062"/>
            </a:xfrm>
            <a:prstGeom prst="rect">
              <a:avLst/>
            </a:prstGeom>
            <a:solidFill>
              <a:srgbClr val="E2231A">
                <a:alpha val="90196"/>
              </a:srgbClr>
            </a:solidFill>
          </p:spPr>
          <p:txBody>
            <a:bodyPr/>
            <a:lstStyle/>
            <a:p/>
          </p:txBody>
        </p:sp>
        <p:sp>
          <p:nvSpPr>
            <p:cNvPr id="171" name="rc171"/>
            <p:cNvSpPr/>
            <p:nvPr/>
          </p:nvSpPr>
          <p:spPr>
            <a:xfrm>
              <a:off x="1296273" y="5685479"/>
              <a:ext cx="4806053" cy="124062"/>
            </a:xfrm>
            <a:prstGeom prst="rect">
              <a:avLst/>
            </a:prstGeom>
            <a:solidFill>
              <a:srgbClr val="E2231A">
                <a:alpha val="90196"/>
              </a:srgbClr>
            </a:solidFill>
          </p:spPr>
          <p:txBody>
            <a:bodyPr/>
            <a:lstStyle/>
            <a:p/>
          </p:txBody>
        </p:sp>
        <p:sp>
          <p:nvSpPr>
            <p:cNvPr id="172" name="rc172"/>
            <p:cNvSpPr/>
            <p:nvPr/>
          </p:nvSpPr>
          <p:spPr>
            <a:xfrm>
              <a:off x="1296273" y="5530401"/>
              <a:ext cx="4787437" cy="124062"/>
            </a:xfrm>
            <a:prstGeom prst="rect">
              <a:avLst/>
            </a:prstGeom>
            <a:solidFill>
              <a:srgbClr val="E2231A">
                <a:alpha val="90196"/>
              </a:srgbClr>
            </a:solidFill>
          </p:spPr>
          <p:txBody>
            <a:bodyPr/>
            <a:lstStyle/>
            <a:p/>
          </p:txBody>
        </p:sp>
        <p:sp>
          <p:nvSpPr>
            <p:cNvPr id="173" name="rc173"/>
            <p:cNvSpPr/>
            <p:nvPr/>
          </p:nvSpPr>
          <p:spPr>
            <a:xfrm>
              <a:off x="4276399" y="5840557"/>
              <a:ext cx="158236" cy="124062"/>
            </a:xfrm>
            <a:prstGeom prst="rect">
              <a:avLst/>
            </a:prstGeom>
            <a:solidFill>
              <a:srgbClr val="B3B3B3">
                <a:alpha val="90196"/>
              </a:srgbClr>
            </a:solidFill>
          </p:spPr>
          <p:txBody>
            <a:bodyPr/>
            <a:lstStyle/>
            <a:p/>
          </p:txBody>
        </p:sp>
        <p:sp>
          <p:nvSpPr>
            <p:cNvPr id="174" name="rc174"/>
            <p:cNvSpPr/>
            <p:nvPr/>
          </p:nvSpPr>
          <p:spPr>
            <a:xfrm>
              <a:off x="6102327" y="5685479"/>
              <a:ext cx="2097412" cy="124062"/>
            </a:xfrm>
            <a:prstGeom prst="rect">
              <a:avLst/>
            </a:prstGeom>
            <a:solidFill>
              <a:srgbClr val="B3B3B3">
                <a:alpha val="90196"/>
              </a:srgbClr>
            </a:solidFill>
          </p:spPr>
          <p:txBody>
            <a:bodyPr/>
            <a:lstStyle/>
            <a:p/>
          </p:txBody>
        </p:sp>
        <p:sp>
          <p:nvSpPr>
            <p:cNvPr id="175" name="rc175"/>
            <p:cNvSpPr/>
            <p:nvPr/>
          </p:nvSpPr>
          <p:spPr>
            <a:xfrm>
              <a:off x="6083711" y="5530401"/>
              <a:ext cx="1942278" cy="124062"/>
            </a:xfrm>
            <a:prstGeom prst="rect">
              <a:avLst/>
            </a:prstGeom>
            <a:solidFill>
              <a:srgbClr val="B3B3B3">
                <a:alpha val="90196"/>
              </a:srgbClr>
            </a:solidFill>
          </p:spPr>
          <p:txBody>
            <a:bodyPr/>
            <a:lstStyle/>
            <a:p/>
          </p:txBody>
        </p:sp>
        <p:sp>
          <p:nvSpPr>
            <p:cNvPr id="176" name="tx176"/>
            <p:cNvSpPr/>
            <p:nvPr/>
          </p:nvSpPr>
          <p:spPr>
            <a:xfrm>
              <a:off x="4466790"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7" name="tx177"/>
            <p:cNvSpPr/>
            <p:nvPr/>
          </p:nvSpPr>
          <p:spPr>
            <a:xfrm>
              <a:off x="8280112" y="5706125"/>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8" name="tx178"/>
            <p:cNvSpPr/>
            <p:nvPr/>
          </p:nvSpPr>
          <p:spPr>
            <a:xfrm>
              <a:off x="8106362"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9" name="tx179"/>
            <p:cNvSpPr/>
            <p:nvPr/>
          </p:nvSpPr>
          <p:spPr>
            <a:xfrm>
              <a:off x="270596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80" name="tx180"/>
            <p:cNvSpPr/>
            <p:nvPr/>
          </p:nvSpPr>
          <p:spPr>
            <a:xfrm>
              <a:off x="3618928"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1" name="tx181"/>
            <p:cNvSpPr/>
            <p:nvPr/>
          </p:nvSpPr>
          <p:spPr>
            <a:xfrm>
              <a:off x="360962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2" name="tx182"/>
            <p:cNvSpPr/>
            <p:nvPr/>
          </p:nvSpPr>
          <p:spPr>
            <a:xfrm>
              <a:off x="4241382"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707066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4" name="tx184"/>
            <p:cNvSpPr/>
            <p:nvPr/>
          </p:nvSpPr>
          <p:spPr>
            <a:xfrm>
              <a:off x="6974478"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2762178"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0" name="tx190"/>
            <p:cNvSpPr/>
            <p:nvPr/>
          </p:nvSpPr>
          <p:spPr>
            <a:xfrm>
              <a:off x="4313518"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5864859"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2" name="tx192"/>
            <p:cNvSpPr/>
            <p:nvPr/>
          </p:nvSpPr>
          <p:spPr>
            <a:xfrm>
              <a:off x="7416200"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3" name="tx19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86%. This is lower than in 2019, where coverage was 93%.
3,000 children missed their routine first dose of measles vaccine.
MCV2 is typically administered to children between 18 months and five years old. MCV2 coverage remained constant at 85% in 2025.</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86% in 2025 - below the 95% level needed to prevent outbreaks and, leaving 3,000 children without any protection against measles. MCV2 coverage also remained constant at 85% - below the IA2030 target of 90%.</a:t>
            </a:r>
          </a:p>
        </p:txBody>
      </p:sp>
      <p:grpSp xmlns:pic="http://schemas.openxmlformats.org/drawingml/2006/picture">
        <p:nvGrpSpPr>
          <p:cNvPr id="198" name=""/>
          <p:cNvGrpSpPr/>
          <p:nvPr/>
        </p:nvGrpSpPr>
        <p:grpSpPr>
          <a:xfrm>
            <a:off x="292608" y="1097280"/>
            <a:ext cx="8595360" cy="28575"/>
            <a:chOff x="292608" y="1097280"/>
            <a:chExt cx="8595360" cy="28575"/>
          </a:xfrm>
        </p:grpSpPr>
        <p:sp>
          <p:nvSpPr>
            <p:cNvPr id="19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62456"/>
            </a:xfrm>
            <a:custGeom>
              <a:avLst/>
              <a:pathLst>
                <a:path w="3397293" h="262456">
                  <a:moveTo>
                    <a:pt x="0" y="21871"/>
                  </a:moveTo>
                  <a:lnTo>
                    <a:pt x="135891" y="21871"/>
                  </a:lnTo>
                  <a:lnTo>
                    <a:pt x="271783" y="0"/>
                  </a:lnTo>
                  <a:lnTo>
                    <a:pt x="407675" y="0"/>
                  </a:lnTo>
                  <a:lnTo>
                    <a:pt x="543566" y="0"/>
                  </a:lnTo>
                  <a:lnTo>
                    <a:pt x="679458" y="21871"/>
                  </a:lnTo>
                  <a:lnTo>
                    <a:pt x="815350" y="21871"/>
                  </a:lnTo>
                  <a:lnTo>
                    <a:pt x="951242" y="21871"/>
                  </a:lnTo>
                  <a:lnTo>
                    <a:pt x="1087133" y="21871"/>
                  </a:lnTo>
                  <a:lnTo>
                    <a:pt x="1223025" y="43742"/>
                  </a:lnTo>
                  <a:lnTo>
                    <a:pt x="1358917" y="43742"/>
                  </a:lnTo>
                  <a:lnTo>
                    <a:pt x="1494809" y="87485"/>
                  </a:lnTo>
                  <a:lnTo>
                    <a:pt x="1630700" y="109356"/>
                  </a:lnTo>
                  <a:lnTo>
                    <a:pt x="1766592" y="109356"/>
                  </a:lnTo>
                  <a:lnTo>
                    <a:pt x="1902484" y="109356"/>
                  </a:lnTo>
                  <a:lnTo>
                    <a:pt x="2038375" y="87485"/>
                  </a:lnTo>
                  <a:lnTo>
                    <a:pt x="2174267" y="87485"/>
                  </a:lnTo>
                  <a:lnTo>
                    <a:pt x="2310159" y="87485"/>
                  </a:lnTo>
                  <a:lnTo>
                    <a:pt x="2446051" y="131228"/>
                  </a:lnTo>
                  <a:lnTo>
                    <a:pt x="2581942" y="109356"/>
                  </a:lnTo>
                  <a:lnTo>
                    <a:pt x="2717834" y="174970"/>
                  </a:lnTo>
                  <a:lnTo>
                    <a:pt x="2853726" y="218713"/>
                  </a:lnTo>
                  <a:lnTo>
                    <a:pt x="2989618" y="240584"/>
                  </a:lnTo>
                  <a:lnTo>
                    <a:pt x="3125509" y="240584"/>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62456"/>
            </a:xfrm>
            <a:custGeom>
              <a:avLst/>
              <a:pathLst>
                <a:path w="3397293" h="262456">
                  <a:moveTo>
                    <a:pt x="0" y="21871"/>
                  </a:moveTo>
                  <a:lnTo>
                    <a:pt x="135891" y="21871"/>
                  </a:lnTo>
                  <a:lnTo>
                    <a:pt x="271783" y="0"/>
                  </a:lnTo>
                  <a:lnTo>
                    <a:pt x="407675" y="0"/>
                  </a:lnTo>
                  <a:lnTo>
                    <a:pt x="543566" y="0"/>
                  </a:lnTo>
                  <a:lnTo>
                    <a:pt x="679458" y="21871"/>
                  </a:lnTo>
                  <a:lnTo>
                    <a:pt x="815350" y="21871"/>
                  </a:lnTo>
                  <a:lnTo>
                    <a:pt x="951242" y="21871"/>
                  </a:lnTo>
                  <a:lnTo>
                    <a:pt x="1087133" y="21871"/>
                  </a:lnTo>
                  <a:lnTo>
                    <a:pt x="1223025" y="43742"/>
                  </a:lnTo>
                  <a:lnTo>
                    <a:pt x="1358917" y="43742"/>
                  </a:lnTo>
                  <a:lnTo>
                    <a:pt x="1494809" y="87485"/>
                  </a:lnTo>
                  <a:lnTo>
                    <a:pt x="1630700" y="109356"/>
                  </a:lnTo>
                  <a:lnTo>
                    <a:pt x="1766592" y="109356"/>
                  </a:lnTo>
                  <a:lnTo>
                    <a:pt x="1902484" y="109356"/>
                  </a:lnTo>
                  <a:lnTo>
                    <a:pt x="2038375" y="87485"/>
                  </a:lnTo>
                  <a:lnTo>
                    <a:pt x="2174267" y="87485"/>
                  </a:lnTo>
                  <a:lnTo>
                    <a:pt x="2310159" y="87485"/>
                  </a:lnTo>
                  <a:lnTo>
                    <a:pt x="2446051" y="131228"/>
                  </a:lnTo>
                  <a:lnTo>
                    <a:pt x="2581942" y="109356"/>
                  </a:lnTo>
                  <a:lnTo>
                    <a:pt x="2717834" y="174970"/>
                  </a:lnTo>
                  <a:lnTo>
                    <a:pt x="2853726" y="218713"/>
                  </a:lnTo>
                  <a:lnTo>
                    <a:pt x="2989618" y="240584"/>
                  </a:lnTo>
                  <a:lnTo>
                    <a:pt x="3125509" y="240584"/>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62456"/>
            </a:xfrm>
            <a:custGeom>
              <a:avLst/>
              <a:pathLst>
                <a:path w="3397293" h="262456">
                  <a:moveTo>
                    <a:pt x="0" y="21871"/>
                  </a:moveTo>
                  <a:lnTo>
                    <a:pt x="135891" y="21871"/>
                  </a:lnTo>
                  <a:lnTo>
                    <a:pt x="271783" y="0"/>
                  </a:lnTo>
                  <a:lnTo>
                    <a:pt x="407675" y="0"/>
                  </a:lnTo>
                  <a:lnTo>
                    <a:pt x="543566" y="0"/>
                  </a:lnTo>
                  <a:lnTo>
                    <a:pt x="679458" y="21871"/>
                  </a:lnTo>
                  <a:lnTo>
                    <a:pt x="815350" y="21871"/>
                  </a:lnTo>
                  <a:lnTo>
                    <a:pt x="951242" y="21871"/>
                  </a:lnTo>
                  <a:lnTo>
                    <a:pt x="1087133" y="21871"/>
                  </a:lnTo>
                  <a:lnTo>
                    <a:pt x="1223025" y="43742"/>
                  </a:lnTo>
                  <a:lnTo>
                    <a:pt x="1358917" y="43742"/>
                  </a:lnTo>
                  <a:lnTo>
                    <a:pt x="1494809" y="87485"/>
                  </a:lnTo>
                  <a:lnTo>
                    <a:pt x="1630700" y="109356"/>
                  </a:lnTo>
                  <a:lnTo>
                    <a:pt x="1766592" y="109356"/>
                  </a:lnTo>
                  <a:lnTo>
                    <a:pt x="1902484" y="109356"/>
                  </a:lnTo>
                  <a:lnTo>
                    <a:pt x="2038375" y="87485"/>
                  </a:lnTo>
                  <a:lnTo>
                    <a:pt x="2174267" y="87485"/>
                  </a:lnTo>
                  <a:lnTo>
                    <a:pt x="2310159" y="87485"/>
                  </a:lnTo>
                  <a:lnTo>
                    <a:pt x="2446051" y="131228"/>
                  </a:lnTo>
                  <a:lnTo>
                    <a:pt x="2581942" y="109356"/>
                  </a:lnTo>
                  <a:lnTo>
                    <a:pt x="2717834" y="174970"/>
                  </a:lnTo>
                  <a:lnTo>
                    <a:pt x="2853726" y="218713"/>
                  </a:lnTo>
                  <a:lnTo>
                    <a:pt x="2989618" y="240584"/>
                  </a:lnTo>
                  <a:lnTo>
                    <a:pt x="3125509" y="240584"/>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43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43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01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57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536" y="4990743"/>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60" name="tx60"/>
            <p:cNvSpPr/>
            <p:nvPr/>
          </p:nvSpPr>
          <p:spPr>
            <a:xfrm>
              <a:off x="253722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67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4872" y="1403693"/>
              <a:ext cx="2609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Lithuania,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769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45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918596"/>
            </a:xfrm>
            <a:custGeom>
              <a:avLst/>
              <a:pathLst>
                <a:path w="3397293" h="918596">
                  <a:moveTo>
                    <a:pt x="0" y="76549"/>
                  </a:moveTo>
                  <a:lnTo>
                    <a:pt x="135891" y="76549"/>
                  </a:lnTo>
                  <a:lnTo>
                    <a:pt x="271783" y="0"/>
                  </a:lnTo>
                  <a:lnTo>
                    <a:pt x="407675" y="0"/>
                  </a:lnTo>
                  <a:lnTo>
                    <a:pt x="543566" y="0"/>
                  </a:lnTo>
                  <a:lnTo>
                    <a:pt x="679458" y="76549"/>
                  </a:lnTo>
                  <a:lnTo>
                    <a:pt x="815350" y="76549"/>
                  </a:lnTo>
                  <a:lnTo>
                    <a:pt x="951242" y="76549"/>
                  </a:lnTo>
                  <a:lnTo>
                    <a:pt x="1087133" y="76549"/>
                  </a:lnTo>
                  <a:lnTo>
                    <a:pt x="1223025" y="153099"/>
                  </a:lnTo>
                  <a:lnTo>
                    <a:pt x="1358917" y="153099"/>
                  </a:lnTo>
                  <a:lnTo>
                    <a:pt x="1494809" y="306198"/>
                  </a:lnTo>
                  <a:lnTo>
                    <a:pt x="1630700" y="382748"/>
                  </a:lnTo>
                  <a:lnTo>
                    <a:pt x="1766592" y="382748"/>
                  </a:lnTo>
                  <a:lnTo>
                    <a:pt x="1902484" y="382748"/>
                  </a:lnTo>
                  <a:lnTo>
                    <a:pt x="2038375" y="306198"/>
                  </a:lnTo>
                  <a:lnTo>
                    <a:pt x="2174267" y="306198"/>
                  </a:lnTo>
                  <a:lnTo>
                    <a:pt x="2310159" y="306198"/>
                  </a:lnTo>
                  <a:lnTo>
                    <a:pt x="2446051" y="459298"/>
                  </a:lnTo>
                  <a:lnTo>
                    <a:pt x="2581942" y="382748"/>
                  </a:lnTo>
                  <a:lnTo>
                    <a:pt x="2717834" y="612397"/>
                  </a:lnTo>
                  <a:lnTo>
                    <a:pt x="2853726" y="765497"/>
                  </a:lnTo>
                  <a:lnTo>
                    <a:pt x="2989618" y="842046"/>
                  </a:lnTo>
                  <a:lnTo>
                    <a:pt x="3125509" y="842046"/>
                  </a:lnTo>
                  <a:lnTo>
                    <a:pt x="3261401" y="918596"/>
                  </a:lnTo>
                  <a:lnTo>
                    <a:pt x="3397293" y="91859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11449"/>
              <a:ext cx="3397293" cy="1148245"/>
            </a:xfrm>
            <a:custGeom>
              <a:avLst/>
              <a:pathLst>
                <a:path w="3397293" h="1148245">
                  <a:moveTo>
                    <a:pt x="0" y="1148245"/>
                  </a:moveTo>
                  <a:lnTo>
                    <a:pt x="135891" y="1071696"/>
                  </a:lnTo>
                  <a:lnTo>
                    <a:pt x="271783" y="1071696"/>
                  </a:lnTo>
                  <a:lnTo>
                    <a:pt x="407675" y="995146"/>
                  </a:lnTo>
                  <a:lnTo>
                    <a:pt x="543566" y="842046"/>
                  </a:lnTo>
                  <a:lnTo>
                    <a:pt x="679458" y="688947"/>
                  </a:lnTo>
                  <a:lnTo>
                    <a:pt x="815350" y="535848"/>
                  </a:lnTo>
                  <a:lnTo>
                    <a:pt x="951242" y="535848"/>
                  </a:lnTo>
                  <a:lnTo>
                    <a:pt x="1087133" y="382748"/>
                  </a:lnTo>
                  <a:lnTo>
                    <a:pt x="1223025" y="229649"/>
                  </a:lnTo>
                  <a:lnTo>
                    <a:pt x="1358917" y="153099"/>
                  </a:lnTo>
                  <a:lnTo>
                    <a:pt x="1494809" y="153099"/>
                  </a:lnTo>
                  <a:lnTo>
                    <a:pt x="1630700" y="153099"/>
                  </a:lnTo>
                  <a:lnTo>
                    <a:pt x="1766592" y="153099"/>
                  </a:lnTo>
                  <a:lnTo>
                    <a:pt x="1902484" y="153099"/>
                  </a:lnTo>
                  <a:lnTo>
                    <a:pt x="2038375" y="153099"/>
                  </a:lnTo>
                  <a:lnTo>
                    <a:pt x="2174267" y="76549"/>
                  </a:lnTo>
                  <a:lnTo>
                    <a:pt x="2310159" y="76549"/>
                  </a:lnTo>
                  <a:lnTo>
                    <a:pt x="2446051" y="0"/>
                  </a:lnTo>
                  <a:lnTo>
                    <a:pt x="2581942" y="0"/>
                  </a:lnTo>
                  <a:lnTo>
                    <a:pt x="2717834" y="229649"/>
                  </a:lnTo>
                  <a:lnTo>
                    <a:pt x="2853726" y="382748"/>
                  </a:lnTo>
                  <a:lnTo>
                    <a:pt x="2989618" y="229649"/>
                  </a:lnTo>
                  <a:lnTo>
                    <a:pt x="3125509" y="229649"/>
                  </a:lnTo>
                  <a:lnTo>
                    <a:pt x="3261401" y="153099"/>
                  </a:lnTo>
                  <a:lnTo>
                    <a:pt x="3397293" y="15309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11449"/>
              <a:ext cx="3397293" cy="229649"/>
            </a:xfrm>
            <a:custGeom>
              <a:avLst/>
              <a:pathLst>
                <a:path w="3397293" h="229649">
                  <a:moveTo>
                    <a:pt x="0" y="229649"/>
                  </a:moveTo>
                  <a:lnTo>
                    <a:pt x="135891" y="153099"/>
                  </a:lnTo>
                  <a:lnTo>
                    <a:pt x="271783" y="153099"/>
                  </a:lnTo>
                  <a:lnTo>
                    <a:pt x="407675" y="76549"/>
                  </a:lnTo>
                  <a:lnTo>
                    <a:pt x="543566" y="76549"/>
                  </a:lnTo>
                  <a:lnTo>
                    <a:pt x="679458" y="76549"/>
                  </a:lnTo>
                  <a:lnTo>
                    <a:pt x="815350" y="0"/>
                  </a:lnTo>
                  <a:lnTo>
                    <a:pt x="951242" y="76549"/>
                  </a:lnTo>
                  <a:lnTo>
                    <a:pt x="1087133" y="0"/>
                  </a:lnTo>
                  <a:lnTo>
                    <a:pt x="1223025" y="7654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654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918596"/>
            </a:xfrm>
            <a:custGeom>
              <a:avLst/>
              <a:pathLst>
                <a:path w="3397293" h="918596">
                  <a:moveTo>
                    <a:pt x="0" y="76549"/>
                  </a:moveTo>
                  <a:lnTo>
                    <a:pt x="135891" y="76549"/>
                  </a:lnTo>
                  <a:lnTo>
                    <a:pt x="271783" y="0"/>
                  </a:lnTo>
                  <a:lnTo>
                    <a:pt x="407675" y="0"/>
                  </a:lnTo>
                  <a:lnTo>
                    <a:pt x="543566" y="0"/>
                  </a:lnTo>
                  <a:lnTo>
                    <a:pt x="679458" y="76549"/>
                  </a:lnTo>
                  <a:lnTo>
                    <a:pt x="815350" y="76549"/>
                  </a:lnTo>
                  <a:lnTo>
                    <a:pt x="951242" y="76549"/>
                  </a:lnTo>
                  <a:lnTo>
                    <a:pt x="1087133" y="76549"/>
                  </a:lnTo>
                  <a:lnTo>
                    <a:pt x="1223025" y="153099"/>
                  </a:lnTo>
                  <a:lnTo>
                    <a:pt x="1358917" y="153099"/>
                  </a:lnTo>
                  <a:lnTo>
                    <a:pt x="1494809" y="306198"/>
                  </a:lnTo>
                  <a:lnTo>
                    <a:pt x="1630700" y="382748"/>
                  </a:lnTo>
                  <a:lnTo>
                    <a:pt x="1766592" y="382748"/>
                  </a:lnTo>
                  <a:lnTo>
                    <a:pt x="1902484" y="382748"/>
                  </a:lnTo>
                  <a:lnTo>
                    <a:pt x="2038375" y="306198"/>
                  </a:lnTo>
                  <a:lnTo>
                    <a:pt x="2174267" y="306198"/>
                  </a:lnTo>
                  <a:lnTo>
                    <a:pt x="2310159" y="306198"/>
                  </a:lnTo>
                  <a:lnTo>
                    <a:pt x="2446051" y="459298"/>
                  </a:lnTo>
                  <a:lnTo>
                    <a:pt x="2581942" y="382748"/>
                  </a:lnTo>
                  <a:lnTo>
                    <a:pt x="2717834" y="612397"/>
                  </a:lnTo>
                  <a:lnTo>
                    <a:pt x="2853726" y="765497"/>
                  </a:lnTo>
                  <a:lnTo>
                    <a:pt x="2989618" y="842046"/>
                  </a:lnTo>
                  <a:lnTo>
                    <a:pt x="3125509" y="842046"/>
                  </a:lnTo>
                  <a:lnTo>
                    <a:pt x="3261401" y="918596"/>
                  </a:lnTo>
                  <a:lnTo>
                    <a:pt x="3397293" y="91859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062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0622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062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062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918596"/>
            </a:xfrm>
            <a:custGeom>
              <a:avLst/>
              <a:pathLst>
                <a:path w="3397293" h="918596">
                  <a:moveTo>
                    <a:pt x="0" y="76549"/>
                  </a:moveTo>
                  <a:lnTo>
                    <a:pt x="135891" y="76549"/>
                  </a:lnTo>
                  <a:lnTo>
                    <a:pt x="271783" y="0"/>
                  </a:lnTo>
                  <a:lnTo>
                    <a:pt x="407675" y="0"/>
                  </a:lnTo>
                  <a:lnTo>
                    <a:pt x="543566" y="0"/>
                  </a:lnTo>
                  <a:lnTo>
                    <a:pt x="679458" y="76549"/>
                  </a:lnTo>
                  <a:lnTo>
                    <a:pt x="815350" y="76549"/>
                  </a:lnTo>
                  <a:lnTo>
                    <a:pt x="951242" y="76549"/>
                  </a:lnTo>
                  <a:lnTo>
                    <a:pt x="1087133" y="76549"/>
                  </a:lnTo>
                  <a:lnTo>
                    <a:pt x="1223025" y="153099"/>
                  </a:lnTo>
                  <a:lnTo>
                    <a:pt x="1358917" y="153099"/>
                  </a:lnTo>
                  <a:lnTo>
                    <a:pt x="1494809" y="306198"/>
                  </a:lnTo>
                  <a:lnTo>
                    <a:pt x="1630700" y="382748"/>
                  </a:lnTo>
                  <a:lnTo>
                    <a:pt x="1766592" y="382748"/>
                  </a:lnTo>
                  <a:lnTo>
                    <a:pt x="1902484" y="382748"/>
                  </a:lnTo>
                  <a:lnTo>
                    <a:pt x="2038375" y="306198"/>
                  </a:lnTo>
                  <a:lnTo>
                    <a:pt x="2174267" y="306198"/>
                  </a:lnTo>
                  <a:lnTo>
                    <a:pt x="2310159" y="306198"/>
                  </a:lnTo>
                  <a:lnTo>
                    <a:pt x="2446051" y="459298"/>
                  </a:lnTo>
                  <a:lnTo>
                    <a:pt x="2581942" y="382748"/>
                  </a:lnTo>
                  <a:lnTo>
                    <a:pt x="2717834" y="612397"/>
                  </a:lnTo>
                  <a:lnTo>
                    <a:pt x="2853726" y="765497"/>
                  </a:lnTo>
                  <a:lnTo>
                    <a:pt x="2989618" y="842046"/>
                  </a:lnTo>
                  <a:lnTo>
                    <a:pt x="3125509" y="842046"/>
                  </a:lnTo>
                  <a:lnTo>
                    <a:pt x="3261401" y="918596"/>
                  </a:lnTo>
                  <a:lnTo>
                    <a:pt x="3397293" y="918596"/>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368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086977" y="23368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3351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378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86762" y="23378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488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248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938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8682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4927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28234" y="4990743"/>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15" name="tx115"/>
            <p:cNvSpPr/>
            <p:nvPr/>
          </p:nvSpPr>
          <p:spPr>
            <a:xfrm>
              <a:off x="685392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61637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988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621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254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804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438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4071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4539937"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7293205"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3090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69422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a:off x="805754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Lithuania (86%) was 2 percentage points higher than the global average (84%) and 7 percentage points lower than the average across all non-programme countries (93%).
National MCV1 coverage was 7 percentage points lower than in 2019 (93%).
This equates to 3,000 unvaccinated children in 2025 compared to 2,000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MCV1 coverage was 86% - this is 7 percentage points lower than in 2019, but 2 percentage points higher than the global average (84%).</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Lithuania ranked number 4 out of 41 countries for lowest MCV1 coverage (based on tied ranks).
Lithuania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25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1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0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70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60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351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06873"/>
              <a:ext cx="239888" cy="1301148"/>
            </a:xfrm>
            <a:prstGeom prst="rect">
              <a:avLst/>
            </a:prstGeom>
            <a:solidFill>
              <a:srgbClr val="80BD41">
                <a:alpha val="100000"/>
              </a:srgbClr>
            </a:solidFill>
          </p:spPr>
          <p:txBody>
            <a:bodyPr/>
            <a:lstStyle/>
            <a:p/>
          </p:txBody>
        </p:sp>
        <p:sp>
          <p:nvSpPr>
            <p:cNvPr id="24" name="rc24"/>
            <p:cNvSpPr/>
            <p:nvPr/>
          </p:nvSpPr>
          <p:spPr>
            <a:xfrm>
              <a:off x="1296273" y="2966533"/>
              <a:ext cx="239888" cy="40339"/>
            </a:xfrm>
            <a:prstGeom prst="rect">
              <a:avLst/>
            </a:prstGeom>
            <a:solidFill>
              <a:srgbClr val="E2231A">
                <a:alpha val="100000"/>
              </a:srgbClr>
            </a:solidFill>
          </p:spPr>
          <p:txBody>
            <a:bodyPr/>
            <a:lstStyle/>
            <a:p/>
          </p:txBody>
        </p:sp>
        <p:sp>
          <p:nvSpPr>
            <p:cNvPr id="25" name="rc25"/>
            <p:cNvSpPr/>
            <p:nvPr/>
          </p:nvSpPr>
          <p:spPr>
            <a:xfrm>
              <a:off x="1562816" y="3117213"/>
              <a:ext cx="239888" cy="1190807"/>
            </a:xfrm>
            <a:prstGeom prst="rect">
              <a:avLst/>
            </a:prstGeom>
            <a:solidFill>
              <a:srgbClr val="80BD41">
                <a:alpha val="100000"/>
              </a:srgbClr>
            </a:solidFill>
          </p:spPr>
          <p:txBody>
            <a:bodyPr/>
            <a:lstStyle/>
            <a:p/>
          </p:txBody>
        </p:sp>
        <p:sp>
          <p:nvSpPr>
            <p:cNvPr id="26" name="rc26"/>
            <p:cNvSpPr/>
            <p:nvPr/>
          </p:nvSpPr>
          <p:spPr>
            <a:xfrm>
              <a:off x="1562816" y="3080433"/>
              <a:ext cx="239888" cy="36780"/>
            </a:xfrm>
            <a:prstGeom prst="rect">
              <a:avLst/>
            </a:prstGeom>
            <a:solidFill>
              <a:srgbClr val="E2231A">
                <a:alpha val="100000"/>
              </a:srgbClr>
            </a:solidFill>
          </p:spPr>
          <p:txBody>
            <a:bodyPr/>
            <a:lstStyle/>
            <a:p/>
          </p:txBody>
        </p:sp>
        <p:sp>
          <p:nvSpPr>
            <p:cNvPr id="27" name="rc27"/>
            <p:cNvSpPr/>
            <p:nvPr/>
          </p:nvSpPr>
          <p:spPr>
            <a:xfrm>
              <a:off x="1829360" y="3168626"/>
              <a:ext cx="239888" cy="1139394"/>
            </a:xfrm>
            <a:prstGeom prst="rect">
              <a:avLst/>
            </a:prstGeom>
            <a:solidFill>
              <a:srgbClr val="80BD41">
                <a:alpha val="100000"/>
              </a:srgbClr>
            </a:solidFill>
          </p:spPr>
          <p:txBody>
            <a:bodyPr/>
            <a:lstStyle/>
            <a:p/>
          </p:txBody>
        </p:sp>
        <p:sp>
          <p:nvSpPr>
            <p:cNvPr id="28" name="rc28"/>
            <p:cNvSpPr/>
            <p:nvPr/>
          </p:nvSpPr>
          <p:spPr>
            <a:xfrm>
              <a:off x="1829360" y="3145293"/>
              <a:ext cx="239888" cy="23333"/>
            </a:xfrm>
            <a:prstGeom prst="rect">
              <a:avLst/>
            </a:prstGeom>
            <a:solidFill>
              <a:srgbClr val="E2231A">
                <a:alpha val="100000"/>
              </a:srgbClr>
            </a:solidFill>
          </p:spPr>
          <p:txBody>
            <a:bodyPr/>
            <a:lstStyle/>
            <a:p/>
          </p:txBody>
        </p:sp>
        <p:sp>
          <p:nvSpPr>
            <p:cNvPr id="29" name="rc29"/>
            <p:cNvSpPr/>
            <p:nvPr/>
          </p:nvSpPr>
          <p:spPr>
            <a:xfrm>
              <a:off x="2095903" y="3148061"/>
              <a:ext cx="239888" cy="1159960"/>
            </a:xfrm>
            <a:prstGeom prst="rect">
              <a:avLst/>
            </a:prstGeom>
            <a:solidFill>
              <a:srgbClr val="80BD41">
                <a:alpha val="100000"/>
              </a:srgbClr>
            </a:solidFill>
          </p:spPr>
          <p:txBody>
            <a:bodyPr/>
            <a:lstStyle/>
            <a:p/>
          </p:txBody>
        </p:sp>
        <p:sp>
          <p:nvSpPr>
            <p:cNvPr id="30" name="rc30"/>
            <p:cNvSpPr/>
            <p:nvPr/>
          </p:nvSpPr>
          <p:spPr>
            <a:xfrm>
              <a:off x="2095903" y="3124332"/>
              <a:ext cx="239888" cy="23729"/>
            </a:xfrm>
            <a:prstGeom prst="rect">
              <a:avLst/>
            </a:prstGeom>
            <a:solidFill>
              <a:srgbClr val="E2231A">
                <a:alpha val="100000"/>
              </a:srgbClr>
            </a:solidFill>
          </p:spPr>
          <p:txBody>
            <a:bodyPr/>
            <a:lstStyle/>
            <a:p/>
          </p:txBody>
        </p:sp>
        <p:sp>
          <p:nvSpPr>
            <p:cNvPr id="31" name="rc31"/>
            <p:cNvSpPr/>
            <p:nvPr/>
          </p:nvSpPr>
          <p:spPr>
            <a:xfrm>
              <a:off x="2362446" y="3153202"/>
              <a:ext cx="239888" cy="1154818"/>
            </a:xfrm>
            <a:prstGeom prst="rect">
              <a:avLst/>
            </a:prstGeom>
            <a:solidFill>
              <a:srgbClr val="80BD41">
                <a:alpha val="100000"/>
              </a:srgbClr>
            </a:solidFill>
          </p:spPr>
          <p:txBody>
            <a:bodyPr/>
            <a:lstStyle/>
            <a:p/>
          </p:txBody>
        </p:sp>
        <p:sp>
          <p:nvSpPr>
            <p:cNvPr id="32" name="rc32"/>
            <p:cNvSpPr/>
            <p:nvPr/>
          </p:nvSpPr>
          <p:spPr>
            <a:xfrm>
              <a:off x="2362446" y="3129473"/>
              <a:ext cx="239888" cy="23729"/>
            </a:xfrm>
            <a:prstGeom prst="rect">
              <a:avLst/>
            </a:prstGeom>
            <a:solidFill>
              <a:srgbClr val="E2231A">
                <a:alpha val="100000"/>
              </a:srgbClr>
            </a:solidFill>
          </p:spPr>
          <p:txBody>
            <a:bodyPr/>
            <a:lstStyle/>
            <a:p/>
          </p:txBody>
        </p:sp>
        <p:sp>
          <p:nvSpPr>
            <p:cNvPr id="33" name="rc33"/>
            <p:cNvSpPr/>
            <p:nvPr/>
          </p:nvSpPr>
          <p:spPr>
            <a:xfrm>
              <a:off x="2628989" y="3166649"/>
              <a:ext cx="239888" cy="1141372"/>
            </a:xfrm>
            <a:prstGeom prst="rect">
              <a:avLst/>
            </a:prstGeom>
            <a:solidFill>
              <a:srgbClr val="80BD41">
                <a:alpha val="100000"/>
              </a:srgbClr>
            </a:solidFill>
          </p:spPr>
          <p:txBody>
            <a:bodyPr/>
            <a:lstStyle/>
            <a:p/>
          </p:txBody>
        </p:sp>
        <p:sp>
          <p:nvSpPr>
            <p:cNvPr id="34" name="rc34"/>
            <p:cNvSpPr/>
            <p:nvPr/>
          </p:nvSpPr>
          <p:spPr>
            <a:xfrm>
              <a:off x="2628989" y="3131451"/>
              <a:ext cx="239888" cy="35198"/>
            </a:xfrm>
            <a:prstGeom prst="rect">
              <a:avLst/>
            </a:prstGeom>
            <a:solidFill>
              <a:srgbClr val="E2231A">
                <a:alpha val="100000"/>
              </a:srgbClr>
            </a:solidFill>
          </p:spPr>
          <p:txBody>
            <a:bodyPr/>
            <a:lstStyle/>
            <a:p/>
          </p:txBody>
        </p:sp>
        <p:sp>
          <p:nvSpPr>
            <p:cNvPr id="35" name="rc35"/>
            <p:cNvSpPr/>
            <p:nvPr/>
          </p:nvSpPr>
          <p:spPr>
            <a:xfrm>
              <a:off x="2895532" y="3174954"/>
              <a:ext cx="239888" cy="1133066"/>
            </a:xfrm>
            <a:prstGeom prst="rect">
              <a:avLst/>
            </a:prstGeom>
            <a:solidFill>
              <a:srgbClr val="80BD41">
                <a:alpha val="100000"/>
              </a:srgbClr>
            </a:solidFill>
          </p:spPr>
          <p:txBody>
            <a:bodyPr/>
            <a:lstStyle/>
            <a:p/>
          </p:txBody>
        </p:sp>
        <p:sp>
          <p:nvSpPr>
            <p:cNvPr id="36" name="rc36"/>
            <p:cNvSpPr/>
            <p:nvPr/>
          </p:nvSpPr>
          <p:spPr>
            <a:xfrm>
              <a:off x="2895532" y="3139756"/>
              <a:ext cx="239888" cy="35198"/>
            </a:xfrm>
            <a:prstGeom prst="rect">
              <a:avLst/>
            </a:prstGeom>
            <a:solidFill>
              <a:srgbClr val="E2231A">
                <a:alpha val="100000"/>
              </a:srgbClr>
            </a:solidFill>
          </p:spPr>
          <p:txBody>
            <a:bodyPr/>
            <a:lstStyle/>
            <a:p/>
          </p:txBody>
        </p:sp>
        <p:sp>
          <p:nvSpPr>
            <p:cNvPr id="37" name="rc37"/>
            <p:cNvSpPr/>
            <p:nvPr/>
          </p:nvSpPr>
          <p:spPr>
            <a:xfrm>
              <a:off x="3162075" y="3157553"/>
              <a:ext cx="239888" cy="1150468"/>
            </a:xfrm>
            <a:prstGeom prst="rect">
              <a:avLst/>
            </a:prstGeom>
            <a:solidFill>
              <a:srgbClr val="80BD41">
                <a:alpha val="100000"/>
              </a:srgbClr>
            </a:solidFill>
          </p:spPr>
          <p:txBody>
            <a:bodyPr/>
            <a:lstStyle/>
            <a:p/>
          </p:txBody>
        </p:sp>
        <p:sp>
          <p:nvSpPr>
            <p:cNvPr id="38" name="rc38"/>
            <p:cNvSpPr/>
            <p:nvPr/>
          </p:nvSpPr>
          <p:spPr>
            <a:xfrm>
              <a:off x="3162075" y="3121959"/>
              <a:ext cx="239888" cy="35593"/>
            </a:xfrm>
            <a:prstGeom prst="rect">
              <a:avLst/>
            </a:prstGeom>
            <a:solidFill>
              <a:srgbClr val="E2231A">
                <a:alpha val="100000"/>
              </a:srgbClr>
            </a:solidFill>
          </p:spPr>
          <p:txBody>
            <a:bodyPr/>
            <a:lstStyle/>
            <a:p/>
          </p:txBody>
        </p:sp>
        <p:sp>
          <p:nvSpPr>
            <p:cNvPr id="39" name="rc39"/>
            <p:cNvSpPr/>
            <p:nvPr/>
          </p:nvSpPr>
          <p:spPr>
            <a:xfrm>
              <a:off x="3428618" y="3100207"/>
              <a:ext cx="239888" cy="1207813"/>
            </a:xfrm>
            <a:prstGeom prst="rect">
              <a:avLst/>
            </a:prstGeom>
            <a:solidFill>
              <a:srgbClr val="80BD41">
                <a:alpha val="100000"/>
              </a:srgbClr>
            </a:solidFill>
          </p:spPr>
          <p:txBody>
            <a:bodyPr/>
            <a:lstStyle/>
            <a:p/>
          </p:txBody>
        </p:sp>
        <p:sp>
          <p:nvSpPr>
            <p:cNvPr id="40" name="rc40"/>
            <p:cNvSpPr/>
            <p:nvPr/>
          </p:nvSpPr>
          <p:spPr>
            <a:xfrm>
              <a:off x="3428618" y="3063032"/>
              <a:ext cx="239888" cy="37175"/>
            </a:xfrm>
            <a:prstGeom prst="rect">
              <a:avLst/>
            </a:prstGeom>
            <a:solidFill>
              <a:srgbClr val="E2231A">
                <a:alpha val="100000"/>
              </a:srgbClr>
            </a:solidFill>
          </p:spPr>
          <p:txBody>
            <a:bodyPr/>
            <a:lstStyle/>
            <a:p/>
          </p:txBody>
        </p:sp>
        <p:sp>
          <p:nvSpPr>
            <p:cNvPr id="41" name="rc41"/>
            <p:cNvSpPr/>
            <p:nvPr/>
          </p:nvSpPr>
          <p:spPr>
            <a:xfrm>
              <a:off x="3695161" y="3082411"/>
              <a:ext cx="239888" cy="1225610"/>
            </a:xfrm>
            <a:prstGeom prst="rect">
              <a:avLst/>
            </a:prstGeom>
            <a:solidFill>
              <a:srgbClr val="80BD41">
                <a:alpha val="100000"/>
              </a:srgbClr>
            </a:solidFill>
          </p:spPr>
          <p:txBody>
            <a:bodyPr/>
            <a:lstStyle/>
            <a:p/>
          </p:txBody>
        </p:sp>
        <p:sp>
          <p:nvSpPr>
            <p:cNvPr id="42" name="rc42"/>
            <p:cNvSpPr/>
            <p:nvPr/>
          </p:nvSpPr>
          <p:spPr>
            <a:xfrm>
              <a:off x="3695161" y="3031393"/>
              <a:ext cx="239888" cy="51017"/>
            </a:xfrm>
            <a:prstGeom prst="rect">
              <a:avLst/>
            </a:prstGeom>
            <a:solidFill>
              <a:srgbClr val="E2231A">
                <a:alpha val="100000"/>
              </a:srgbClr>
            </a:solidFill>
          </p:spPr>
          <p:txBody>
            <a:bodyPr/>
            <a:lstStyle/>
            <a:p/>
          </p:txBody>
        </p:sp>
        <p:sp>
          <p:nvSpPr>
            <p:cNvPr id="43" name="rc43"/>
            <p:cNvSpPr/>
            <p:nvPr/>
          </p:nvSpPr>
          <p:spPr>
            <a:xfrm>
              <a:off x="3961705" y="3106535"/>
              <a:ext cx="239888" cy="1201486"/>
            </a:xfrm>
            <a:prstGeom prst="rect">
              <a:avLst/>
            </a:prstGeom>
            <a:solidFill>
              <a:srgbClr val="80BD41">
                <a:alpha val="100000"/>
              </a:srgbClr>
            </a:solidFill>
          </p:spPr>
          <p:txBody>
            <a:bodyPr/>
            <a:lstStyle/>
            <a:p/>
          </p:txBody>
        </p:sp>
        <p:sp>
          <p:nvSpPr>
            <p:cNvPr id="44" name="rc44"/>
            <p:cNvSpPr/>
            <p:nvPr/>
          </p:nvSpPr>
          <p:spPr>
            <a:xfrm>
              <a:off x="3961705" y="3056308"/>
              <a:ext cx="239888" cy="50226"/>
            </a:xfrm>
            <a:prstGeom prst="rect">
              <a:avLst/>
            </a:prstGeom>
            <a:solidFill>
              <a:srgbClr val="E2231A">
                <a:alpha val="100000"/>
              </a:srgbClr>
            </a:solidFill>
          </p:spPr>
          <p:txBody>
            <a:bodyPr/>
            <a:lstStyle/>
            <a:p/>
          </p:txBody>
        </p:sp>
        <p:sp>
          <p:nvSpPr>
            <p:cNvPr id="45" name="rc45"/>
            <p:cNvSpPr/>
            <p:nvPr/>
          </p:nvSpPr>
          <p:spPr>
            <a:xfrm>
              <a:off x="4228248" y="3170604"/>
              <a:ext cx="239888" cy="1137417"/>
            </a:xfrm>
            <a:prstGeom prst="rect">
              <a:avLst/>
            </a:prstGeom>
            <a:solidFill>
              <a:srgbClr val="80BD41">
                <a:alpha val="100000"/>
              </a:srgbClr>
            </a:solidFill>
          </p:spPr>
          <p:txBody>
            <a:bodyPr/>
            <a:lstStyle/>
            <a:p/>
          </p:txBody>
        </p:sp>
        <p:sp>
          <p:nvSpPr>
            <p:cNvPr id="46" name="rc46"/>
            <p:cNvSpPr/>
            <p:nvPr/>
          </p:nvSpPr>
          <p:spPr>
            <a:xfrm>
              <a:off x="4228248" y="3097834"/>
              <a:ext cx="239888" cy="72769"/>
            </a:xfrm>
            <a:prstGeom prst="rect">
              <a:avLst/>
            </a:prstGeom>
            <a:solidFill>
              <a:srgbClr val="E2231A">
                <a:alpha val="100000"/>
              </a:srgbClr>
            </a:solidFill>
          </p:spPr>
          <p:txBody>
            <a:bodyPr/>
            <a:lstStyle/>
            <a:p/>
          </p:txBody>
        </p:sp>
        <p:sp>
          <p:nvSpPr>
            <p:cNvPr id="47" name="rc47"/>
            <p:cNvSpPr/>
            <p:nvPr/>
          </p:nvSpPr>
          <p:spPr>
            <a:xfrm>
              <a:off x="4494791" y="3184446"/>
              <a:ext cx="239888" cy="1123575"/>
            </a:xfrm>
            <a:prstGeom prst="rect">
              <a:avLst/>
            </a:prstGeom>
            <a:solidFill>
              <a:srgbClr val="80BD41">
                <a:alpha val="100000"/>
              </a:srgbClr>
            </a:solidFill>
          </p:spPr>
          <p:txBody>
            <a:bodyPr/>
            <a:lstStyle/>
            <a:p/>
          </p:txBody>
        </p:sp>
        <p:sp>
          <p:nvSpPr>
            <p:cNvPr id="48" name="rc48"/>
            <p:cNvSpPr/>
            <p:nvPr/>
          </p:nvSpPr>
          <p:spPr>
            <a:xfrm>
              <a:off x="4494791" y="3099812"/>
              <a:ext cx="239888" cy="84633"/>
            </a:xfrm>
            <a:prstGeom prst="rect">
              <a:avLst/>
            </a:prstGeom>
            <a:solidFill>
              <a:srgbClr val="E2231A">
                <a:alpha val="100000"/>
              </a:srgbClr>
            </a:solidFill>
          </p:spPr>
          <p:txBody>
            <a:bodyPr/>
            <a:lstStyle/>
            <a:p/>
          </p:txBody>
        </p:sp>
        <p:sp>
          <p:nvSpPr>
            <p:cNvPr id="49" name="rc49"/>
            <p:cNvSpPr/>
            <p:nvPr/>
          </p:nvSpPr>
          <p:spPr>
            <a:xfrm>
              <a:off x="4761334" y="3207384"/>
              <a:ext cx="239888" cy="1100637"/>
            </a:xfrm>
            <a:prstGeom prst="rect">
              <a:avLst/>
            </a:prstGeom>
            <a:solidFill>
              <a:srgbClr val="80BD41">
                <a:alpha val="100000"/>
              </a:srgbClr>
            </a:solidFill>
          </p:spPr>
          <p:txBody>
            <a:bodyPr/>
            <a:lstStyle/>
            <a:p/>
          </p:txBody>
        </p:sp>
        <p:sp>
          <p:nvSpPr>
            <p:cNvPr id="50" name="rc50"/>
            <p:cNvSpPr/>
            <p:nvPr/>
          </p:nvSpPr>
          <p:spPr>
            <a:xfrm>
              <a:off x="4761334" y="3124332"/>
              <a:ext cx="239888" cy="83052"/>
            </a:xfrm>
            <a:prstGeom prst="rect">
              <a:avLst/>
            </a:prstGeom>
            <a:solidFill>
              <a:srgbClr val="E2231A">
                <a:alpha val="100000"/>
              </a:srgbClr>
            </a:solidFill>
          </p:spPr>
          <p:txBody>
            <a:bodyPr/>
            <a:lstStyle/>
            <a:p/>
          </p:txBody>
        </p:sp>
        <p:sp>
          <p:nvSpPr>
            <p:cNvPr id="51" name="rc51"/>
            <p:cNvSpPr/>
            <p:nvPr/>
          </p:nvSpPr>
          <p:spPr>
            <a:xfrm>
              <a:off x="5027877" y="3189587"/>
              <a:ext cx="239888" cy="1118433"/>
            </a:xfrm>
            <a:prstGeom prst="rect">
              <a:avLst/>
            </a:prstGeom>
            <a:solidFill>
              <a:srgbClr val="80BD41">
                <a:alpha val="100000"/>
              </a:srgbClr>
            </a:solidFill>
          </p:spPr>
          <p:txBody>
            <a:bodyPr/>
            <a:lstStyle/>
            <a:p/>
          </p:txBody>
        </p:sp>
        <p:sp>
          <p:nvSpPr>
            <p:cNvPr id="52" name="rc52"/>
            <p:cNvSpPr/>
            <p:nvPr/>
          </p:nvSpPr>
          <p:spPr>
            <a:xfrm>
              <a:off x="5027877" y="3105349"/>
              <a:ext cx="239888" cy="84238"/>
            </a:xfrm>
            <a:prstGeom prst="rect">
              <a:avLst/>
            </a:prstGeom>
            <a:solidFill>
              <a:srgbClr val="E2231A">
                <a:alpha val="100000"/>
              </a:srgbClr>
            </a:solidFill>
          </p:spPr>
          <p:txBody>
            <a:bodyPr/>
            <a:lstStyle/>
            <a:p/>
          </p:txBody>
        </p:sp>
        <p:sp>
          <p:nvSpPr>
            <p:cNvPr id="53" name="rc53"/>
            <p:cNvSpPr/>
            <p:nvPr/>
          </p:nvSpPr>
          <p:spPr>
            <a:xfrm>
              <a:off x="5294420" y="3132637"/>
              <a:ext cx="239888" cy="1175383"/>
            </a:xfrm>
            <a:prstGeom prst="rect">
              <a:avLst/>
            </a:prstGeom>
            <a:solidFill>
              <a:srgbClr val="80BD41">
                <a:alpha val="100000"/>
              </a:srgbClr>
            </a:solidFill>
          </p:spPr>
          <p:txBody>
            <a:bodyPr/>
            <a:lstStyle/>
            <a:p/>
          </p:txBody>
        </p:sp>
        <p:sp>
          <p:nvSpPr>
            <p:cNvPr id="54" name="rc54"/>
            <p:cNvSpPr/>
            <p:nvPr/>
          </p:nvSpPr>
          <p:spPr>
            <a:xfrm>
              <a:off x="5294420" y="3057495"/>
              <a:ext cx="239888" cy="75142"/>
            </a:xfrm>
            <a:prstGeom prst="rect">
              <a:avLst/>
            </a:prstGeom>
            <a:solidFill>
              <a:srgbClr val="E2231A">
                <a:alpha val="100000"/>
              </a:srgbClr>
            </a:solidFill>
          </p:spPr>
          <p:txBody>
            <a:bodyPr/>
            <a:lstStyle/>
            <a:p/>
          </p:txBody>
        </p:sp>
        <p:sp>
          <p:nvSpPr>
            <p:cNvPr id="55" name="rc55"/>
            <p:cNvSpPr/>
            <p:nvPr/>
          </p:nvSpPr>
          <p:spPr>
            <a:xfrm>
              <a:off x="5560963" y="3155971"/>
              <a:ext cx="239888" cy="1152050"/>
            </a:xfrm>
            <a:prstGeom prst="rect">
              <a:avLst/>
            </a:prstGeom>
            <a:solidFill>
              <a:srgbClr val="80BD41">
                <a:alpha val="100000"/>
              </a:srgbClr>
            </a:solidFill>
          </p:spPr>
          <p:txBody>
            <a:bodyPr/>
            <a:lstStyle/>
            <a:p/>
          </p:txBody>
        </p:sp>
        <p:sp>
          <p:nvSpPr>
            <p:cNvPr id="56" name="rc56"/>
            <p:cNvSpPr/>
            <p:nvPr/>
          </p:nvSpPr>
          <p:spPr>
            <a:xfrm>
              <a:off x="5560963" y="3082411"/>
              <a:ext cx="239888" cy="73560"/>
            </a:xfrm>
            <a:prstGeom prst="rect">
              <a:avLst/>
            </a:prstGeom>
            <a:solidFill>
              <a:srgbClr val="E2231A">
                <a:alpha val="100000"/>
              </a:srgbClr>
            </a:solidFill>
          </p:spPr>
          <p:txBody>
            <a:bodyPr/>
            <a:lstStyle/>
            <a:p/>
          </p:txBody>
        </p:sp>
        <p:sp>
          <p:nvSpPr>
            <p:cNvPr id="57" name="rc57"/>
            <p:cNvSpPr/>
            <p:nvPr/>
          </p:nvSpPr>
          <p:spPr>
            <a:xfrm>
              <a:off x="5827506" y="3224390"/>
              <a:ext cx="239888" cy="1083631"/>
            </a:xfrm>
            <a:prstGeom prst="rect">
              <a:avLst/>
            </a:prstGeom>
            <a:solidFill>
              <a:srgbClr val="80BD41">
                <a:alpha val="100000"/>
              </a:srgbClr>
            </a:solidFill>
          </p:spPr>
          <p:txBody>
            <a:bodyPr/>
            <a:lstStyle/>
            <a:p/>
          </p:txBody>
        </p:sp>
        <p:sp>
          <p:nvSpPr>
            <p:cNvPr id="58" name="rc58"/>
            <p:cNvSpPr/>
            <p:nvPr/>
          </p:nvSpPr>
          <p:spPr>
            <a:xfrm>
              <a:off x="5827506" y="3155180"/>
              <a:ext cx="239888" cy="69210"/>
            </a:xfrm>
            <a:prstGeom prst="rect">
              <a:avLst/>
            </a:prstGeom>
            <a:solidFill>
              <a:srgbClr val="E2231A">
                <a:alpha val="100000"/>
              </a:srgbClr>
            </a:solidFill>
          </p:spPr>
          <p:txBody>
            <a:bodyPr/>
            <a:lstStyle/>
            <a:p/>
          </p:txBody>
        </p:sp>
        <p:sp>
          <p:nvSpPr>
            <p:cNvPr id="59" name="rc59"/>
            <p:cNvSpPr/>
            <p:nvPr/>
          </p:nvSpPr>
          <p:spPr>
            <a:xfrm>
              <a:off x="6094049" y="3280549"/>
              <a:ext cx="239888" cy="1027472"/>
            </a:xfrm>
            <a:prstGeom prst="rect">
              <a:avLst/>
            </a:prstGeom>
            <a:solidFill>
              <a:srgbClr val="80BD41">
                <a:alpha val="100000"/>
              </a:srgbClr>
            </a:solidFill>
          </p:spPr>
          <p:txBody>
            <a:bodyPr/>
            <a:lstStyle/>
            <a:p/>
          </p:txBody>
        </p:sp>
        <p:sp>
          <p:nvSpPr>
            <p:cNvPr id="60" name="rc60"/>
            <p:cNvSpPr/>
            <p:nvPr/>
          </p:nvSpPr>
          <p:spPr>
            <a:xfrm>
              <a:off x="6094049" y="3191169"/>
              <a:ext cx="239888" cy="89379"/>
            </a:xfrm>
            <a:prstGeom prst="rect">
              <a:avLst/>
            </a:prstGeom>
            <a:solidFill>
              <a:srgbClr val="E2231A">
                <a:alpha val="100000"/>
              </a:srgbClr>
            </a:solidFill>
          </p:spPr>
          <p:txBody>
            <a:bodyPr/>
            <a:lstStyle/>
            <a:p/>
          </p:txBody>
        </p:sp>
        <p:sp>
          <p:nvSpPr>
            <p:cNvPr id="61" name="rc61"/>
            <p:cNvSpPr/>
            <p:nvPr/>
          </p:nvSpPr>
          <p:spPr>
            <a:xfrm>
              <a:off x="6360593" y="3298741"/>
              <a:ext cx="239888" cy="1009279"/>
            </a:xfrm>
            <a:prstGeom prst="rect">
              <a:avLst/>
            </a:prstGeom>
            <a:solidFill>
              <a:srgbClr val="80BD41">
                <a:alpha val="100000"/>
              </a:srgbClr>
            </a:solidFill>
          </p:spPr>
          <p:txBody>
            <a:bodyPr/>
            <a:lstStyle/>
            <a:p/>
          </p:txBody>
        </p:sp>
        <p:sp>
          <p:nvSpPr>
            <p:cNvPr id="62" name="rc62"/>
            <p:cNvSpPr/>
            <p:nvPr/>
          </p:nvSpPr>
          <p:spPr>
            <a:xfrm>
              <a:off x="6360593" y="3222808"/>
              <a:ext cx="239888" cy="75933"/>
            </a:xfrm>
            <a:prstGeom prst="rect">
              <a:avLst/>
            </a:prstGeom>
            <a:solidFill>
              <a:srgbClr val="E2231A">
                <a:alpha val="100000"/>
              </a:srgbClr>
            </a:solidFill>
          </p:spPr>
          <p:txBody>
            <a:bodyPr/>
            <a:lstStyle/>
            <a:p/>
          </p:txBody>
        </p:sp>
        <p:sp>
          <p:nvSpPr>
            <p:cNvPr id="63" name="rc63"/>
            <p:cNvSpPr/>
            <p:nvPr/>
          </p:nvSpPr>
          <p:spPr>
            <a:xfrm>
              <a:off x="6627136" y="3413432"/>
              <a:ext cx="239888" cy="894588"/>
            </a:xfrm>
            <a:prstGeom prst="rect">
              <a:avLst/>
            </a:prstGeom>
            <a:solidFill>
              <a:srgbClr val="80BD41">
                <a:alpha val="100000"/>
              </a:srgbClr>
            </a:solidFill>
          </p:spPr>
          <p:txBody>
            <a:bodyPr/>
            <a:lstStyle/>
            <a:p/>
          </p:txBody>
        </p:sp>
        <p:sp>
          <p:nvSpPr>
            <p:cNvPr id="64" name="rc64"/>
            <p:cNvSpPr/>
            <p:nvPr/>
          </p:nvSpPr>
          <p:spPr>
            <a:xfrm>
              <a:off x="6627136" y="3314165"/>
              <a:ext cx="239888" cy="99266"/>
            </a:xfrm>
            <a:prstGeom prst="rect">
              <a:avLst/>
            </a:prstGeom>
            <a:solidFill>
              <a:srgbClr val="E2231A">
                <a:alpha val="100000"/>
              </a:srgbClr>
            </a:solidFill>
          </p:spPr>
          <p:txBody>
            <a:bodyPr/>
            <a:lstStyle/>
            <a:p/>
          </p:txBody>
        </p:sp>
        <p:sp>
          <p:nvSpPr>
            <p:cNvPr id="65" name="rc65"/>
            <p:cNvSpPr/>
            <p:nvPr/>
          </p:nvSpPr>
          <p:spPr>
            <a:xfrm>
              <a:off x="6893679" y="3510326"/>
              <a:ext cx="239888" cy="797694"/>
            </a:xfrm>
            <a:prstGeom prst="rect">
              <a:avLst/>
            </a:prstGeom>
            <a:solidFill>
              <a:srgbClr val="80BD41">
                <a:alpha val="100000"/>
              </a:srgbClr>
            </a:solidFill>
          </p:spPr>
          <p:txBody>
            <a:bodyPr/>
            <a:lstStyle/>
            <a:p/>
          </p:txBody>
        </p:sp>
        <p:sp>
          <p:nvSpPr>
            <p:cNvPr id="66" name="rc66"/>
            <p:cNvSpPr/>
            <p:nvPr/>
          </p:nvSpPr>
          <p:spPr>
            <a:xfrm>
              <a:off x="6893679" y="3401568"/>
              <a:ext cx="239888" cy="108758"/>
            </a:xfrm>
            <a:prstGeom prst="rect">
              <a:avLst/>
            </a:prstGeom>
            <a:solidFill>
              <a:srgbClr val="E2231A">
                <a:alpha val="100000"/>
              </a:srgbClr>
            </a:solidFill>
          </p:spPr>
          <p:txBody>
            <a:bodyPr/>
            <a:lstStyle/>
            <a:p/>
          </p:txBody>
        </p:sp>
        <p:sp>
          <p:nvSpPr>
            <p:cNvPr id="67" name="rc67"/>
            <p:cNvSpPr/>
            <p:nvPr/>
          </p:nvSpPr>
          <p:spPr>
            <a:xfrm>
              <a:off x="7160222" y="3568463"/>
              <a:ext cx="239888" cy="739558"/>
            </a:xfrm>
            <a:prstGeom prst="rect">
              <a:avLst/>
            </a:prstGeom>
            <a:solidFill>
              <a:srgbClr val="80BD41">
                <a:alpha val="100000"/>
              </a:srgbClr>
            </a:solidFill>
          </p:spPr>
          <p:txBody>
            <a:bodyPr/>
            <a:lstStyle/>
            <a:p/>
          </p:txBody>
        </p:sp>
        <p:sp>
          <p:nvSpPr>
            <p:cNvPr id="68" name="rc68"/>
            <p:cNvSpPr/>
            <p:nvPr/>
          </p:nvSpPr>
          <p:spPr>
            <a:xfrm>
              <a:off x="7160222" y="3457727"/>
              <a:ext cx="239888" cy="110736"/>
            </a:xfrm>
            <a:prstGeom prst="rect">
              <a:avLst/>
            </a:prstGeom>
            <a:solidFill>
              <a:srgbClr val="E2231A">
                <a:alpha val="100000"/>
              </a:srgbClr>
            </a:solidFill>
          </p:spPr>
          <p:txBody>
            <a:bodyPr/>
            <a:lstStyle/>
            <a:p/>
          </p:txBody>
        </p:sp>
        <p:sp>
          <p:nvSpPr>
            <p:cNvPr id="69" name="rc69"/>
            <p:cNvSpPr/>
            <p:nvPr/>
          </p:nvSpPr>
          <p:spPr>
            <a:xfrm>
              <a:off x="7426765" y="3572417"/>
              <a:ext cx="239888" cy="735603"/>
            </a:xfrm>
            <a:prstGeom prst="rect">
              <a:avLst/>
            </a:prstGeom>
            <a:solidFill>
              <a:srgbClr val="80BD41">
                <a:alpha val="100000"/>
              </a:srgbClr>
            </a:solidFill>
          </p:spPr>
          <p:txBody>
            <a:bodyPr/>
            <a:lstStyle/>
            <a:p/>
          </p:txBody>
        </p:sp>
        <p:sp>
          <p:nvSpPr>
            <p:cNvPr id="70" name="rc70"/>
            <p:cNvSpPr/>
            <p:nvPr/>
          </p:nvSpPr>
          <p:spPr>
            <a:xfrm>
              <a:off x="7426765" y="3462472"/>
              <a:ext cx="239888" cy="109945"/>
            </a:xfrm>
            <a:prstGeom prst="rect">
              <a:avLst/>
            </a:prstGeom>
            <a:solidFill>
              <a:srgbClr val="E2231A">
                <a:alpha val="100000"/>
              </a:srgbClr>
            </a:solidFill>
          </p:spPr>
          <p:txBody>
            <a:bodyPr/>
            <a:lstStyle/>
            <a:p/>
          </p:txBody>
        </p:sp>
        <p:sp>
          <p:nvSpPr>
            <p:cNvPr id="71" name="rc71"/>
            <p:cNvSpPr/>
            <p:nvPr/>
          </p:nvSpPr>
          <p:spPr>
            <a:xfrm>
              <a:off x="7693308" y="3555412"/>
              <a:ext cx="239888" cy="752609"/>
            </a:xfrm>
            <a:prstGeom prst="rect">
              <a:avLst/>
            </a:prstGeom>
            <a:solidFill>
              <a:srgbClr val="80BD41">
                <a:alpha val="100000"/>
              </a:srgbClr>
            </a:solidFill>
          </p:spPr>
          <p:txBody>
            <a:bodyPr/>
            <a:lstStyle/>
            <a:p/>
          </p:txBody>
        </p:sp>
        <p:sp>
          <p:nvSpPr>
            <p:cNvPr id="72" name="rc72"/>
            <p:cNvSpPr/>
            <p:nvPr/>
          </p:nvSpPr>
          <p:spPr>
            <a:xfrm>
              <a:off x="7693308" y="3432811"/>
              <a:ext cx="239888" cy="122600"/>
            </a:xfrm>
            <a:prstGeom prst="rect">
              <a:avLst/>
            </a:prstGeom>
            <a:solidFill>
              <a:srgbClr val="E2231A">
                <a:alpha val="100000"/>
              </a:srgbClr>
            </a:solidFill>
          </p:spPr>
          <p:txBody>
            <a:bodyPr/>
            <a:lstStyle/>
            <a:p/>
          </p:txBody>
        </p:sp>
        <p:sp>
          <p:nvSpPr>
            <p:cNvPr id="73" name="rc73"/>
            <p:cNvSpPr/>
            <p:nvPr/>
          </p:nvSpPr>
          <p:spPr>
            <a:xfrm>
              <a:off x="7959851" y="3558180"/>
              <a:ext cx="239888" cy="749841"/>
            </a:xfrm>
            <a:prstGeom prst="rect">
              <a:avLst/>
            </a:prstGeom>
            <a:solidFill>
              <a:srgbClr val="80BD41">
                <a:alpha val="100000"/>
              </a:srgbClr>
            </a:solidFill>
          </p:spPr>
          <p:txBody>
            <a:bodyPr/>
            <a:lstStyle/>
            <a:p/>
          </p:txBody>
        </p:sp>
        <p:sp>
          <p:nvSpPr>
            <p:cNvPr id="74" name="rc74"/>
            <p:cNvSpPr/>
            <p:nvPr/>
          </p:nvSpPr>
          <p:spPr>
            <a:xfrm>
              <a:off x="7959851" y="3435975"/>
              <a:ext cx="239888" cy="122205"/>
            </a:xfrm>
            <a:prstGeom prst="rect">
              <a:avLst/>
            </a:prstGeom>
            <a:solidFill>
              <a:srgbClr val="E2231A">
                <a:alpha val="100000"/>
              </a:srgbClr>
            </a:solidFill>
          </p:spPr>
          <p:txBody>
            <a:bodyPr/>
            <a:lstStyle/>
            <a:p/>
          </p:txBody>
        </p:sp>
        <p:sp>
          <p:nvSpPr>
            <p:cNvPr id="75" name="pl75"/>
            <p:cNvSpPr/>
            <p:nvPr/>
          </p:nvSpPr>
          <p:spPr>
            <a:xfrm>
              <a:off x="1416218" y="2117376"/>
              <a:ext cx="6663577" cy="268242"/>
            </a:xfrm>
            <a:custGeom>
              <a:avLst/>
              <a:pathLst>
                <a:path w="6663577" h="268242">
                  <a:moveTo>
                    <a:pt x="0" y="22353"/>
                  </a:moveTo>
                  <a:lnTo>
                    <a:pt x="266543" y="22353"/>
                  </a:lnTo>
                  <a:lnTo>
                    <a:pt x="533086" y="0"/>
                  </a:lnTo>
                  <a:lnTo>
                    <a:pt x="799629" y="0"/>
                  </a:lnTo>
                  <a:lnTo>
                    <a:pt x="1066172" y="0"/>
                  </a:lnTo>
                  <a:lnTo>
                    <a:pt x="1332715" y="22353"/>
                  </a:lnTo>
                  <a:lnTo>
                    <a:pt x="1599258" y="22353"/>
                  </a:lnTo>
                  <a:lnTo>
                    <a:pt x="1865801" y="22353"/>
                  </a:lnTo>
                  <a:lnTo>
                    <a:pt x="2132344" y="22353"/>
                  </a:lnTo>
                  <a:lnTo>
                    <a:pt x="2398888" y="44707"/>
                  </a:lnTo>
                  <a:lnTo>
                    <a:pt x="2665431" y="44707"/>
                  </a:lnTo>
                  <a:lnTo>
                    <a:pt x="2931974" y="89414"/>
                  </a:lnTo>
                  <a:lnTo>
                    <a:pt x="3198517" y="111767"/>
                  </a:lnTo>
                  <a:lnTo>
                    <a:pt x="3465060" y="111767"/>
                  </a:lnTo>
                  <a:lnTo>
                    <a:pt x="3731603" y="111767"/>
                  </a:lnTo>
                  <a:lnTo>
                    <a:pt x="3998146" y="89414"/>
                  </a:lnTo>
                  <a:lnTo>
                    <a:pt x="4264689" y="89414"/>
                  </a:lnTo>
                  <a:lnTo>
                    <a:pt x="4531233" y="89414"/>
                  </a:lnTo>
                  <a:lnTo>
                    <a:pt x="4797776" y="134121"/>
                  </a:lnTo>
                  <a:lnTo>
                    <a:pt x="5064319" y="111767"/>
                  </a:lnTo>
                  <a:lnTo>
                    <a:pt x="5330862" y="178828"/>
                  </a:lnTo>
                  <a:lnTo>
                    <a:pt x="5597405" y="223535"/>
                  </a:lnTo>
                  <a:lnTo>
                    <a:pt x="5863948" y="245888"/>
                  </a:lnTo>
                  <a:lnTo>
                    <a:pt x="6130491" y="245888"/>
                  </a:lnTo>
                  <a:lnTo>
                    <a:pt x="6397034" y="268242"/>
                  </a:lnTo>
                  <a:lnTo>
                    <a:pt x="6663577" y="26824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1324790" y="28309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8" name="tx88"/>
            <p:cNvSpPr/>
            <p:nvPr/>
          </p:nvSpPr>
          <p:spPr>
            <a:xfrm>
              <a:off x="2657505" y="2995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9" name="tx89"/>
            <p:cNvSpPr/>
            <p:nvPr/>
          </p:nvSpPr>
          <p:spPr>
            <a:xfrm>
              <a:off x="3990221" y="2920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90" name="tx90"/>
            <p:cNvSpPr/>
            <p:nvPr/>
          </p:nvSpPr>
          <p:spPr>
            <a:xfrm>
              <a:off x="5322937" y="29215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31.6</a:t>
              </a:r>
            </a:p>
          </p:txBody>
        </p:sp>
        <p:sp>
          <p:nvSpPr>
            <p:cNvPr id="91" name="tx91"/>
            <p:cNvSpPr/>
            <p:nvPr/>
          </p:nvSpPr>
          <p:spPr>
            <a:xfrm>
              <a:off x="6389109" y="30880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2" name="tx92"/>
            <p:cNvSpPr/>
            <p:nvPr/>
          </p:nvSpPr>
          <p:spPr>
            <a:xfrm>
              <a:off x="6655652" y="3178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3" name="tx93"/>
            <p:cNvSpPr/>
            <p:nvPr/>
          </p:nvSpPr>
          <p:spPr>
            <a:xfrm>
              <a:off x="6922195" y="32656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4" name="tx94"/>
            <p:cNvSpPr/>
            <p:nvPr/>
          </p:nvSpPr>
          <p:spPr>
            <a:xfrm>
              <a:off x="7188738" y="3321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a:t>
              </a:r>
            </a:p>
          </p:txBody>
        </p:sp>
        <p:sp>
          <p:nvSpPr>
            <p:cNvPr id="95" name="tx95"/>
            <p:cNvSpPr/>
            <p:nvPr/>
          </p:nvSpPr>
          <p:spPr>
            <a:xfrm>
              <a:off x="7455282" y="33276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96" name="tx96"/>
            <p:cNvSpPr/>
            <p:nvPr/>
          </p:nvSpPr>
          <p:spPr>
            <a:xfrm>
              <a:off x="7721825" y="32980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22.1</a:t>
              </a:r>
            </a:p>
          </p:txBody>
        </p:sp>
        <p:sp>
          <p:nvSpPr>
            <p:cNvPr id="97" name="tx97"/>
            <p:cNvSpPr/>
            <p:nvPr/>
          </p:nvSpPr>
          <p:spPr>
            <a:xfrm>
              <a:off x="8027545" y="330159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8" name="pl98"/>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22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10" name="tx110"/>
            <p:cNvSpPr/>
            <p:nvPr/>
          </p:nvSpPr>
          <p:spPr>
            <a:xfrm>
              <a:off x="1390092" y="295280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2657505" y="3702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12" name="tx112"/>
            <p:cNvSpPr/>
            <p:nvPr/>
          </p:nvSpPr>
          <p:spPr>
            <a:xfrm>
              <a:off x="2695375" y="31151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3990221" y="3672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a:t>
              </a:r>
            </a:p>
          </p:txBody>
        </p:sp>
        <p:sp>
          <p:nvSpPr>
            <p:cNvPr id="114" name="tx114"/>
            <p:cNvSpPr/>
            <p:nvPr/>
          </p:nvSpPr>
          <p:spPr>
            <a:xfrm>
              <a:off x="4016347" y="30463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5322937" y="3685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a:t>
              </a:r>
            </a:p>
          </p:txBody>
        </p:sp>
        <p:sp>
          <p:nvSpPr>
            <p:cNvPr id="116" name="tx116"/>
            <p:cNvSpPr/>
            <p:nvPr/>
          </p:nvSpPr>
          <p:spPr>
            <a:xfrm>
              <a:off x="5349062" y="30600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7" name="tx117"/>
            <p:cNvSpPr/>
            <p:nvPr/>
          </p:nvSpPr>
          <p:spPr>
            <a:xfrm>
              <a:off x="6389109" y="3768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8" name="tx118"/>
            <p:cNvSpPr/>
            <p:nvPr/>
          </p:nvSpPr>
          <p:spPr>
            <a:xfrm>
              <a:off x="6415235" y="32257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9" name="tx119"/>
            <p:cNvSpPr/>
            <p:nvPr/>
          </p:nvSpPr>
          <p:spPr>
            <a:xfrm>
              <a:off x="6655652" y="3825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20" name="tx120"/>
            <p:cNvSpPr/>
            <p:nvPr/>
          </p:nvSpPr>
          <p:spPr>
            <a:xfrm>
              <a:off x="6681778" y="33287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922195" y="3874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22" name="tx122"/>
            <p:cNvSpPr/>
            <p:nvPr/>
          </p:nvSpPr>
          <p:spPr>
            <a:xfrm>
              <a:off x="6948321" y="34208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3" name="tx123"/>
            <p:cNvSpPr/>
            <p:nvPr/>
          </p:nvSpPr>
          <p:spPr>
            <a:xfrm>
              <a:off x="7188738" y="3903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4" name="tx124"/>
            <p:cNvSpPr/>
            <p:nvPr/>
          </p:nvSpPr>
          <p:spPr>
            <a:xfrm>
              <a:off x="7214864" y="34780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5" name="tx125"/>
            <p:cNvSpPr/>
            <p:nvPr/>
          </p:nvSpPr>
          <p:spPr>
            <a:xfrm>
              <a:off x="7455282" y="3905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6" name="tx126"/>
            <p:cNvSpPr/>
            <p:nvPr/>
          </p:nvSpPr>
          <p:spPr>
            <a:xfrm>
              <a:off x="7481407" y="34823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7" name="tx127"/>
            <p:cNvSpPr/>
            <p:nvPr/>
          </p:nvSpPr>
          <p:spPr>
            <a:xfrm>
              <a:off x="7761002" y="389666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747950" y="34590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9" name="tx129"/>
            <p:cNvSpPr/>
            <p:nvPr/>
          </p:nvSpPr>
          <p:spPr>
            <a:xfrm>
              <a:off x="8027545" y="38980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8014493" y="34619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649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739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829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2000-2025</a:t>
              </a:r>
            </a:p>
          </p:txBody>
        </p:sp>
        <p:sp>
          <p:nvSpPr>
            <p:cNvPr id="161" name="pl161"/>
            <p:cNvSpPr/>
            <p:nvPr/>
          </p:nvSpPr>
          <p:spPr>
            <a:xfrm>
              <a:off x="24942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903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863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923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883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843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114690" cy="129091"/>
            </a:xfrm>
            <a:prstGeom prst="rect">
              <a:avLst/>
            </a:prstGeom>
            <a:solidFill>
              <a:srgbClr val="80BD41">
                <a:alpha val="100000"/>
              </a:srgbClr>
            </a:solidFill>
          </p:spPr>
          <p:txBody>
            <a:bodyPr/>
            <a:lstStyle/>
            <a:p/>
          </p:txBody>
        </p:sp>
        <p:sp>
          <p:nvSpPr>
            <p:cNvPr id="172" name="rc172"/>
            <p:cNvSpPr/>
            <p:nvPr/>
          </p:nvSpPr>
          <p:spPr>
            <a:xfrm>
              <a:off x="7410964" y="5954972"/>
              <a:ext cx="460039" cy="129091"/>
            </a:xfrm>
            <a:prstGeom prst="rect">
              <a:avLst/>
            </a:prstGeom>
            <a:solidFill>
              <a:srgbClr val="E2231A">
                <a:alpha val="100000"/>
              </a:srgbClr>
            </a:solidFill>
          </p:spPr>
          <p:txBody>
            <a:bodyPr/>
            <a:lstStyle/>
            <a:p/>
          </p:txBody>
        </p:sp>
        <p:sp>
          <p:nvSpPr>
            <p:cNvPr id="173" name="rc173"/>
            <p:cNvSpPr/>
            <p:nvPr/>
          </p:nvSpPr>
          <p:spPr>
            <a:xfrm>
              <a:off x="1296273" y="5793607"/>
              <a:ext cx="4559661" cy="129091"/>
            </a:xfrm>
            <a:prstGeom prst="rect">
              <a:avLst/>
            </a:prstGeom>
            <a:solidFill>
              <a:srgbClr val="80BD41">
                <a:alpha val="100000"/>
              </a:srgbClr>
            </a:solidFill>
          </p:spPr>
          <p:txBody>
            <a:bodyPr/>
            <a:lstStyle/>
            <a:p/>
          </p:txBody>
        </p:sp>
        <p:sp>
          <p:nvSpPr>
            <p:cNvPr id="174" name="rc174"/>
            <p:cNvSpPr/>
            <p:nvPr/>
          </p:nvSpPr>
          <p:spPr>
            <a:xfrm>
              <a:off x="5855935" y="5793607"/>
              <a:ext cx="742772" cy="129091"/>
            </a:xfrm>
            <a:prstGeom prst="rect">
              <a:avLst/>
            </a:prstGeom>
            <a:solidFill>
              <a:srgbClr val="E2231A">
                <a:alpha val="100000"/>
              </a:srgbClr>
            </a:solidFill>
          </p:spPr>
          <p:txBody>
            <a:bodyPr/>
            <a:lstStyle/>
            <a:p/>
          </p:txBody>
        </p:sp>
        <p:sp>
          <p:nvSpPr>
            <p:cNvPr id="175" name="rc175"/>
            <p:cNvSpPr/>
            <p:nvPr/>
          </p:nvSpPr>
          <p:spPr>
            <a:xfrm>
              <a:off x="1296273" y="5632243"/>
              <a:ext cx="4542889" cy="129091"/>
            </a:xfrm>
            <a:prstGeom prst="rect">
              <a:avLst/>
            </a:prstGeom>
            <a:solidFill>
              <a:srgbClr val="80BD41">
                <a:alpha val="100000"/>
              </a:srgbClr>
            </a:solidFill>
          </p:spPr>
          <p:txBody>
            <a:bodyPr/>
            <a:lstStyle/>
            <a:p/>
          </p:txBody>
        </p:sp>
        <p:sp>
          <p:nvSpPr>
            <p:cNvPr id="176" name="rc176"/>
            <p:cNvSpPr/>
            <p:nvPr/>
          </p:nvSpPr>
          <p:spPr>
            <a:xfrm>
              <a:off x="5839163" y="5632243"/>
              <a:ext cx="740375" cy="129091"/>
            </a:xfrm>
            <a:prstGeom prst="rect">
              <a:avLst/>
            </a:prstGeom>
            <a:solidFill>
              <a:srgbClr val="E2231A">
                <a:alpha val="100000"/>
              </a:srgbClr>
            </a:solidFill>
          </p:spPr>
          <p:txBody>
            <a:bodyPr/>
            <a:lstStyle/>
            <a:p/>
          </p:txBody>
        </p:sp>
        <p:sp>
          <p:nvSpPr>
            <p:cNvPr id="177" name="tx177"/>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27.4</a:t>
              </a:r>
            </a:p>
          </p:txBody>
        </p:sp>
        <p:sp>
          <p:nvSpPr>
            <p:cNvPr id="178" name="tx178"/>
            <p:cNvSpPr/>
            <p:nvPr/>
          </p:nvSpPr>
          <p:spPr>
            <a:xfrm>
              <a:off x="6751302"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79" name="tx179"/>
            <p:cNvSpPr/>
            <p:nvPr/>
          </p:nvSpPr>
          <p:spPr>
            <a:xfrm>
              <a:off x="6776877" y="565506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80" name="tx180"/>
            <p:cNvSpPr/>
            <p:nvPr/>
          </p:nvSpPr>
          <p:spPr>
            <a:xfrm>
              <a:off x="424812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81" name="tx181"/>
            <p:cNvSpPr/>
            <p:nvPr/>
          </p:nvSpPr>
          <p:spPr>
            <a:xfrm>
              <a:off x="7565635"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2" name="tx182"/>
            <p:cNvSpPr/>
            <p:nvPr/>
          </p:nvSpPr>
          <p:spPr>
            <a:xfrm>
              <a:off x="3515815"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3" name="tx183"/>
            <p:cNvSpPr/>
            <p:nvPr/>
          </p:nvSpPr>
          <p:spPr>
            <a:xfrm>
              <a:off x="6151972"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4" name="tx184"/>
            <p:cNvSpPr/>
            <p:nvPr/>
          </p:nvSpPr>
          <p:spPr>
            <a:xfrm>
              <a:off x="3507428"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5" name="tx185"/>
            <p:cNvSpPr/>
            <p:nvPr/>
          </p:nvSpPr>
          <p:spPr>
            <a:xfrm>
              <a:off x="613400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46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1" name="tx191"/>
            <p:cNvSpPr/>
            <p:nvPr/>
          </p:nvSpPr>
          <p:spPr>
            <a:xfrm>
              <a:off x="601065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8406695"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(86%) was lower than in 2019 (93%).
The number of children vaccinated with MCV1 decreased 26% compared to in 2019.
The number of surviving infants decreased approximately 20%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3760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2937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499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6569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7218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58547" y="5007229"/>
              <a:ext cx="420026" cy="2287"/>
            </a:xfrm>
            <a:prstGeom prst="rect">
              <a:avLst/>
            </a:prstGeom>
            <a:solidFill>
              <a:srgbClr val="1CABE2">
                <a:alpha val="100000"/>
              </a:srgbClr>
            </a:solidFill>
          </p:spPr>
          <p:txBody>
            <a:bodyPr/>
            <a:lstStyle/>
            <a:p/>
          </p:txBody>
        </p:sp>
        <p:sp>
          <p:nvSpPr>
            <p:cNvPr id="25" name="rc25"/>
            <p:cNvSpPr/>
            <p:nvPr/>
          </p:nvSpPr>
          <p:spPr>
            <a:xfrm>
              <a:off x="1425243" y="4969483"/>
              <a:ext cx="420026" cy="40033"/>
            </a:xfrm>
            <a:prstGeom prst="rect">
              <a:avLst/>
            </a:prstGeom>
            <a:solidFill>
              <a:srgbClr val="1CABE2">
                <a:alpha val="100000"/>
              </a:srgbClr>
            </a:solidFill>
          </p:spPr>
          <p:txBody>
            <a:bodyPr/>
            <a:lstStyle/>
            <a:p/>
          </p:txBody>
        </p:sp>
        <p:sp>
          <p:nvSpPr>
            <p:cNvPr id="26" name="rc26"/>
            <p:cNvSpPr/>
            <p:nvPr/>
          </p:nvSpPr>
          <p:spPr>
            <a:xfrm>
              <a:off x="1891939" y="4996935"/>
              <a:ext cx="420026" cy="12582"/>
            </a:xfrm>
            <a:prstGeom prst="rect">
              <a:avLst/>
            </a:prstGeom>
            <a:solidFill>
              <a:srgbClr val="1CABE2">
                <a:alpha val="100000"/>
              </a:srgbClr>
            </a:solidFill>
          </p:spPr>
          <p:txBody>
            <a:bodyPr/>
            <a:lstStyle/>
            <a:p/>
          </p:txBody>
        </p:sp>
        <p:sp>
          <p:nvSpPr>
            <p:cNvPr id="27" name="rc27"/>
            <p:cNvSpPr/>
            <p:nvPr/>
          </p:nvSpPr>
          <p:spPr>
            <a:xfrm>
              <a:off x="2358635" y="4951182"/>
              <a:ext cx="420026" cy="58334"/>
            </a:xfrm>
            <a:prstGeom prst="rect">
              <a:avLst/>
            </a:prstGeom>
            <a:solidFill>
              <a:srgbClr val="1CABE2">
                <a:alpha val="100000"/>
              </a:srgbClr>
            </a:solidFill>
          </p:spPr>
          <p:txBody>
            <a:bodyPr/>
            <a:lstStyle/>
            <a:p/>
          </p:txBody>
        </p:sp>
        <p:sp>
          <p:nvSpPr>
            <p:cNvPr id="28" name="rc28"/>
            <p:cNvSpPr/>
            <p:nvPr/>
          </p:nvSpPr>
          <p:spPr>
            <a:xfrm>
              <a:off x="2825330" y="4984353"/>
              <a:ext cx="420026" cy="25164"/>
            </a:xfrm>
            <a:prstGeom prst="rect">
              <a:avLst/>
            </a:prstGeom>
            <a:solidFill>
              <a:srgbClr val="1CABE2">
                <a:alpha val="100000"/>
              </a:srgbClr>
            </a:solidFill>
          </p:spPr>
          <p:txBody>
            <a:bodyPr/>
            <a:lstStyle/>
            <a:p/>
          </p:txBody>
        </p:sp>
        <p:sp>
          <p:nvSpPr>
            <p:cNvPr id="29" name="rc29"/>
            <p:cNvSpPr/>
            <p:nvPr/>
          </p:nvSpPr>
          <p:spPr>
            <a:xfrm>
              <a:off x="3292026" y="5007229"/>
              <a:ext cx="420026" cy="2287"/>
            </a:xfrm>
            <a:prstGeom prst="rect">
              <a:avLst/>
            </a:prstGeom>
            <a:solidFill>
              <a:srgbClr val="1CABE2">
                <a:alpha val="100000"/>
              </a:srgbClr>
            </a:solidFill>
          </p:spPr>
          <p:txBody>
            <a:bodyPr/>
            <a:lstStyle/>
            <a:p/>
          </p:txBody>
        </p:sp>
        <p:sp>
          <p:nvSpPr>
            <p:cNvPr id="30" name="rc30"/>
            <p:cNvSpPr/>
            <p:nvPr/>
          </p:nvSpPr>
          <p:spPr>
            <a:xfrm>
              <a:off x="3758722" y="4971771"/>
              <a:ext cx="420026" cy="37746"/>
            </a:xfrm>
            <a:prstGeom prst="rect">
              <a:avLst/>
            </a:prstGeom>
            <a:solidFill>
              <a:srgbClr val="1CABE2">
                <a:alpha val="100000"/>
              </a:srgbClr>
            </a:solidFill>
          </p:spPr>
          <p:txBody>
            <a:bodyPr/>
            <a:lstStyle/>
            <a:p/>
          </p:txBody>
        </p:sp>
        <p:sp>
          <p:nvSpPr>
            <p:cNvPr id="31" name="rc31"/>
            <p:cNvSpPr/>
            <p:nvPr/>
          </p:nvSpPr>
          <p:spPr>
            <a:xfrm>
              <a:off x="4225417" y="4057859"/>
              <a:ext cx="420026" cy="951658"/>
            </a:xfrm>
            <a:prstGeom prst="rect">
              <a:avLst/>
            </a:prstGeom>
            <a:solidFill>
              <a:srgbClr val="1CABE2">
                <a:alpha val="100000"/>
              </a:srgbClr>
            </a:solidFill>
          </p:spPr>
          <p:txBody>
            <a:bodyPr/>
            <a:lstStyle/>
            <a:p/>
          </p:txBody>
        </p:sp>
        <p:sp>
          <p:nvSpPr>
            <p:cNvPr id="32" name="rc32"/>
            <p:cNvSpPr/>
            <p:nvPr/>
          </p:nvSpPr>
          <p:spPr>
            <a:xfrm>
              <a:off x="4692113" y="5008373"/>
              <a:ext cx="420026" cy="1143"/>
            </a:xfrm>
            <a:prstGeom prst="rect">
              <a:avLst/>
            </a:prstGeom>
            <a:solidFill>
              <a:srgbClr val="1CABE2">
                <a:alpha val="100000"/>
              </a:srgbClr>
            </a:solidFill>
          </p:spPr>
          <p:txBody>
            <a:bodyPr/>
            <a:lstStyle/>
            <a:p/>
          </p:txBody>
        </p:sp>
        <p:sp>
          <p:nvSpPr>
            <p:cNvPr id="33" name="rc33"/>
            <p:cNvSpPr/>
            <p:nvPr/>
          </p:nvSpPr>
          <p:spPr>
            <a:xfrm>
              <a:off x="5625505" y="5009517"/>
              <a:ext cx="420026" cy="0"/>
            </a:xfrm>
            <a:prstGeom prst="rect">
              <a:avLst/>
            </a:prstGeom>
            <a:solidFill>
              <a:srgbClr val="1CABE2">
                <a:alpha val="100000"/>
              </a:srgbClr>
            </a:solidFill>
          </p:spPr>
          <p:txBody>
            <a:bodyPr/>
            <a:lstStyle/>
            <a:p/>
          </p:txBody>
        </p:sp>
        <p:sp>
          <p:nvSpPr>
            <p:cNvPr id="34" name="rc34"/>
            <p:cNvSpPr/>
            <p:nvPr/>
          </p:nvSpPr>
          <p:spPr>
            <a:xfrm>
              <a:off x="6092200" y="5004942"/>
              <a:ext cx="420026" cy="4575"/>
            </a:xfrm>
            <a:prstGeom prst="rect">
              <a:avLst/>
            </a:prstGeom>
            <a:solidFill>
              <a:srgbClr val="1CABE2">
                <a:alpha val="100000"/>
              </a:srgbClr>
            </a:solidFill>
          </p:spPr>
          <p:txBody>
            <a:bodyPr/>
            <a:lstStyle/>
            <a:p/>
          </p:txBody>
        </p:sp>
        <p:sp>
          <p:nvSpPr>
            <p:cNvPr id="35" name="rc35"/>
            <p:cNvSpPr/>
            <p:nvPr/>
          </p:nvSpPr>
          <p:spPr>
            <a:xfrm>
              <a:off x="6558896" y="4978634"/>
              <a:ext cx="420026" cy="30883"/>
            </a:xfrm>
            <a:prstGeom prst="rect">
              <a:avLst/>
            </a:prstGeom>
            <a:solidFill>
              <a:srgbClr val="1CABE2">
                <a:alpha val="100000"/>
              </a:srgbClr>
            </a:solidFill>
          </p:spPr>
          <p:txBody>
            <a:bodyPr/>
            <a:lstStyle/>
            <a:p/>
          </p:txBody>
        </p:sp>
        <p:sp>
          <p:nvSpPr>
            <p:cNvPr id="36" name="rc36"/>
            <p:cNvSpPr/>
            <p:nvPr/>
          </p:nvSpPr>
          <p:spPr>
            <a:xfrm>
              <a:off x="7025592" y="4996935"/>
              <a:ext cx="420026" cy="12582"/>
            </a:xfrm>
            <a:prstGeom prst="rect">
              <a:avLst/>
            </a:prstGeom>
            <a:solidFill>
              <a:srgbClr val="1CABE2">
                <a:alpha val="100000"/>
              </a:srgbClr>
            </a:solidFill>
          </p:spPr>
          <p:txBody>
            <a:bodyPr/>
            <a:lstStyle/>
            <a:p/>
          </p:txBody>
        </p:sp>
        <p:sp>
          <p:nvSpPr>
            <p:cNvPr id="37" name="pl37"/>
            <p:cNvSpPr/>
            <p:nvPr/>
          </p:nvSpPr>
          <p:spPr>
            <a:xfrm>
              <a:off x="1168561" y="2027655"/>
              <a:ext cx="6067044" cy="253775"/>
            </a:xfrm>
            <a:custGeom>
              <a:avLst/>
              <a:pathLst>
                <a:path w="6067044" h="253775">
                  <a:moveTo>
                    <a:pt x="0" y="31721"/>
                  </a:moveTo>
                  <a:lnTo>
                    <a:pt x="466695" y="31721"/>
                  </a:lnTo>
                  <a:lnTo>
                    <a:pt x="933391" y="31721"/>
                  </a:lnTo>
                  <a:lnTo>
                    <a:pt x="1400087" y="0"/>
                  </a:lnTo>
                  <a:lnTo>
                    <a:pt x="1866782" y="0"/>
                  </a:lnTo>
                  <a:lnTo>
                    <a:pt x="2333478" y="0"/>
                  </a:lnTo>
                  <a:lnTo>
                    <a:pt x="2800174" y="63443"/>
                  </a:lnTo>
                  <a:lnTo>
                    <a:pt x="3266869" y="31721"/>
                  </a:lnTo>
                  <a:lnTo>
                    <a:pt x="3733565" y="126887"/>
                  </a:lnTo>
                  <a:lnTo>
                    <a:pt x="4200261" y="190331"/>
                  </a:lnTo>
                  <a:lnTo>
                    <a:pt x="4666957" y="222053"/>
                  </a:lnTo>
                  <a:lnTo>
                    <a:pt x="5133652" y="222053"/>
                  </a:lnTo>
                  <a:lnTo>
                    <a:pt x="5600348" y="253775"/>
                  </a:lnTo>
                  <a:lnTo>
                    <a:pt x="6067044" y="253775"/>
                  </a:lnTo>
                </a:path>
              </a:pathLst>
            </a:custGeom>
            <a:ln w="27101" cap="flat">
              <a:solidFill>
                <a:srgbClr val="00833D">
                  <a:alpha val="100000"/>
                </a:srgbClr>
              </a:solidFill>
              <a:prstDash val="solid"/>
              <a:round/>
            </a:ln>
          </p:spPr>
          <p:txBody>
            <a:bodyPr/>
            <a:lstStyle/>
            <a:p/>
          </p:txBody>
        </p:sp>
        <p:sp>
          <p:nvSpPr>
            <p:cNvPr id="38" name="pl38"/>
            <p:cNvSpPr/>
            <p:nvPr/>
          </p:nvSpPr>
          <p:spPr>
            <a:xfrm>
              <a:off x="1168561" y="2059376"/>
              <a:ext cx="6067044" cy="253775"/>
            </a:xfrm>
            <a:custGeom>
              <a:avLst/>
              <a:pathLst>
                <a:path w="6067044" h="253775">
                  <a:moveTo>
                    <a:pt x="0" y="0"/>
                  </a:moveTo>
                  <a:lnTo>
                    <a:pt x="466695" y="31721"/>
                  </a:lnTo>
                  <a:lnTo>
                    <a:pt x="933391" y="31721"/>
                  </a:lnTo>
                  <a:lnTo>
                    <a:pt x="1400087" y="31721"/>
                  </a:lnTo>
                  <a:lnTo>
                    <a:pt x="1866782" y="31721"/>
                  </a:lnTo>
                  <a:lnTo>
                    <a:pt x="2333478" y="31721"/>
                  </a:lnTo>
                  <a:lnTo>
                    <a:pt x="2800174" y="31721"/>
                  </a:lnTo>
                  <a:lnTo>
                    <a:pt x="3266869" y="0"/>
                  </a:lnTo>
                  <a:lnTo>
                    <a:pt x="3733565" y="63443"/>
                  </a:lnTo>
                  <a:lnTo>
                    <a:pt x="4200261" y="158609"/>
                  </a:lnTo>
                  <a:lnTo>
                    <a:pt x="4666957" y="190331"/>
                  </a:lnTo>
                  <a:lnTo>
                    <a:pt x="5133652" y="222053"/>
                  </a:lnTo>
                  <a:lnTo>
                    <a:pt x="5600348" y="253775"/>
                  </a:lnTo>
                  <a:lnTo>
                    <a:pt x="6067044" y="253775"/>
                  </a:lnTo>
                </a:path>
              </a:pathLst>
            </a:custGeom>
            <a:ln w="27101" cap="flat">
              <a:solidFill>
                <a:srgbClr val="002759">
                  <a:alpha val="100000"/>
                </a:srgbClr>
              </a:solidFill>
              <a:prstDash val="solid"/>
              <a:round/>
            </a:ln>
          </p:spPr>
          <p:txBody>
            <a:bodyPr/>
            <a:lstStyle/>
            <a:p/>
          </p:txBody>
        </p:sp>
        <p:sp>
          <p:nvSpPr>
            <p:cNvPr id="39" name="pt39"/>
            <p:cNvSpPr/>
            <p:nvPr/>
          </p:nvSpPr>
          <p:spPr>
            <a:xfrm>
              <a:off x="113695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03655"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070351"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537046"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00374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7043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713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0382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870525"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337221"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803916"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270612"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737308" y="22498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204004" y="22498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3695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03655"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070351"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537046"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003742"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7043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713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0382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870525"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337221"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803916"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270612"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737308"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204004"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35401" y="487884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8" name="tx68"/>
            <p:cNvSpPr/>
            <p:nvPr/>
          </p:nvSpPr>
          <p:spPr>
            <a:xfrm>
              <a:off x="1568938" y="483958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9" name="tx69"/>
            <p:cNvSpPr/>
            <p:nvPr/>
          </p:nvSpPr>
          <p:spPr>
            <a:xfrm>
              <a:off x="2035633" y="486854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0" name="tx70"/>
            <p:cNvSpPr/>
            <p:nvPr/>
          </p:nvSpPr>
          <p:spPr>
            <a:xfrm>
              <a:off x="2502329" y="482134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1" name="tx71"/>
            <p:cNvSpPr/>
            <p:nvPr/>
          </p:nvSpPr>
          <p:spPr>
            <a:xfrm>
              <a:off x="2969025" y="485596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72" name="tx72"/>
            <p:cNvSpPr/>
            <p:nvPr/>
          </p:nvSpPr>
          <p:spPr>
            <a:xfrm>
              <a:off x="3468880" y="487884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3" name="tx73"/>
            <p:cNvSpPr/>
            <p:nvPr/>
          </p:nvSpPr>
          <p:spPr>
            <a:xfrm>
              <a:off x="3902416" y="484187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74" name="tx74"/>
            <p:cNvSpPr/>
            <p:nvPr/>
          </p:nvSpPr>
          <p:spPr>
            <a:xfrm>
              <a:off x="4335953" y="39279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832</a:t>
              </a:r>
            </a:p>
          </p:txBody>
        </p:sp>
        <p:sp>
          <p:nvSpPr>
            <p:cNvPr id="75" name="tx75"/>
            <p:cNvSpPr/>
            <p:nvPr/>
          </p:nvSpPr>
          <p:spPr>
            <a:xfrm>
              <a:off x="4868967" y="487998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580235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269054" y="487690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6702590" y="485024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9" name="tx79"/>
            <p:cNvSpPr/>
            <p:nvPr/>
          </p:nvSpPr>
          <p:spPr>
            <a:xfrm>
              <a:off x="7169286" y="486854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0" name="pl80"/>
            <p:cNvSpPr/>
            <p:nvPr/>
          </p:nvSpPr>
          <p:spPr>
            <a:xfrm>
              <a:off x="7253622" y="2175431"/>
              <a:ext cx="608681" cy="102951"/>
            </a:xfrm>
            <a:custGeom>
              <a:avLst/>
              <a:pathLst>
                <a:path w="608681" h="102951">
                  <a:moveTo>
                    <a:pt x="608681" y="0"/>
                  </a:moveTo>
                  <a:lnTo>
                    <a:pt x="0" y="102951"/>
                  </a:lnTo>
                </a:path>
              </a:pathLst>
            </a:custGeom>
          </p:spPr>
          <p:txBody>
            <a:bodyPr/>
            <a:lstStyle/>
            <a:p/>
          </p:txBody>
        </p:sp>
        <p:sp>
          <p:nvSpPr>
            <p:cNvPr id="81" name="pl81"/>
            <p:cNvSpPr/>
            <p:nvPr/>
          </p:nvSpPr>
          <p:spPr>
            <a:xfrm>
              <a:off x="7253389" y="2316481"/>
              <a:ext cx="608914" cy="113968"/>
            </a:xfrm>
            <a:custGeom>
              <a:avLst/>
              <a:pathLst>
                <a:path w="608914" h="113968">
                  <a:moveTo>
                    <a:pt x="608914" y="113968"/>
                  </a:moveTo>
                  <a:lnTo>
                    <a:pt x="0" y="0"/>
                  </a:lnTo>
                </a:path>
              </a:pathLst>
            </a:custGeom>
          </p:spPr>
          <p:txBody>
            <a:bodyPr/>
            <a:lstStyle/>
            <a:p/>
          </p:txBody>
        </p:sp>
        <p:sp>
          <p:nvSpPr>
            <p:cNvPr id="82" name="pg82"/>
            <p:cNvSpPr/>
            <p:nvPr/>
          </p:nvSpPr>
          <p:spPr>
            <a:xfrm>
              <a:off x="7793724" y="208142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212254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4" name="pg84"/>
            <p:cNvSpPr/>
            <p:nvPr/>
          </p:nvSpPr>
          <p:spPr>
            <a:xfrm>
              <a:off x="7793724" y="23485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3896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85%</a:t>
              </a:r>
            </a:p>
          </p:txBody>
        </p:sp>
        <p:sp>
          <p:nvSpPr>
            <p:cNvPr id="86" name="rc86"/>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380188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9" name="tx89"/>
            <p:cNvSpPr/>
            <p:nvPr/>
          </p:nvSpPr>
          <p:spPr>
            <a:xfrm>
              <a:off x="508103" y="26580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0" name="tx90"/>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6" name="tx116"/>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7" name="pl117"/>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t118"/>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9" name="pl119"/>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0" name="pt120"/>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1" name="tx121"/>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2" name="tx122"/>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3" name="rc123"/>
            <p:cNvSpPr/>
            <p:nvPr/>
          </p:nvSpPr>
          <p:spPr>
            <a:xfrm>
              <a:off x="5629279" y="5900002"/>
              <a:ext cx="201456" cy="201456"/>
            </a:xfrm>
            <a:prstGeom prst="rect">
              <a:avLst/>
            </a:prstGeom>
            <a:solidFill>
              <a:srgbClr val="1CABE2">
                <a:alpha val="100000"/>
              </a:srgbClr>
            </a:solidFill>
          </p:spPr>
          <p:txBody>
            <a:bodyPr/>
            <a:lstStyle/>
            <a:p/>
          </p:txBody>
        </p:sp>
        <p:sp>
          <p:nvSpPr>
            <p:cNvPr id="124" name="tx124"/>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5" name="tx125"/>
            <p:cNvSpPr/>
            <p:nvPr/>
          </p:nvSpPr>
          <p:spPr>
            <a:xfrm>
              <a:off x="1996147" y="1334104"/>
              <a:ext cx="55319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Lithuania, 2012-2025</a:t>
              </a:r>
            </a:p>
          </p:txBody>
        </p:sp>
        <p:sp>
          <p:nvSpPr>
            <p:cNvPr id="126" name="tx12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8" name="tx12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9" name="tx12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11 confirmed measles cases in Lithuania. In the same year, MCV1 coverage was 86% and MCV2 coverage was 85%.
The number of cases in 2025 was 59% lower than in 2024 (n=27).
The highest number of measles cases was reported in 2019 (n=832). In this year, MCV1 coverage was 93%.</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saw a decrease in measles cases compared with 2024, while MCV1 coverage was 86% and MCV2 coverage was 85%.</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935083"/>
              <a:ext cx="3520101" cy="680473"/>
            </a:xfrm>
            <a:custGeom>
              <a:avLst/>
              <a:pathLst>
                <a:path w="3520101" h="680473">
                  <a:moveTo>
                    <a:pt x="0" y="0"/>
                  </a:moveTo>
                  <a:lnTo>
                    <a:pt x="140804" y="272189"/>
                  </a:lnTo>
                  <a:lnTo>
                    <a:pt x="281608" y="272189"/>
                  </a:lnTo>
                  <a:lnTo>
                    <a:pt x="422412" y="136094"/>
                  </a:lnTo>
                  <a:lnTo>
                    <a:pt x="563216" y="680473"/>
                  </a:lnTo>
                  <a:lnTo>
                    <a:pt x="704020" y="136094"/>
                  </a:lnTo>
                  <a:lnTo>
                    <a:pt x="844824" y="136094"/>
                  </a:lnTo>
                  <a:lnTo>
                    <a:pt x="985628" y="136094"/>
                  </a:lnTo>
                  <a:lnTo>
                    <a:pt x="1126432" y="680473"/>
                  </a:lnTo>
                  <a:lnTo>
                    <a:pt x="1267236" y="680473"/>
                  </a:lnTo>
                  <a:lnTo>
                    <a:pt x="1408040" y="272189"/>
                  </a:lnTo>
                  <a:lnTo>
                    <a:pt x="1548844" y="272189"/>
                  </a:lnTo>
                  <a:lnTo>
                    <a:pt x="1689648" y="136094"/>
                  </a:lnTo>
                  <a:lnTo>
                    <a:pt x="1830452" y="136094"/>
                  </a:lnTo>
                  <a:lnTo>
                    <a:pt x="1971256" y="136094"/>
                  </a:lnTo>
                  <a:lnTo>
                    <a:pt x="2112061" y="136094"/>
                  </a:lnTo>
                  <a:lnTo>
                    <a:pt x="2252865" y="272189"/>
                  </a:lnTo>
                  <a:lnTo>
                    <a:pt x="2393669" y="272189"/>
                  </a:lnTo>
                  <a:lnTo>
                    <a:pt x="2534473" y="272189"/>
                  </a:lnTo>
                  <a:lnTo>
                    <a:pt x="2675277" y="136094"/>
                  </a:lnTo>
                  <a:lnTo>
                    <a:pt x="2816081" y="136094"/>
                  </a:lnTo>
                  <a:lnTo>
                    <a:pt x="2956885" y="272189"/>
                  </a:lnTo>
                  <a:lnTo>
                    <a:pt x="3097689" y="272189"/>
                  </a:lnTo>
                  <a:lnTo>
                    <a:pt x="3238493" y="272189"/>
                  </a:lnTo>
                  <a:lnTo>
                    <a:pt x="3379297" y="272189"/>
                  </a:lnTo>
                  <a:lnTo>
                    <a:pt x="3520101" y="272189"/>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4071178"/>
              <a:ext cx="3520101" cy="408284"/>
            </a:xfrm>
            <a:custGeom>
              <a:avLst/>
              <a:pathLst>
                <a:path w="3520101" h="408284">
                  <a:moveTo>
                    <a:pt x="0" y="0"/>
                  </a:moveTo>
                  <a:lnTo>
                    <a:pt x="140804" y="272189"/>
                  </a:lnTo>
                  <a:lnTo>
                    <a:pt x="281608" y="272189"/>
                  </a:lnTo>
                  <a:lnTo>
                    <a:pt x="422412" y="408284"/>
                  </a:lnTo>
                  <a:lnTo>
                    <a:pt x="563216" y="272189"/>
                  </a:lnTo>
                  <a:lnTo>
                    <a:pt x="704020" y="272189"/>
                  </a:lnTo>
                  <a:lnTo>
                    <a:pt x="844824" y="408284"/>
                  </a:lnTo>
                  <a:lnTo>
                    <a:pt x="985628" y="272189"/>
                  </a:lnTo>
                  <a:lnTo>
                    <a:pt x="1126432" y="408284"/>
                  </a:lnTo>
                  <a:lnTo>
                    <a:pt x="1267236" y="272189"/>
                  </a:lnTo>
                  <a:lnTo>
                    <a:pt x="1408040" y="272189"/>
                  </a:lnTo>
                  <a:lnTo>
                    <a:pt x="1548844" y="408284"/>
                  </a:lnTo>
                  <a:lnTo>
                    <a:pt x="1689648" y="272189"/>
                  </a:lnTo>
                  <a:lnTo>
                    <a:pt x="1830452" y="136094"/>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136094"/>
                  </a:lnTo>
                  <a:lnTo>
                    <a:pt x="3238493" y="136094"/>
                  </a:lnTo>
                  <a:lnTo>
                    <a:pt x="3379297" y="136094"/>
                  </a:lnTo>
                  <a:lnTo>
                    <a:pt x="3520101" y="136094"/>
                  </a:lnTo>
                </a:path>
              </a:pathLst>
            </a:custGeom>
            <a:ln w="27101" cap="flat">
              <a:solidFill>
                <a:srgbClr val="00833D">
                  <a:alpha val="80000"/>
                </a:srgbClr>
              </a:solidFill>
              <a:prstDash val="solid"/>
              <a:round/>
            </a:ln>
          </p:spPr>
          <p:txBody>
            <a:bodyPr/>
            <a:lstStyle/>
            <a:p/>
          </p:txBody>
        </p:sp>
        <p:sp>
          <p:nvSpPr>
            <p:cNvPr id="26" name="pl26"/>
            <p:cNvSpPr/>
            <p:nvPr/>
          </p:nvSpPr>
          <p:spPr>
            <a:xfrm>
              <a:off x="943464" y="3935083"/>
              <a:ext cx="3520101" cy="680473"/>
            </a:xfrm>
            <a:custGeom>
              <a:avLst/>
              <a:pathLst>
                <a:path w="3520101" h="680473">
                  <a:moveTo>
                    <a:pt x="0" y="0"/>
                  </a:moveTo>
                  <a:lnTo>
                    <a:pt x="140804" y="272189"/>
                  </a:lnTo>
                  <a:lnTo>
                    <a:pt x="281608" y="272189"/>
                  </a:lnTo>
                  <a:lnTo>
                    <a:pt x="422412" y="136094"/>
                  </a:lnTo>
                  <a:lnTo>
                    <a:pt x="563216" y="680473"/>
                  </a:lnTo>
                  <a:lnTo>
                    <a:pt x="704020" y="136094"/>
                  </a:lnTo>
                  <a:lnTo>
                    <a:pt x="844824" y="136094"/>
                  </a:lnTo>
                  <a:lnTo>
                    <a:pt x="985628" y="136094"/>
                  </a:lnTo>
                  <a:lnTo>
                    <a:pt x="1126432" y="680473"/>
                  </a:lnTo>
                  <a:lnTo>
                    <a:pt x="1267236" y="680473"/>
                  </a:lnTo>
                  <a:lnTo>
                    <a:pt x="1408040" y="272189"/>
                  </a:lnTo>
                  <a:lnTo>
                    <a:pt x="1548844" y="272189"/>
                  </a:lnTo>
                  <a:lnTo>
                    <a:pt x="1689648" y="136094"/>
                  </a:lnTo>
                  <a:lnTo>
                    <a:pt x="1830452" y="136094"/>
                  </a:lnTo>
                  <a:lnTo>
                    <a:pt x="1971256" y="136094"/>
                  </a:lnTo>
                  <a:lnTo>
                    <a:pt x="2112061" y="136094"/>
                  </a:lnTo>
                  <a:lnTo>
                    <a:pt x="2252865" y="272189"/>
                  </a:lnTo>
                  <a:lnTo>
                    <a:pt x="2393669" y="272189"/>
                  </a:lnTo>
                  <a:lnTo>
                    <a:pt x="2534473" y="272189"/>
                  </a:lnTo>
                  <a:lnTo>
                    <a:pt x="2675277" y="136094"/>
                  </a:lnTo>
                  <a:lnTo>
                    <a:pt x="2816081" y="136094"/>
                  </a:lnTo>
                  <a:lnTo>
                    <a:pt x="2956885" y="272189"/>
                  </a:lnTo>
                  <a:lnTo>
                    <a:pt x="3097689" y="272189"/>
                  </a:lnTo>
                  <a:lnTo>
                    <a:pt x="3238493" y="272189"/>
                  </a:lnTo>
                  <a:lnTo>
                    <a:pt x="3379297" y="272189"/>
                  </a:lnTo>
                  <a:lnTo>
                    <a:pt x="3520101" y="272189"/>
                  </a:lnTo>
                </a:path>
              </a:pathLst>
            </a:custGeom>
            <a:ln w="43362" cap="flat">
              <a:solidFill>
                <a:srgbClr val="000000">
                  <a:alpha val="100000"/>
                </a:srgbClr>
              </a:solidFill>
              <a:prstDash val="solid"/>
              <a:round/>
            </a:ln>
          </p:spPr>
          <p:txBody>
            <a:bodyPr/>
            <a:lstStyle/>
            <a:p/>
          </p:txBody>
        </p:sp>
        <p:sp>
          <p:nvSpPr>
            <p:cNvPr id="27" name="pl27"/>
            <p:cNvSpPr/>
            <p:nvPr/>
          </p:nvSpPr>
          <p:spPr>
            <a:xfrm>
              <a:off x="943464" y="3935083"/>
              <a:ext cx="3520101" cy="680473"/>
            </a:xfrm>
            <a:custGeom>
              <a:avLst/>
              <a:pathLst>
                <a:path w="3520101" h="680473">
                  <a:moveTo>
                    <a:pt x="0" y="0"/>
                  </a:moveTo>
                  <a:lnTo>
                    <a:pt x="140804" y="272189"/>
                  </a:lnTo>
                  <a:lnTo>
                    <a:pt x="281608" y="272189"/>
                  </a:lnTo>
                  <a:lnTo>
                    <a:pt x="422412" y="136094"/>
                  </a:lnTo>
                  <a:lnTo>
                    <a:pt x="563216" y="680473"/>
                  </a:lnTo>
                  <a:lnTo>
                    <a:pt x="704020" y="136094"/>
                  </a:lnTo>
                  <a:lnTo>
                    <a:pt x="844824" y="136094"/>
                  </a:lnTo>
                  <a:lnTo>
                    <a:pt x="985628" y="136094"/>
                  </a:lnTo>
                  <a:lnTo>
                    <a:pt x="1126432" y="680473"/>
                  </a:lnTo>
                  <a:lnTo>
                    <a:pt x="1267236" y="680473"/>
                  </a:lnTo>
                  <a:lnTo>
                    <a:pt x="1408040" y="272189"/>
                  </a:lnTo>
                  <a:lnTo>
                    <a:pt x="1548844" y="272189"/>
                  </a:lnTo>
                  <a:lnTo>
                    <a:pt x="1689648" y="136094"/>
                  </a:lnTo>
                  <a:lnTo>
                    <a:pt x="1830452" y="136094"/>
                  </a:lnTo>
                  <a:lnTo>
                    <a:pt x="1971256" y="136094"/>
                  </a:lnTo>
                  <a:lnTo>
                    <a:pt x="2112061" y="136094"/>
                  </a:lnTo>
                  <a:lnTo>
                    <a:pt x="2252865" y="272189"/>
                  </a:lnTo>
                  <a:lnTo>
                    <a:pt x="2393669" y="272189"/>
                  </a:lnTo>
                  <a:lnTo>
                    <a:pt x="2534473" y="272189"/>
                  </a:lnTo>
                  <a:lnTo>
                    <a:pt x="2675277" y="136094"/>
                  </a:lnTo>
                  <a:lnTo>
                    <a:pt x="2816081" y="136094"/>
                  </a:lnTo>
                  <a:lnTo>
                    <a:pt x="2956885" y="272189"/>
                  </a:lnTo>
                  <a:lnTo>
                    <a:pt x="3097689" y="272189"/>
                  </a:lnTo>
                  <a:lnTo>
                    <a:pt x="3238493" y="272189"/>
                  </a:lnTo>
                  <a:lnTo>
                    <a:pt x="3379297" y="272189"/>
                  </a:lnTo>
                  <a:lnTo>
                    <a:pt x="3520101" y="272189"/>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1588995"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62668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0" name="pg40"/>
            <p:cNvSpPr/>
            <p:nvPr/>
          </p:nvSpPr>
          <p:spPr>
            <a:xfrm>
              <a:off x="2293016"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2997036"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362668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560252"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362668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pg46"/>
            <p:cNvSpPr/>
            <p:nvPr/>
          </p:nvSpPr>
          <p:spPr>
            <a:xfrm>
              <a:off x="4264273"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pg48"/>
            <p:cNvSpPr/>
            <p:nvPr/>
          </p:nvSpPr>
          <p:spPr>
            <a:xfrm>
              <a:off x="4405077"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22833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22833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15402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291648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495439" y="6120905"/>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71" name="tx71"/>
            <p:cNvSpPr/>
            <p:nvPr/>
          </p:nvSpPr>
          <p:spPr>
            <a:xfrm>
              <a:off x="242112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18358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662893"/>
              <a:ext cx="3520101" cy="1497042"/>
            </a:xfrm>
            <a:custGeom>
              <a:avLst/>
              <a:pathLst>
                <a:path w="3520101" h="1497042">
                  <a:moveTo>
                    <a:pt x="0" y="680473"/>
                  </a:moveTo>
                  <a:lnTo>
                    <a:pt x="140804" y="816568"/>
                  </a:lnTo>
                  <a:lnTo>
                    <a:pt x="281608" y="952663"/>
                  </a:lnTo>
                  <a:lnTo>
                    <a:pt x="422412" y="952663"/>
                  </a:lnTo>
                  <a:lnTo>
                    <a:pt x="563216" y="1497042"/>
                  </a:lnTo>
                  <a:lnTo>
                    <a:pt x="704020" y="816568"/>
                  </a:lnTo>
                  <a:lnTo>
                    <a:pt x="844824" y="816568"/>
                  </a:lnTo>
                  <a:lnTo>
                    <a:pt x="985628" y="680473"/>
                  </a:lnTo>
                  <a:lnTo>
                    <a:pt x="1126432" y="1088758"/>
                  </a:lnTo>
                  <a:lnTo>
                    <a:pt x="1267236" y="680473"/>
                  </a:lnTo>
                  <a:lnTo>
                    <a:pt x="1408040" y="680473"/>
                  </a:lnTo>
                  <a:lnTo>
                    <a:pt x="1548844" y="816568"/>
                  </a:lnTo>
                  <a:lnTo>
                    <a:pt x="1689648" y="408284"/>
                  </a:lnTo>
                  <a:lnTo>
                    <a:pt x="1830452" y="408284"/>
                  </a:lnTo>
                  <a:lnTo>
                    <a:pt x="1971256" y="408284"/>
                  </a:lnTo>
                  <a:lnTo>
                    <a:pt x="2112061" y="544379"/>
                  </a:lnTo>
                  <a:lnTo>
                    <a:pt x="2252865" y="544379"/>
                  </a:lnTo>
                  <a:lnTo>
                    <a:pt x="2393669" y="544379"/>
                  </a:lnTo>
                  <a:lnTo>
                    <a:pt x="2534473" y="544379"/>
                  </a:lnTo>
                  <a:lnTo>
                    <a:pt x="2675277" y="544379"/>
                  </a:lnTo>
                  <a:lnTo>
                    <a:pt x="2816081" y="272189"/>
                  </a:lnTo>
                  <a:lnTo>
                    <a:pt x="2956885" y="272189"/>
                  </a:lnTo>
                  <a:lnTo>
                    <a:pt x="3097689" y="136094"/>
                  </a:lnTo>
                  <a:lnTo>
                    <a:pt x="3238493" y="136094"/>
                  </a:lnTo>
                  <a:lnTo>
                    <a:pt x="3379297" y="0"/>
                  </a:lnTo>
                  <a:lnTo>
                    <a:pt x="3520101" y="0"/>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935083"/>
              <a:ext cx="3520101" cy="272189"/>
            </a:xfrm>
            <a:custGeom>
              <a:avLst/>
              <a:pathLst>
                <a:path w="3520101" h="272189">
                  <a:moveTo>
                    <a:pt x="0" y="0"/>
                  </a:moveTo>
                  <a:lnTo>
                    <a:pt x="140804" y="0"/>
                  </a:lnTo>
                  <a:lnTo>
                    <a:pt x="281608" y="136094"/>
                  </a:lnTo>
                  <a:lnTo>
                    <a:pt x="422412" y="136094"/>
                  </a:lnTo>
                  <a:lnTo>
                    <a:pt x="563216" y="136094"/>
                  </a:lnTo>
                  <a:lnTo>
                    <a:pt x="704020" y="136094"/>
                  </a:lnTo>
                  <a:lnTo>
                    <a:pt x="844824" y="136094"/>
                  </a:lnTo>
                  <a:lnTo>
                    <a:pt x="985628" y="136094"/>
                  </a:lnTo>
                  <a:lnTo>
                    <a:pt x="1126432" y="136094"/>
                  </a:lnTo>
                  <a:lnTo>
                    <a:pt x="1267236" y="0"/>
                  </a:lnTo>
                  <a:lnTo>
                    <a:pt x="1408040" y="136094"/>
                  </a:lnTo>
                  <a:lnTo>
                    <a:pt x="1548844" y="136094"/>
                  </a:lnTo>
                  <a:lnTo>
                    <a:pt x="1689648" y="136094"/>
                  </a:lnTo>
                  <a:lnTo>
                    <a:pt x="1830452" y="272189"/>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272189"/>
                  </a:lnTo>
                  <a:lnTo>
                    <a:pt x="3238493" y="272189"/>
                  </a:lnTo>
                  <a:lnTo>
                    <a:pt x="3379297" y="272189"/>
                  </a:lnTo>
                  <a:lnTo>
                    <a:pt x="3520101" y="272189"/>
                  </a:lnTo>
                </a:path>
              </a:pathLst>
            </a:custGeom>
            <a:ln w="27101" cap="flat">
              <a:solidFill>
                <a:srgbClr val="00833D">
                  <a:alpha val="80000"/>
                </a:srgbClr>
              </a:solidFill>
              <a:prstDash val="solid"/>
              <a:round/>
            </a:ln>
          </p:spPr>
          <p:txBody>
            <a:bodyPr/>
            <a:lstStyle/>
            <a:p/>
          </p:txBody>
        </p:sp>
        <p:sp>
          <p:nvSpPr>
            <p:cNvPr id="95" name="pl95"/>
            <p:cNvSpPr/>
            <p:nvPr/>
          </p:nvSpPr>
          <p:spPr>
            <a:xfrm>
              <a:off x="5308715" y="3662893"/>
              <a:ext cx="3520101" cy="1497042"/>
            </a:xfrm>
            <a:custGeom>
              <a:avLst/>
              <a:pathLst>
                <a:path w="3520101" h="1497042">
                  <a:moveTo>
                    <a:pt x="0" y="680473"/>
                  </a:moveTo>
                  <a:lnTo>
                    <a:pt x="140804" y="816568"/>
                  </a:lnTo>
                  <a:lnTo>
                    <a:pt x="281608" y="952663"/>
                  </a:lnTo>
                  <a:lnTo>
                    <a:pt x="422412" y="952663"/>
                  </a:lnTo>
                  <a:lnTo>
                    <a:pt x="563216" y="1497042"/>
                  </a:lnTo>
                  <a:lnTo>
                    <a:pt x="704020" y="816568"/>
                  </a:lnTo>
                  <a:lnTo>
                    <a:pt x="844824" y="816568"/>
                  </a:lnTo>
                  <a:lnTo>
                    <a:pt x="985628" y="680473"/>
                  </a:lnTo>
                  <a:lnTo>
                    <a:pt x="1126432" y="1088758"/>
                  </a:lnTo>
                  <a:lnTo>
                    <a:pt x="1267236" y="680473"/>
                  </a:lnTo>
                  <a:lnTo>
                    <a:pt x="1408040" y="680473"/>
                  </a:lnTo>
                  <a:lnTo>
                    <a:pt x="1548844" y="816568"/>
                  </a:lnTo>
                  <a:lnTo>
                    <a:pt x="1689648" y="408284"/>
                  </a:lnTo>
                  <a:lnTo>
                    <a:pt x="1830452" y="408284"/>
                  </a:lnTo>
                  <a:lnTo>
                    <a:pt x="1971256" y="408284"/>
                  </a:lnTo>
                  <a:lnTo>
                    <a:pt x="2112061" y="544379"/>
                  </a:lnTo>
                  <a:lnTo>
                    <a:pt x="2252865" y="544379"/>
                  </a:lnTo>
                  <a:lnTo>
                    <a:pt x="2393669" y="544379"/>
                  </a:lnTo>
                  <a:lnTo>
                    <a:pt x="2534473" y="544379"/>
                  </a:lnTo>
                  <a:lnTo>
                    <a:pt x="2675277" y="544379"/>
                  </a:lnTo>
                  <a:lnTo>
                    <a:pt x="2816081" y="272189"/>
                  </a:lnTo>
                  <a:lnTo>
                    <a:pt x="2956885" y="272189"/>
                  </a:lnTo>
                  <a:lnTo>
                    <a:pt x="3097689" y="136094"/>
                  </a:lnTo>
                  <a:lnTo>
                    <a:pt x="3238493" y="136094"/>
                  </a:lnTo>
                  <a:lnTo>
                    <a:pt x="3379297" y="0"/>
                  </a:lnTo>
                  <a:lnTo>
                    <a:pt x="3520101" y="0"/>
                  </a:lnTo>
                </a:path>
              </a:pathLst>
            </a:custGeom>
            <a:ln w="43362" cap="flat">
              <a:solidFill>
                <a:srgbClr val="000000">
                  <a:alpha val="100000"/>
                </a:srgbClr>
              </a:solidFill>
              <a:prstDash val="solid"/>
              <a:round/>
            </a:ln>
          </p:spPr>
          <p:txBody>
            <a:bodyPr/>
            <a:lstStyle/>
            <a:p/>
          </p:txBody>
        </p:sp>
        <p:sp>
          <p:nvSpPr>
            <p:cNvPr id="96" name="pl96"/>
            <p:cNvSpPr/>
            <p:nvPr/>
          </p:nvSpPr>
          <p:spPr>
            <a:xfrm>
              <a:off x="5308715" y="3662893"/>
              <a:ext cx="3520101" cy="1497042"/>
            </a:xfrm>
            <a:custGeom>
              <a:avLst/>
              <a:pathLst>
                <a:path w="3520101" h="1497042">
                  <a:moveTo>
                    <a:pt x="0" y="680473"/>
                  </a:moveTo>
                  <a:lnTo>
                    <a:pt x="140804" y="816568"/>
                  </a:lnTo>
                  <a:lnTo>
                    <a:pt x="281608" y="952663"/>
                  </a:lnTo>
                  <a:lnTo>
                    <a:pt x="422412" y="952663"/>
                  </a:lnTo>
                  <a:lnTo>
                    <a:pt x="563216" y="1497042"/>
                  </a:lnTo>
                  <a:lnTo>
                    <a:pt x="704020" y="816568"/>
                  </a:lnTo>
                  <a:lnTo>
                    <a:pt x="844824" y="816568"/>
                  </a:lnTo>
                  <a:lnTo>
                    <a:pt x="985628" y="680473"/>
                  </a:lnTo>
                  <a:lnTo>
                    <a:pt x="1126432" y="1088758"/>
                  </a:lnTo>
                  <a:lnTo>
                    <a:pt x="1267236" y="680473"/>
                  </a:lnTo>
                  <a:lnTo>
                    <a:pt x="1408040" y="680473"/>
                  </a:lnTo>
                  <a:lnTo>
                    <a:pt x="1548844" y="816568"/>
                  </a:lnTo>
                  <a:lnTo>
                    <a:pt x="1689648" y="408284"/>
                  </a:lnTo>
                  <a:lnTo>
                    <a:pt x="1830452" y="408284"/>
                  </a:lnTo>
                  <a:lnTo>
                    <a:pt x="1971256" y="408284"/>
                  </a:lnTo>
                  <a:lnTo>
                    <a:pt x="2112061" y="544379"/>
                  </a:lnTo>
                  <a:lnTo>
                    <a:pt x="2252865" y="544379"/>
                  </a:lnTo>
                  <a:lnTo>
                    <a:pt x="2393669" y="544379"/>
                  </a:lnTo>
                  <a:lnTo>
                    <a:pt x="2534473" y="544379"/>
                  </a:lnTo>
                  <a:lnTo>
                    <a:pt x="2675277" y="544379"/>
                  </a:lnTo>
                  <a:lnTo>
                    <a:pt x="2816081" y="272189"/>
                  </a:lnTo>
                  <a:lnTo>
                    <a:pt x="2956885" y="272189"/>
                  </a:lnTo>
                  <a:lnTo>
                    <a:pt x="3097689" y="136094"/>
                  </a:lnTo>
                  <a:lnTo>
                    <a:pt x="3238493" y="136094"/>
                  </a:lnTo>
                  <a:lnTo>
                    <a:pt x="3379297" y="0"/>
                  </a:lnTo>
                  <a:lnTo>
                    <a:pt x="3520101" y="0"/>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325460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25460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595424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658267"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88620"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362287"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3" name="pg113"/>
            <p:cNvSpPr/>
            <p:nvPr/>
          </p:nvSpPr>
          <p:spPr>
            <a:xfrm>
              <a:off x="7925503"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5" name="pg115"/>
            <p:cNvSpPr/>
            <p:nvPr/>
          </p:nvSpPr>
          <p:spPr>
            <a:xfrm>
              <a:off x="8629524" y="318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32193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7" name="pg117"/>
            <p:cNvSpPr/>
            <p:nvPr/>
          </p:nvSpPr>
          <p:spPr>
            <a:xfrm>
              <a:off x="8770328" y="318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32193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59359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59359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51927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28173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860690" y="6120905"/>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Lithuania</a:t>
              </a:r>
            </a:p>
          </p:txBody>
        </p:sp>
        <p:sp>
          <p:nvSpPr>
            <p:cNvPr id="140" name="tx140"/>
            <p:cNvSpPr/>
            <p:nvPr/>
          </p:nvSpPr>
          <p:spPr>
            <a:xfrm>
              <a:off x="678637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54883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7%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Lithuania DTP drop-out was lower than the global rate, while DTP-MCV drop-out was higher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moderate (7%) in Lithuania, indicating good ability to deliver the primary series early on, but moderate ability to provide the full course of vaccines in infacy.</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0909"/>
            </a:xfrm>
            <a:custGeom>
              <a:avLst/>
              <a:pathLst>
                <a:path w="2135265" h="50909">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8484"/>
                  </a:lnTo>
                  <a:lnTo>
                    <a:pt x="1024927" y="8484"/>
                  </a:lnTo>
                  <a:lnTo>
                    <a:pt x="1110337" y="8484"/>
                  </a:lnTo>
                  <a:lnTo>
                    <a:pt x="1195748" y="8484"/>
                  </a:lnTo>
                  <a:lnTo>
                    <a:pt x="1281159" y="16969"/>
                  </a:lnTo>
                  <a:lnTo>
                    <a:pt x="1366569" y="8484"/>
                  </a:lnTo>
                  <a:lnTo>
                    <a:pt x="1451980" y="16969"/>
                  </a:lnTo>
                  <a:lnTo>
                    <a:pt x="1537390" y="25454"/>
                  </a:lnTo>
                  <a:lnTo>
                    <a:pt x="1622801" y="25454"/>
                  </a:lnTo>
                  <a:lnTo>
                    <a:pt x="1708212" y="25454"/>
                  </a:lnTo>
                  <a:lnTo>
                    <a:pt x="1793622" y="50909"/>
                  </a:lnTo>
                  <a:lnTo>
                    <a:pt x="1879033" y="50909"/>
                  </a:lnTo>
                  <a:lnTo>
                    <a:pt x="1964443" y="50909"/>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75854"/>
              <a:ext cx="854106" cy="42424"/>
            </a:xfrm>
            <a:custGeom>
              <a:avLst/>
              <a:pathLst>
                <a:path w="854106" h="42424">
                  <a:moveTo>
                    <a:pt x="0" y="0"/>
                  </a:moveTo>
                  <a:lnTo>
                    <a:pt x="85410" y="0"/>
                  </a:lnTo>
                  <a:lnTo>
                    <a:pt x="170821" y="0"/>
                  </a:lnTo>
                  <a:lnTo>
                    <a:pt x="256231" y="16969"/>
                  </a:lnTo>
                  <a:lnTo>
                    <a:pt x="341642" y="8484"/>
                  </a:lnTo>
                  <a:lnTo>
                    <a:pt x="427053" y="16969"/>
                  </a:lnTo>
                  <a:lnTo>
                    <a:pt x="512463" y="33939"/>
                  </a:lnTo>
                  <a:lnTo>
                    <a:pt x="597874" y="33939"/>
                  </a:lnTo>
                  <a:lnTo>
                    <a:pt x="683284" y="33939"/>
                  </a:lnTo>
                  <a:lnTo>
                    <a:pt x="768695" y="42424"/>
                  </a:lnTo>
                  <a:lnTo>
                    <a:pt x="854106" y="4242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6" name="tx86"/>
            <p:cNvSpPr/>
            <p:nvPr/>
          </p:nvSpPr>
          <p:spPr>
            <a:xfrm>
              <a:off x="3223926"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93495" y="4756667"/>
              <a:ext cx="597874" cy="644847"/>
            </a:xfrm>
            <a:custGeom>
              <a:avLst/>
              <a:pathLst>
                <a:path w="597874" h="644847">
                  <a:moveTo>
                    <a:pt x="0" y="644847"/>
                  </a:moveTo>
                  <a:lnTo>
                    <a:pt x="85410" y="271514"/>
                  </a:lnTo>
                  <a:lnTo>
                    <a:pt x="170821" y="246060"/>
                  </a:lnTo>
                  <a:lnTo>
                    <a:pt x="256231" y="246060"/>
                  </a:lnTo>
                  <a:lnTo>
                    <a:pt x="341642" y="237575"/>
                  </a:lnTo>
                  <a:lnTo>
                    <a:pt x="427053" y="25454"/>
                  </a:lnTo>
                  <a:lnTo>
                    <a:pt x="512463" y="0"/>
                  </a:lnTo>
                  <a:lnTo>
                    <a:pt x="597874" y="8484"/>
                  </a:lnTo>
                </a:path>
              </a:pathLst>
            </a:custGeom>
            <a:ln w="27101" cap="flat">
              <a:solidFill>
                <a:srgbClr val="1CABE2">
                  <a:alpha val="100000"/>
                </a:srgbClr>
              </a:solidFill>
              <a:prstDash val="solid"/>
              <a:round/>
            </a:ln>
          </p:spPr>
          <p:txBody>
            <a:bodyPr/>
            <a:lstStyle/>
            <a:p/>
          </p:txBody>
        </p:sp>
        <p:sp>
          <p:nvSpPr>
            <p:cNvPr id="109" name="pt109"/>
            <p:cNvSpPr/>
            <p:nvPr/>
          </p:nvSpPr>
          <p:spPr>
            <a:xfrm>
              <a:off x="2575444"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746266"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917087"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0249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87908"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tx117"/>
            <p:cNvSpPr/>
            <p:nvPr/>
          </p:nvSpPr>
          <p:spPr>
            <a:xfrm>
              <a:off x="2517530" y="531043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18" name="tx118"/>
            <p:cNvSpPr/>
            <p:nvPr/>
          </p:nvSpPr>
          <p:spPr>
            <a:xfrm>
              <a:off x="3223926"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19" name="tx119"/>
            <p:cNvSpPr/>
            <p:nvPr/>
          </p:nvSpPr>
          <p:spPr>
            <a:xfrm>
              <a:off x="2624645" y="488731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20" name="tx120"/>
            <p:cNvSpPr/>
            <p:nvPr/>
          </p:nvSpPr>
          <p:spPr>
            <a:xfrm>
              <a:off x="3051698"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947768"/>
              <a:ext cx="2135265" cy="59393"/>
            </a:xfrm>
            <a:custGeom>
              <a:avLst/>
              <a:pathLst>
                <a:path w="2135265" h="59393">
                  <a:moveTo>
                    <a:pt x="0" y="0"/>
                  </a:moveTo>
                  <a:lnTo>
                    <a:pt x="85410" y="8484"/>
                  </a:lnTo>
                  <a:lnTo>
                    <a:pt x="170821" y="8484"/>
                  </a:lnTo>
                  <a:lnTo>
                    <a:pt x="256231" y="8484"/>
                  </a:lnTo>
                  <a:lnTo>
                    <a:pt x="341642" y="42424"/>
                  </a:lnTo>
                  <a:lnTo>
                    <a:pt x="427053" y="8484"/>
                  </a:lnTo>
                  <a:lnTo>
                    <a:pt x="512463" y="8484"/>
                  </a:lnTo>
                  <a:lnTo>
                    <a:pt x="597874" y="0"/>
                  </a:lnTo>
                  <a:lnTo>
                    <a:pt x="683284" y="25454"/>
                  </a:lnTo>
                  <a:lnTo>
                    <a:pt x="768695" y="8484"/>
                  </a:lnTo>
                  <a:lnTo>
                    <a:pt x="854106" y="8484"/>
                  </a:lnTo>
                  <a:lnTo>
                    <a:pt x="939516" y="33939"/>
                  </a:lnTo>
                  <a:lnTo>
                    <a:pt x="1024927" y="16969"/>
                  </a:lnTo>
                  <a:lnTo>
                    <a:pt x="1110337" y="16969"/>
                  </a:lnTo>
                  <a:lnTo>
                    <a:pt x="1195748" y="16969"/>
                  </a:lnTo>
                  <a:lnTo>
                    <a:pt x="1281159" y="16969"/>
                  </a:lnTo>
                  <a:lnTo>
                    <a:pt x="1366569" y="16969"/>
                  </a:lnTo>
                  <a:lnTo>
                    <a:pt x="1451980" y="16969"/>
                  </a:lnTo>
                  <a:lnTo>
                    <a:pt x="1537390" y="33939"/>
                  </a:lnTo>
                  <a:lnTo>
                    <a:pt x="1622801" y="25454"/>
                  </a:lnTo>
                  <a:lnTo>
                    <a:pt x="1708212" y="33939"/>
                  </a:lnTo>
                  <a:lnTo>
                    <a:pt x="1793622" y="50909"/>
                  </a:lnTo>
                  <a:lnTo>
                    <a:pt x="1879033" y="50909"/>
                  </a:lnTo>
                  <a:lnTo>
                    <a:pt x="1964443" y="50909"/>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1738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8" name="tx168"/>
            <p:cNvSpPr/>
            <p:nvPr/>
          </p:nvSpPr>
          <p:spPr>
            <a:xfrm>
              <a:off x="6018113"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584588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267369"/>
              <a:ext cx="2135265" cy="101818"/>
            </a:xfrm>
            <a:custGeom>
              <a:avLst/>
              <a:pathLst>
                <a:path w="2135265" h="101818">
                  <a:moveTo>
                    <a:pt x="0" y="8484"/>
                  </a:moveTo>
                  <a:lnTo>
                    <a:pt x="85410" y="8484"/>
                  </a:lnTo>
                  <a:lnTo>
                    <a:pt x="170821" y="0"/>
                  </a:lnTo>
                  <a:lnTo>
                    <a:pt x="256231" y="0"/>
                  </a:lnTo>
                  <a:lnTo>
                    <a:pt x="341642" y="0"/>
                  </a:lnTo>
                  <a:lnTo>
                    <a:pt x="427053" y="8484"/>
                  </a:lnTo>
                  <a:lnTo>
                    <a:pt x="512463" y="8484"/>
                  </a:lnTo>
                  <a:lnTo>
                    <a:pt x="597874" y="8484"/>
                  </a:lnTo>
                  <a:lnTo>
                    <a:pt x="683284" y="8484"/>
                  </a:lnTo>
                  <a:lnTo>
                    <a:pt x="768695" y="16969"/>
                  </a:lnTo>
                  <a:lnTo>
                    <a:pt x="854106" y="16969"/>
                  </a:lnTo>
                  <a:lnTo>
                    <a:pt x="939516" y="33939"/>
                  </a:lnTo>
                  <a:lnTo>
                    <a:pt x="1024927" y="42424"/>
                  </a:lnTo>
                  <a:lnTo>
                    <a:pt x="1110337" y="42424"/>
                  </a:lnTo>
                  <a:lnTo>
                    <a:pt x="1195748" y="42424"/>
                  </a:lnTo>
                  <a:lnTo>
                    <a:pt x="1281159" y="33939"/>
                  </a:lnTo>
                  <a:lnTo>
                    <a:pt x="1366569" y="33939"/>
                  </a:lnTo>
                  <a:lnTo>
                    <a:pt x="1451980" y="33939"/>
                  </a:lnTo>
                  <a:lnTo>
                    <a:pt x="1537390" y="50909"/>
                  </a:lnTo>
                  <a:lnTo>
                    <a:pt x="1622801" y="42424"/>
                  </a:lnTo>
                  <a:lnTo>
                    <a:pt x="1708212" y="67878"/>
                  </a:lnTo>
                  <a:lnTo>
                    <a:pt x="1793622" y="84848"/>
                  </a:lnTo>
                  <a:lnTo>
                    <a:pt x="1879033" y="93333"/>
                  </a:lnTo>
                  <a:lnTo>
                    <a:pt x="1964443" y="93333"/>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1738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51552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8634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77175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02798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6018113"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9" name="tx219"/>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0" name="tx220"/>
            <p:cNvSpPr/>
            <p:nvPr/>
          </p:nvSpPr>
          <p:spPr>
            <a:xfrm>
              <a:off x="584588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1" name="pl22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1956252"/>
              <a:ext cx="2135265" cy="76363"/>
            </a:xfrm>
            <a:custGeom>
              <a:avLst/>
              <a:pathLst>
                <a:path w="2135265" h="76363">
                  <a:moveTo>
                    <a:pt x="0" y="33939"/>
                  </a:moveTo>
                  <a:lnTo>
                    <a:pt x="85410" y="25454"/>
                  </a:lnTo>
                  <a:lnTo>
                    <a:pt x="170821" y="25454"/>
                  </a:lnTo>
                  <a:lnTo>
                    <a:pt x="256231" y="33939"/>
                  </a:lnTo>
                  <a:lnTo>
                    <a:pt x="341642" y="33939"/>
                  </a:lnTo>
                  <a:lnTo>
                    <a:pt x="427053" y="33939"/>
                  </a:lnTo>
                  <a:lnTo>
                    <a:pt x="512463" y="33939"/>
                  </a:lnTo>
                  <a:lnTo>
                    <a:pt x="597874" y="25454"/>
                  </a:lnTo>
                  <a:lnTo>
                    <a:pt x="683284" y="16969"/>
                  </a:lnTo>
                  <a:lnTo>
                    <a:pt x="768695" y="0"/>
                  </a:lnTo>
                  <a:lnTo>
                    <a:pt x="854106" y="25454"/>
                  </a:lnTo>
                  <a:lnTo>
                    <a:pt x="939516" y="50909"/>
                  </a:lnTo>
                  <a:lnTo>
                    <a:pt x="1024927" y="42424"/>
                  </a:lnTo>
                  <a:lnTo>
                    <a:pt x="1110337" y="42424"/>
                  </a:lnTo>
                  <a:lnTo>
                    <a:pt x="1195748" y="42424"/>
                  </a:lnTo>
                  <a:lnTo>
                    <a:pt x="1281159" y="42424"/>
                  </a:lnTo>
                  <a:lnTo>
                    <a:pt x="1366569" y="33939"/>
                  </a:lnTo>
                  <a:lnTo>
                    <a:pt x="1451980" y="33939"/>
                  </a:lnTo>
                  <a:lnTo>
                    <a:pt x="1537390" y="50909"/>
                  </a:lnTo>
                  <a:lnTo>
                    <a:pt x="1622801" y="50909"/>
                  </a:lnTo>
                  <a:lnTo>
                    <a:pt x="1708212" y="59393"/>
                  </a:lnTo>
                  <a:lnTo>
                    <a:pt x="1793622" y="67878"/>
                  </a:lnTo>
                  <a:lnTo>
                    <a:pt x="1879033" y="67878"/>
                  </a:lnTo>
                  <a:lnTo>
                    <a:pt x="1964443" y="67878"/>
                  </a:lnTo>
                  <a:lnTo>
                    <a:pt x="2049854" y="76363"/>
                  </a:lnTo>
                  <a:lnTo>
                    <a:pt x="2135265" y="76363"/>
                  </a:lnTo>
                </a:path>
              </a:pathLst>
            </a:custGeom>
            <a:ln w="27101" cap="flat">
              <a:solidFill>
                <a:srgbClr val="1CABE2">
                  <a:alpha val="100000"/>
                </a:srgbClr>
              </a:solidFill>
              <a:prstDash val="solid"/>
              <a:round/>
            </a:ln>
          </p:spPr>
          <p:txBody>
            <a:bodyPr/>
            <a:lstStyle/>
            <a:p/>
          </p:txBody>
        </p:sp>
        <p:sp>
          <p:nvSpPr>
            <p:cNvPr id="241" name="pt241"/>
            <p:cNvSpPr/>
            <p:nvPr/>
          </p:nvSpPr>
          <p:spPr>
            <a:xfrm>
              <a:off x="66264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1183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972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96807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0534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13889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6513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7367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075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0784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492549"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8" name="tx268"/>
            <p:cNvSpPr/>
            <p:nvPr/>
          </p:nvSpPr>
          <p:spPr>
            <a:xfrm>
              <a:off x="8812300"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9" name="tx269"/>
            <p:cNvSpPr/>
            <p:nvPr/>
          </p:nvSpPr>
          <p:spPr>
            <a:xfrm>
              <a:off x="8213020"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0" name="tx270"/>
            <p:cNvSpPr/>
            <p:nvPr/>
          </p:nvSpPr>
          <p:spPr>
            <a:xfrm>
              <a:off x="8640073"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1" name="pl27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3275854"/>
              <a:ext cx="2135265" cy="101818"/>
            </a:xfrm>
            <a:custGeom>
              <a:avLst/>
              <a:pathLst>
                <a:path w="2135265" h="101818">
                  <a:moveTo>
                    <a:pt x="0" y="0"/>
                  </a:moveTo>
                  <a:lnTo>
                    <a:pt x="85410" y="8484"/>
                  </a:lnTo>
                  <a:lnTo>
                    <a:pt x="170821" y="16969"/>
                  </a:lnTo>
                  <a:lnTo>
                    <a:pt x="256231" y="33939"/>
                  </a:lnTo>
                  <a:lnTo>
                    <a:pt x="341642" y="33939"/>
                  </a:lnTo>
                  <a:lnTo>
                    <a:pt x="427053" y="16969"/>
                  </a:lnTo>
                  <a:lnTo>
                    <a:pt x="512463" y="25454"/>
                  </a:lnTo>
                  <a:lnTo>
                    <a:pt x="597874" y="8484"/>
                  </a:lnTo>
                  <a:lnTo>
                    <a:pt x="683284" y="8484"/>
                  </a:lnTo>
                  <a:lnTo>
                    <a:pt x="768695" y="25454"/>
                  </a:lnTo>
                  <a:lnTo>
                    <a:pt x="854106" y="16969"/>
                  </a:lnTo>
                  <a:lnTo>
                    <a:pt x="939516" y="25454"/>
                  </a:lnTo>
                  <a:lnTo>
                    <a:pt x="1024927" y="33939"/>
                  </a:lnTo>
                  <a:lnTo>
                    <a:pt x="1110337" y="42424"/>
                  </a:lnTo>
                  <a:lnTo>
                    <a:pt x="1195748" y="42424"/>
                  </a:lnTo>
                  <a:lnTo>
                    <a:pt x="1281159" y="42424"/>
                  </a:lnTo>
                  <a:lnTo>
                    <a:pt x="1366569" y="42424"/>
                  </a:lnTo>
                  <a:lnTo>
                    <a:pt x="1451980" y="42424"/>
                  </a:lnTo>
                  <a:lnTo>
                    <a:pt x="1537390" y="42424"/>
                  </a:lnTo>
                  <a:lnTo>
                    <a:pt x="1622801" y="33939"/>
                  </a:lnTo>
                  <a:lnTo>
                    <a:pt x="1708212" y="50909"/>
                  </a:lnTo>
                  <a:lnTo>
                    <a:pt x="1793622" y="76363"/>
                  </a:lnTo>
                  <a:lnTo>
                    <a:pt x="1879033" y="84848"/>
                  </a:lnTo>
                  <a:lnTo>
                    <a:pt x="1964443" y="93333"/>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291" name="pt291"/>
            <p:cNvSpPr/>
            <p:nvPr/>
          </p:nvSpPr>
          <p:spPr>
            <a:xfrm>
              <a:off x="662642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1183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9724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9512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56594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82217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075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07840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16381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42005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0546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6762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76169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492549"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18" name="tx318"/>
            <p:cNvSpPr/>
            <p:nvPr/>
          </p:nvSpPr>
          <p:spPr>
            <a:xfrm>
              <a:off x="8812300"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9" name="tx319"/>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20" name="tx320"/>
            <p:cNvSpPr/>
            <p:nvPr/>
          </p:nvSpPr>
          <p:spPr>
            <a:xfrm>
              <a:off x="8640073"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21" name="tx32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2" name="tx32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3" name="tx32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4" name="tx32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5" name="tx32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6" name="tx32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7" name="tx32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8" name="tx32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3" name="tx34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4" name="tx34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5" name="tx34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6" name="tx34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7" name="tx34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8" name="tx34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9" name="tx34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2" name="tx36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3" name="tx36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4" name="tx36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5" name="tx36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6" name="tx36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7" name="tx36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8" name="pt36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0" name="tx37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1" name="tx37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2" name="tx372"/>
            <p:cNvSpPr/>
            <p:nvPr/>
          </p:nvSpPr>
          <p:spPr>
            <a:xfrm>
              <a:off x="2336448" y="1330710"/>
              <a:ext cx="51629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Lithuania, 2000-2025</a:t>
              </a:r>
            </a:p>
          </p:txBody>
        </p:sp>
        <p:sp>
          <p:nvSpPr>
            <p:cNvPr id="373" name="tx37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(76%), followed by MCV2 (85%).
Compared to 2019, coverage of 6 vaccines decreased (BCG, DTP1, DTP3, IPV1, MCV1 and MCV2) and one vaccine increased (ROTAC).
Compared to 2024, coverage of one vaccine increased (BCG), 5 vaccines remained constant (DTP1, DTP3, IPV1, MCV1 and MCV2), and one vaccine decreased (ROTAC).</a:t>
            </a:r>
          </a:p>
        </p:txBody>
      </p:sp>
      <p:sp>
        <p:nvSpPr>
          <p:cNvPr id="3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Lithuania had its lowest coverage in ROTAC (76%), while most other routine vaccines clustered around 85-94%; 6 antigens decreased since 2019, and 5 antigens remained constant since 2024.</a:t>
            </a:r>
          </a:p>
        </p:txBody>
      </p:sp>
      <p:grpSp xmlns:pic="http://schemas.openxmlformats.org/drawingml/2006/picture">
        <p:nvGrpSpPr>
          <p:cNvPr id="377" name=""/>
          <p:cNvGrpSpPr/>
          <p:nvPr/>
        </p:nvGrpSpPr>
        <p:grpSpPr>
          <a:xfrm>
            <a:off x="292608" y="1097280"/>
            <a:ext cx="8595360" cy="28575"/>
            <a:chOff x="292608" y="1097280"/>
            <a:chExt cx="8595360" cy="28575"/>
          </a:xfrm>
        </p:grpSpPr>
        <p:sp>
          <p:nvSpPr>
            <p:cNvPr id="3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427046"/>
            </a:xfrm>
            <a:custGeom>
              <a:avLst/>
              <a:pathLst>
                <a:path w="6518190" h="427046">
                  <a:moveTo>
                    <a:pt x="0" y="189798"/>
                  </a:moveTo>
                  <a:lnTo>
                    <a:pt x="260727" y="142348"/>
                  </a:lnTo>
                  <a:lnTo>
                    <a:pt x="521455" y="142348"/>
                  </a:lnTo>
                  <a:lnTo>
                    <a:pt x="782182" y="189798"/>
                  </a:lnTo>
                  <a:lnTo>
                    <a:pt x="1042910" y="189798"/>
                  </a:lnTo>
                  <a:lnTo>
                    <a:pt x="1303638" y="189798"/>
                  </a:lnTo>
                  <a:lnTo>
                    <a:pt x="1564365" y="189798"/>
                  </a:lnTo>
                  <a:lnTo>
                    <a:pt x="1825093" y="142348"/>
                  </a:lnTo>
                  <a:lnTo>
                    <a:pt x="2085820" y="94899"/>
                  </a:lnTo>
                  <a:lnTo>
                    <a:pt x="2346548" y="0"/>
                  </a:lnTo>
                  <a:lnTo>
                    <a:pt x="2607276" y="142348"/>
                  </a:lnTo>
                  <a:lnTo>
                    <a:pt x="2868003" y="284697"/>
                  </a:lnTo>
                  <a:lnTo>
                    <a:pt x="3128731" y="237248"/>
                  </a:lnTo>
                  <a:lnTo>
                    <a:pt x="3389458" y="237248"/>
                  </a:lnTo>
                  <a:lnTo>
                    <a:pt x="3650186" y="237248"/>
                  </a:lnTo>
                  <a:lnTo>
                    <a:pt x="3910914" y="237248"/>
                  </a:lnTo>
                  <a:lnTo>
                    <a:pt x="4171641" y="189798"/>
                  </a:lnTo>
                  <a:lnTo>
                    <a:pt x="4432369" y="189798"/>
                  </a:lnTo>
                  <a:lnTo>
                    <a:pt x="4693096" y="284697"/>
                  </a:lnTo>
                  <a:lnTo>
                    <a:pt x="4953824" y="284697"/>
                  </a:lnTo>
                  <a:lnTo>
                    <a:pt x="5214552" y="332147"/>
                  </a:lnTo>
                  <a:lnTo>
                    <a:pt x="5475279" y="379596"/>
                  </a:lnTo>
                  <a:lnTo>
                    <a:pt x="5736007" y="379596"/>
                  </a:lnTo>
                  <a:lnTo>
                    <a:pt x="5996734" y="379596"/>
                  </a:lnTo>
                  <a:lnTo>
                    <a:pt x="6257462" y="427046"/>
                  </a:lnTo>
                  <a:lnTo>
                    <a:pt x="6518190" y="427046"/>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521945"/>
            </a:xfrm>
            <a:custGeom>
              <a:avLst/>
              <a:pathLst>
                <a:path w="6518190" h="521945">
                  <a:moveTo>
                    <a:pt x="0" y="0"/>
                  </a:moveTo>
                  <a:lnTo>
                    <a:pt x="260727" y="142348"/>
                  </a:lnTo>
                  <a:lnTo>
                    <a:pt x="521455" y="189798"/>
                  </a:lnTo>
                  <a:lnTo>
                    <a:pt x="782182" y="142348"/>
                  </a:lnTo>
                  <a:lnTo>
                    <a:pt x="1042910" y="189798"/>
                  </a:lnTo>
                  <a:lnTo>
                    <a:pt x="1303638" y="142348"/>
                  </a:lnTo>
                  <a:lnTo>
                    <a:pt x="1564365" y="142348"/>
                  </a:lnTo>
                  <a:lnTo>
                    <a:pt x="1825093" y="94899"/>
                  </a:lnTo>
                  <a:lnTo>
                    <a:pt x="2085820" y="94899"/>
                  </a:lnTo>
                  <a:lnTo>
                    <a:pt x="2346548" y="142348"/>
                  </a:lnTo>
                  <a:lnTo>
                    <a:pt x="2607276" y="189798"/>
                  </a:lnTo>
                  <a:lnTo>
                    <a:pt x="2868003" y="142348"/>
                  </a:lnTo>
                  <a:lnTo>
                    <a:pt x="3128731" y="237248"/>
                  </a:lnTo>
                  <a:lnTo>
                    <a:pt x="3389458" y="237248"/>
                  </a:lnTo>
                  <a:lnTo>
                    <a:pt x="3650186" y="189798"/>
                  </a:lnTo>
                  <a:lnTo>
                    <a:pt x="3910914" y="189798"/>
                  </a:lnTo>
                  <a:lnTo>
                    <a:pt x="4171641" y="142348"/>
                  </a:lnTo>
                  <a:lnTo>
                    <a:pt x="4432369" y="189798"/>
                  </a:lnTo>
                  <a:lnTo>
                    <a:pt x="4693096" y="237248"/>
                  </a:lnTo>
                  <a:lnTo>
                    <a:pt x="4953824" y="284697"/>
                  </a:lnTo>
                  <a:lnTo>
                    <a:pt x="5214552" y="332147"/>
                  </a:lnTo>
                  <a:lnTo>
                    <a:pt x="5475279" y="379596"/>
                  </a:lnTo>
                  <a:lnTo>
                    <a:pt x="5736007" y="379596"/>
                  </a:lnTo>
                  <a:lnTo>
                    <a:pt x="5996734" y="379596"/>
                  </a:lnTo>
                  <a:lnTo>
                    <a:pt x="6257462" y="521945"/>
                  </a:lnTo>
                  <a:lnTo>
                    <a:pt x="6518190" y="521945"/>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4555162"/>
            </a:xfrm>
            <a:custGeom>
              <a:avLst/>
              <a:pathLst>
                <a:path w="6518190" h="4555162">
                  <a:moveTo>
                    <a:pt x="0" y="4555162"/>
                  </a:moveTo>
                  <a:lnTo>
                    <a:pt x="260727" y="4460263"/>
                  </a:lnTo>
                  <a:lnTo>
                    <a:pt x="521455" y="4412813"/>
                  </a:lnTo>
                  <a:lnTo>
                    <a:pt x="782182" y="4175565"/>
                  </a:lnTo>
                  <a:lnTo>
                    <a:pt x="1042910" y="2989325"/>
                  </a:lnTo>
                  <a:lnTo>
                    <a:pt x="1303638" y="1755635"/>
                  </a:lnTo>
                  <a:lnTo>
                    <a:pt x="1564365" y="189798"/>
                  </a:lnTo>
                  <a:lnTo>
                    <a:pt x="1825093" y="142348"/>
                  </a:lnTo>
                  <a:lnTo>
                    <a:pt x="2085820" y="94899"/>
                  </a:lnTo>
                  <a:lnTo>
                    <a:pt x="2346548" y="0"/>
                  </a:lnTo>
                  <a:lnTo>
                    <a:pt x="2607276" y="142348"/>
                  </a:lnTo>
                  <a:lnTo>
                    <a:pt x="2868003" y="284697"/>
                  </a:lnTo>
                  <a:lnTo>
                    <a:pt x="3128731" y="237248"/>
                  </a:lnTo>
                  <a:lnTo>
                    <a:pt x="3389458" y="237248"/>
                  </a:lnTo>
                  <a:lnTo>
                    <a:pt x="3650186" y="237248"/>
                  </a:lnTo>
                  <a:lnTo>
                    <a:pt x="3910914" y="237248"/>
                  </a:lnTo>
                  <a:lnTo>
                    <a:pt x="4171641" y="189798"/>
                  </a:lnTo>
                  <a:lnTo>
                    <a:pt x="4432369" y="189798"/>
                  </a:lnTo>
                  <a:lnTo>
                    <a:pt x="4693096" y="284697"/>
                  </a:lnTo>
                  <a:lnTo>
                    <a:pt x="4953824" y="284697"/>
                  </a:lnTo>
                  <a:lnTo>
                    <a:pt x="5214552" y="332147"/>
                  </a:lnTo>
                  <a:lnTo>
                    <a:pt x="5475279" y="379596"/>
                  </a:lnTo>
                  <a:lnTo>
                    <a:pt x="5736007" y="379596"/>
                  </a:lnTo>
                  <a:lnTo>
                    <a:pt x="5996734" y="379596"/>
                  </a:lnTo>
                  <a:lnTo>
                    <a:pt x="6257462" y="427046"/>
                  </a:lnTo>
                  <a:lnTo>
                    <a:pt x="6518190" y="427046"/>
                  </a:lnTo>
                </a:path>
              </a:pathLst>
            </a:custGeom>
            <a:ln w="27101" cap="flat">
              <a:solidFill>
                <a:srgbClr val="EE00EE">
                  <a:alpha val="100000"/>
                </a:srgbClr>
              </a:solidFill>
              <a:prstDash val="solid"/>
              <a:round/>
            </a:ln>
          </p:spPr>
          <p:txBody>
            <a:bodyPr/>
            <a:lstStyle/>
            <a:p/>
          </p:txBody>
        </p:sp>
        <p:sp>
          <p:nvSpPr>
            <p:cNvPr id="41" name="pl41"/>
            <p:cNvSpPr/>
            <p:nvPr/>
          </p:nvSpPr>
          <p:spPr>
            <a:xfrm>
              <a:off x="5567624" y="2401737"/>
              <a:ext cx="2085820" cy="1897984"/>
            </a:xfrm>
            <a:custGeom>
              <a:avLst/>
              <a:pathLst>
                <a:path w="2085820" h="1897984">
                  <a:moveTo>
                    <a:pt x="0" y="1897984"/>
                  </a:moveTo>
                  <a:lnTo>
                    <a:pt x="260727" y="142348"/>
                  </a:lnTo>
                  <a:lnTo>
                    <a:pt x="521455" y="94899"/>
                  </a:lnTo>
                  <a:lnTo>
                    <a:pt x="782182" y="0"/>
                  </a:lnTo>
                  <a:lnTo>
                    <a:pt x="1042910" y="94899"/>
                  </a:lnTo>
                  <a:lnTo>
                    <a:pt x="1303638" y="237248"/>
                  </a:lnTo>
                  <a:lnTo>
                    <a:pt x="1564365" y="996441"/>
                  </a:lnTo>
                  <a:lnTo>
                    <a:pt x="1825093" y="427046"/>
                  </a:lnTo>
                  <a:lnTo>
                    <a:pt x="2085820" y="284697"/>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25698"/>
              <a:ext cx="2607276" cy="237248"/>
            </a:xfrm>
            <a:custGeom>
              <a:avLst/>
              <a:pathLst>
                <a:path w="2607276" h="237248">
                  <a:moveTo>
                    <a:pt x="0" y="0"/>
                  </a:moveTo>
                  <a:lnTo>
                    <a:pt x="260727" y="0"/>
                  </a:lnTo>
                  <a:lnTo>
                    <a:pt x="521455" y="0"/>
                  </a:lnTo>
                  <a:lnTo>
                    <a:pt x="782182" y="94899"/>
                  </a:lnTo>
                  <a:lnTo>
                    <a:pt x="1042910" y="47449"/>
                  </a:lnTo>
                  <a:lnTo>
                    <a:pt x="1303638" y="94899"/>
                  </a:lnTo>
                  <a:lnTo>
                    <a:pt x="1564365" y="189798"/>
                  </a:lnTo>
                  <a:lnTo>
                    <a:pt x="1825093" y="189798"/>
                  </a:lnTo>
                  <a:lnTo>
                    <a:pt x="2085820" y="189798"/>
                  </a:lnTo>
                  <a:lnTo>
                    <a:pt x="2346548" y="237248"/>
                  </a:lnTo>
                  <a:lnTo>
                    <a:pt x="2607276" y="2372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57845"/>
              <a:ext cx="1042910" cy="47449"/>
            </a:xfrm>
            <a:custGeom>
              <a:avLst/>
              <a:pathLst>
                <a:path w="1042910" h="47449">
                  <a:moveTo>
                    <a:pt x="0" y="0"/>
                  </a:moveTo>
                  <a:lnTo>
                    <a:pt x="260727" y="0"/>
                  </a:lnTo>
                  <a:lnTo>
                    <a:pt x="521455" y="0"/>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569395"/>
            </a:xfrm>
            <a:custGeom>
              <a:avLst/>
              <a:pathLst>
                <a:path w="6518190" h="569395">
                  <a:moveTo>
                    <a:pt x="0" y="47449"/>
                  </a:moveTo>
                  <a:lnTo>
                    <a:pt x="260727" y="47449"/>
                  </a:lnTo>
                  <a:lnTo>
                    <a:pt x="521455" y="0"/>
                  </a:lnTo>
                  <a:lnTo>
                    <a:pt x="782182" y="0"/>
                  </a:lnTo>
                  <a:lnTo>
                    <a:pt x="1042910" y="0"/>
                  </a:lnTo>
                  <a:lnTo>
                    <a:pt x="1303638" y="47449"/>
                  </a:lnTo>
                  <a:lnTo>
                    <a:pt x="1564365" y="47449"/>
                  </a:lnTo>
                  <a:lnTo>
                    <a:pt x="1825093" y="47449"/>
                  </a:lnTo>
                  <a:lnTo>
                    <a:pt x="2085820" y="47449"/>
                  </a:lnTo>
                  <a:lnTo>
                    <a:pt x="2346548" y="94899"/>
                  </a:lnTo>
                  <a:lnTo>
                    <a:pt x="2607276" y="94899"/>
                  </a:lnTo>
                  <a:lnTo>
                    <a:pt x="2868003" y="189798"/>
                  </a:lnTo>
                  <a:lnTo>
                    <a:pt x="3128731" y="237248"/>
                  </a:lnTo>
                  <a:lnTo>
                    <a:pt x="3389458" y="237248"/>
                  </a:lnTo>
                  <a:lnTo>
                    <a:pt x="3650186" y="237248"/>
                  </a:lnTo>
                  <a:lnTo>
                    <a:pt x="3910914" y="189798"/>
                  </a:lnTo>
                  <a:lnTo>
                    <a:pt x="4171641" y="189798"/>
                  </a:lnTo>
                  <a:lnTo>
                    <a:pt x="4432369" y="189798"/>
                  </a:lnTo>
                  <a:lnTo>
                    <a:pt x="4693096" y="284697"/>
                  </a:lnTo>
                  <a:lnTo>
                    <a:pt x="4953824" y="237248"/>
                  </a:lnTo>
                  <a:lnTo>
                    <a:pt x="5214552" y="379596"/>
                  </a:lnTo>
                  <a:lnTo>
                    <a:pt x="5475279" y="474496"/>
                  </a:lnTo>
                  <a:lnTo>
                    <a:pt x="5736007" y="521945"/>
                  </a:lnTo>
                  <a:lnTo>
                    <a:pt x="5996734" y="521945"/>
                  </a:lnTo>
                  <a:lnTo>
                    <a:pt x="6257462" y="569395"/>
                  </a:lnTo>
                  <a:lnTo>
                    <a:pt x="6518190" y="569395"/>
                  </a:lnTo>
                </a:path>
              </a:pathLst>
            </a:custGeom>
            <a:ln w="27101" cap="flat">
              <a:solidFill>
                <a:srgbClr val="FFC20E">
                  <a:alpha val="100000"/>
                </a:srgbClr>
              </a:solidFill>
              <a:prstDash val="solid"/>
              <a:round/>
            </a:ln>
          </p:spPr>
          <p:txBody>
            <a:bodyPr/>
            <a:lstStyle/>
            <a:p/>
          </p:txBody>
        </p:sp>
        <p:sp>
          <p:nvSpPr>
            <p:cNvPr id="45" name="pl45"/>
            <p:cNvSpPr/>
            <p:nvPr/>
          </p:nvSpPr>
          <p:spPr>
            <a:xfrm>
              <a:off x="1135255" y="1025698"/>
              <a:ext cx="6518190" cy="569395"/>
            </a:xfrm>
            <a:custGeom>
              <a:avLst/>
              <a:pathLst>
                <a:path w="6518190" h="569395">
                  <a:moveTo>
                    <a:pt x="0" y="0"/>
                  </a:moveTo>
                  <a:lnTo>
                    <a:pt x="260727" y="47449"/>
                  </a:lnTo>
                  <a:lnTo>
                    <a:pt x="521455" y="94899"/>
                  </a:lnTo>
                  <a:lnTo>
                    <a:pt x="782182" y="189798"/>
                  </a:lnTo>
                  <a:lnTo>
                    <a:pt x="1042910" y="189798"/>
                  </a:lnTo>
                  <a:lnTo>
                    <a:pt x="1303638" y="94899"/>
                  </a:lnTo>
                  <a:lnTo>
                    <a:pt x="1564365" y="142348"/>
                  </a:lnTo>
                  <a:lnTo>
                    <a:pt x="1825093" y="47449"/>
                  </a:lnTo>
                  <a:lnTo>
                    <a:pt x="2085820" y="47449"/>
                  </a:lnTo>
                  <a:lnTo>
                    <a:pt x="2346548" y="142348"/>
                  </a:lnTo>
                  <a:lnTo>
                    <a:pt x="2607276" y="94899"/>
                  </a:lnTo>
                  <a:lnTo>
                    <a:pt x="2868003" y="142348"/>
                  </a:lnTo>
                  <a:lnTo>
                    <a:pt x="3128731" y="189798"/>
                  </a:lnTo>
                  <a:lnTo>
                    <a:pt x="3389458" y="237248"/>
                  </a:lnTo>
                  <a:lnTo>
                    <a:pt x="3650186" y="237248"/>
                  </a:lnTo>
                  <a:lnTo>
                    <a:pt x="3910914" y="237248"/>
                  </a:lnTo>
                  <a:lnTo>
                    <a:pt x="4171641" y="237248"/>
                  </a:lnTo>
                  <a:lnTo>
                    <a:pt x="4432369" y="237248"/>
                  </a:lnTo>
                  <a:lnTo>
                    <a:pt x="4693096" y="237248"/>
                  </a:lnTo>
                  <a:lnTo>
                    <a:pt x="4953824" y="189798"/>
                  </a:lnTo>
                  <a:lnTo>
                    <a:pt x="5214552" y="284697"/>
                  </a:lnTo>
                  <a:lnTo>
                    <a:pt x="5475279" y="427046"/>
                  </a:lnTo>
                  <a:lnTo>
                    <a:pt x="5736007" y="474496"/>
                  </a:lnTo>
                  <a:lnTo>
                    <a:pt x="5996734" y="521945"/>
                  </a:lnTo>
                  <a:lnTo>
                    <a:pt x="6257462" y="569395"/>
                  </a:lnTo>
                  <a:lnTo>
                    <a:pt x="6518190" y="569395"/>
                  </a:lnTo>
                </a:path>
              </a:pathLst>
            </a:custGeom>
            <a:ln w="27101" cap="flat">
              <a:solidFill>
                <a:srgbClr val="008B00">
                  <a:alpha val="100000"/>
                </a:srgbClr>
              </a:solidFill>
              <a:prstDash val="solid"/>
              <a:round/>
            </a:ln>
          </p:spPr>
          <p:txBody>
            <a:bodyPr/>
            <a:lstStyle/>
            <a:p/>
          </p:txBody>
        </p:sp>
        <p:sp>
          <p:nvSpPr>
            <p:cNvPr id="46" name="pl46"/>
            <p:cNvSpPr/>
            <p:nvPr/>
          </p:nvSpPr>
          <p:spPr>
            <a:xfrm>
              <a:off x="5306897" y="1500194"/>
              <a:ext cx="2346548" cy="284697"/>
            </a:xfrm>
            <a:custGeom>
              <a:avLst/>
              <a:pathLst>
                <a:path w="2346548" h="284697">
                  <a:moveTo>
                    <a:pt x="0" y="237248"/>
                  </a:moveTo>
                  <a:lnTo>
                    <a:pt x="260727" y="189798"/>
                  </a:lnTo>
                  <a:lnTo>
                    <a:pt x="521455" y="237248"/>
                  </a:lnTo>
                  <a:lnTo>
                    <a:pt x="782182" y="237248"/>
                  </a:lnTo>
                  <a:lnTo>
                    <a:pt x="1042910" y="189798"/>
                  </a:lnTo>
                  <a:lnTo>
                    <a:pt x="1303638" y="237248"/>
                  </a:lnTo>
                  <a:lnTo>
                    <a:pt x="1564365" y="284697"/>
                  </a:lnTo>
                  <a:lnTo>
                    <a:pt x="1825093" y="237248"/>
                  </a:lnTo>
                  <a:lnTo>
                    <a:pt x="2085820" y="0"/>
                  </a:lnTo>
                  <a:lnTo>
                    <a:pt x="2346548" y="0"/>
                  </a:lnTo>
                </a:path>
              </a:pathLst>
            </a:custGeom>
            <a:ln w="27101" cap="flat">
              <a:solidFill>
                <a:srgbClr val="9A32CD">
                  <a:alpha val="100000"/>
                </a:srgbClr>
              </a:solidFill>
              <a:prstDash val="solid"/>
              <a:round/>
            </a:ln>
          </p:spPr>
          <p:txBody>
            <a:bodyPr/>
            <a:lstStyle/>
            <a:p/>
          </p:txBody>
        </p:sp>
        <p:sp>
          <p:nvSpPr>
            <p:cNvPr id="47" name="pl47"/>
            <p:cNvSpPr/>
            <p:nvPr/>
          </p:nvSpPr>
          <p:spPr>
            <a:xfrm>
              <a:off x="5828352" y="1974690"/>
              <a:ext cx="1825093" cy="3606170"/>
            </a:xfrm>
            <a:custGeom>
              <a:avLst/>
              <a:pathLst>
                <a:path w="1825093" h="3606170">
                  <a:moveTo>
                    <a:pt x="0" y="3606170"/>
                  </a:moveTo>
                  <a:lnTo>
                    <a:pt x="260727" y="1518387"/>
                  </a:lnTo>
                  <a:lnTo>
                    <a:pt x="521455" y="1376038"/>
                  </a:lnTo>
                  <a:lnTo>
                    <a:pt x="782182" y="1376038"/>
                  </a:lnTo>
                  <a:lnTo>
                    <a:pt x="1042910" y="1328589"/>
                  </a:lnTo>
                  <a:lnTo>
                    <a:pt x="1303638" y="142348"/>
                  </a:lnTo>
                  <a:lnTo>
                    <a:pt x="1564365" y="0"/>
                  </a:lnTo>
                  <a:lnTo>
                    <a:pt x="1825093" y="47449"/>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569395"/>
            </a:xfrm>
            <a:custGeom>
              <a:avLst/>
              <a:pathLst>
                <a:path w="6518190" h="569395">
                  <a:moveTo>
                    <a:pt x="0" y="47449"/>
                  </a:moveTo>
                  <a:lnTo>
                    <a:pt x="260727" y="47449"/>
                  </a:lnTo>
                  <a:lnTo>
                    <a:pt x="521455" y="0"/>
                  </a:lnTo>
                  <a:lnTo>
                    <a:pt x="782182" y="0"/>
                  </a:lnTo>
                  <a:lnTo>
                    <a:pt x="1042910" y="0"/>
                  </a:lnTo>
                  <a:lnTo>
                    <a:pt x="1303638" y="47449"/>
                  </a:lnTo>
                  <a:lnTo>
                    <a:pt x="1564365" y="47449"/>
                  </a:lnTo>
                  <a:lnTo>
                    <a:pt x="1825093" y="47449"/>
                  </a:lnTo>
                  <a:lnTo>
                    <a:pt x="2085820" y="47449"/>
                  </a:lnTo>
                  <a:lnTo>
                    <a:pt x="2346548" y="94899"/>
                  </a:lnTo>
                  <a:lnTo>
                    <a:pt x="2607276" y="94899"/>
                  </a:lnTo>
                  <a:lnTo>
                    <a:pt x="2868003" y="189798"/>
                  </a:lnTo>
                  <a:lnTo>
                    <a:pt x="3128731" y="237248"/>
                  </a:lnTo>
                  <a:lnTo>
                    <a:pt x="3389458" y="237248"/>
                  </a:lnTo>
                  <a:lnTo>
                    <a:pt x="3650186" y="237248"/>
                  </a:lnTo>
                  <a:lnTo>
                    <a:pt x="3910914" y="189798"/>
                  </a:lnTo>
                  <a:lnTo>
                    <a:pt x="4171641" y="189798"/>
                  </a:lnTo>
                  <a:lnTo>
                    <a:pt x="4432369" y="189798"/>
                  </a:lnTo>
                  <a:lnTo>
                    <a:pt x="4693096" y="284697"/>
                  </a:lnTo>
                  <a:lnTo>
                    <a:pt x="4953824" y="237248"/>
                  </a:lnTo>
                  <a:lnTo>
                    <a:pt x="5214552" y="379596"/>
                  </a:lnTo>
                  <a:lnTo>
                    <a:pt x="5475279" y="474496"/>
                  </a:lnTo>
                  <a:lnTo>
                    <a:pt x="5736007" y="521945"/>
                  </a:lnTo>
                  <a:lnTo>
                    <a:pt x="5996734" y="521945"/>
                  </a:lnTo>
                  <a:lnTo>
                    <a:pt x="6257462" y="569395"/>
                  </a:lnTo>
                  <a:lnTo>
                    <a:pt x="6518190"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6360" y="785368"/>
              <a:ext cx="758665" cy="469583"/>
            </a:xfrm>
            <a:custGeom>
              <a:avLst/>
              <a:pathLst>
                <a:path w="758665" h="469583">
                  <a:moveTo>
                    <a:pt x="758665" y="0"/>
                  </a:moveTo>
                  <a:lnTo>
                    <a:pt x="0" y="469583"/>
                  </a:lnTo>
                </a:path>
              </a:pathLst>
            </a:custGeom>
          </p:spPr>
          <p:txBody>
            <a:bodyPr/>
            <a:lstStyle/>
            <a:p/>
          </p:txBody>
        </p:sp>
        <p:sp>
          <p:nvSpPr>
            <p:cNvPr id="50" name="pl50"/>
            <p:cNvSpPr/>
            <p:nvPr/>
          </p:nvSpPr>
          <p:spPr>
            <a:xfrm>
              <a:off x="7667751" y="1048393"/>
              <a:ext cx="715193" cy="349902"/>
            </a:xfrm>
            <a:custGeom>
              <a:avLst/>
              <a:pathLst>
                <a:path w="715193" h="349902">
                  <a:moveTo>
                    <a:pt x="715193" y="0"/>
                  </a:moveTo>
                  <a:lnTo>
                    <a:pt x="0" y="349902"/>
                  </a:lnTo>
                </a:path>
              </a:pathLst>
            </a:custGeom>
          </p:spPr>
          <p:txBody>
            <a:bodyPr/>
            <a:lstStyle/>
            <a:p/>
          </p:txBody>
        </p:sp>
        <p:sp>
          <p:nvSpPr>
            <p:cNvPr id="51" name="pl51"/>
            <p:cNvSpPr/>
            <p:nvPr/>
          </p:nvSpPr>
          <p:spPr>
            <a:xfrm>
              <a:off x="7670747" y="1408716"/>
              <a:ext cx="766347" cy="151543"/>
            </a:xfrm>
            <a:custGeom>
              <a:avLst/>
              <a:pathLst>
                <a:path w="766347" h="151543">
                  <a:moveTo>
                    <a:pt x="766347" y="151543"/>
                  </a:moveTo>
                  <a:lnTo>
                    <a:pt x="0" y="0"/>
                  </a:lnTo>
                </a:path>
              </a:pathLst>
            </a:custGeom>
          </p:spPr>
          <p:txBody>
            <a:bodyPr/>
            <a:lstStyle/>
            <a:p/>
          </p:txBody>
        </p:sp>
        <p:sp>
          <p:nvSpPr>
            <p:cNvPr id="52" name="pl52"/>
            <p:cNvSpPr/>
            <p:nvPr/>
          </p:nvSpPr>
          <p:spPr>
            <a:xfrm>
              <a:off x="7671187" y="1304546"/>
              <a:ext cx="735842" cy="98377"/>
            </a:xfrm>
            <a:custGeom>
              <a:avLst/>
              <a:pathLst>
                <a:path w="735842" h="98377">
                  <a:moveTo>
                    <a:pt x="735842" y="0"/>
                  </a:moveTo>
                  <a:lnTo>
                    <a:pt x="0" y="98377"/>
                  </a:lnTo>
                </a:path>
              </a:pathLst>
            </a:custGeom>
          </p:spPr>
          <p:txBody>
            <a:bodyPr/>
            <a:lstStyle/>
            <a:p/>
          </p:txBody>
        </p:sp>
        <p:sp>
          <p:nvSpPr>
            <p:cNvPr id="53" name="pl53"/>
            <p:cNvSpPr/>
            <p:nvPr/>
          </p:nvSpPr>
          <p:spPr>
            <a:xfrm>
              <a:off x="7667968" y="1507016"/>
              <a:ext cx="660616" cy="310319"/>
            </a:xfrm>
            <a:custGeom>
              <a:avLst/>
              <a:pathLst>
                <a:path w="660616" h="310319">
                  <a:moveTo>
                    <a:pt x="660616" y="310319"/>
                  </a:moveTo>
                  <a:lnTo>
                    <a:pt x="0" y="0"/>
                  </a:lnTo>
                </a:path>
              </a:pathLst>
            </a:custGeom>
          </p:spPr>
          <p:txBody>
            <a:bodyPr/>
            <a:lstStyle/>
            <a:p/>
          </p:txBody>
        </p:sp>
        <p:sp>
          <p:nvSpPr>
            <p:cNvPr id="54" name="pl54"/>
            <p:cNvSpPr/>
            <p:nvPr/>
          </p:nvSpPr>
          <p:spPr>
            <a:xfrm>
              <a:off x="7664700" y="1509122"/>
              <a:ext cx="718245" cy="569764"/>
            </a:xfrm>
            <a:custGeom>
              <a:avLst/>
              <a:pathLst>
                <a:path w="718245" h="569764">
                  <a:moveTo>
                    <a:pt x="718245" y="569764"/>
                  </a:moveTo>
                  <a:lnTo>
                    <a:pt x="0" y="0"/>
                  </a:lnTo>
                </a:path>
              </a:pathLst>
            </a:custGeom>
          </p:spPr>
          <p:txBody>
            <a:bodyPr/>
            <a:lstStyle/>
            <a:p/>
          </p:txBody>
        </p:sp>
        <p:sp>
          <p:nvSpPr>
            <p:cNvPr id="55" name="pl55"/>
            <p:cNvSpPr/>
            <p:nvPr/>
          </p:nvSpPr>
          <p:spPr>
            <a:xfrm>
              <a:off x="7660444" y="1558146"/>
              <a:ext cx="698417" cy="1048024"/>
            </a:xfrm>
            <a:custGeom>
              <a:avLst/>
              <a:pathLst>
                <a:path w="698417" h="1048024">
                  <a:moveTo>
                    <a:pt x="698417" y="1048024"/>
                  </a:moveTo>
                  <a:lnTo>
                    <a:pt x="0" y="0"/>
                  </a:lnTo>
                </a:path>
              </a:pathLst>
            </a:custGeom>
          </p:spPr>
          <p:txBody>
            <a:bodyPr/>
            <a:lstStyle/>
            <a:p/>
          </p:txBody>
        </p:sp>
        <p:sp>
          <p:nvSpPr>
            <p:cNvPr id="56" name="pl56"/>
            <p:cNvSpPr/>
            <p:nvPr/>
          </p:nvSpPr>
          <p:spPr>
            <a:xfrm>
              <a:off x="7661635" y="1557802"/>
              <a:ext cx="630796" cy="782410"/>
            </a:xfrm>
            <a:custGeom>
              <a:avLst/>
              <a:pathLst>
                <a:path w="630796" h="782410">
                  <a:moveTo>
                    <a:pt x="630796" y="782410"/>
                  </a:moveTo>
                  <a:lnTo>
                    <a:pt x="0" y="0"/>
                  </a:lnTo>
                </a:path>
              </a:pathLst>
            </a:custGeom>
          </p:spPr>
          <p:txBody>
            <a:bodyPr/>
            <a:lstStyle/>
            <a:p/>
          </p:txBody>
        </p:sp>
        <p:sp>
          <p:nvSpPr>
            <p:cNvPr id="57" name="pl57"/>
            <p:cNvSpPr/>
            <p:nvPr/>
          </p:nvSpPr>
          <p:spPr>
            <a:xfrm>
              <a:off x="7659395" y="1605847"/>
              <a:ext cx="699465" cy="1264169"/>
            </a:xfrm>
            <a:custGeom>
              <a:avLst/>
              <a:pathLst>
                <a:path w="699465" h="1264169">
                  <a:moveTo>
                    <a:pt x="699465" y="1264169"/>
                  </a:moveTo>
                  <a:lnTo>
                    <a:pt x="0" y="0"/>
                  </a:lnTo>
                </a:path>
              </a:pathLst>
            </a:custGeom>
          </p:spPr>
          <p:txBody>
            <a:bodyPr/>
            <a:lstStyle/>
            <a:p/>
          </p:txBody>
        </p:sp>
        <p:sp>
          <p:nvSpPr>
            <p:cNvPr id="58" name="pl58"/>
            <p:cNvSpPr/>
            <p:nvPr/>
          </p:nvSpPr>
          <p:spPr>
            <a:xfrm>
              <a:off x="7660103" y="2032729"/>
              <a:ext cx="692670" cy="1101698"/>
            </a:xfrm>
            <a:custGeom>
              <a:avLst/>
              <a:pathLst>
                <a:path w="692670" h="1101698">
                  <a:moveTo>
                    <a:pt x="692670" y="1101698"/>
                  </a:moveTo>
                  <a:lnTo>
                    <a:pt x="0" y="0"/>
                  </a:lnTo>
                </a:path>
              </a:pathLst>
            </a:custGeom>
          </p:spPr>
          <p:txBody>
            <a:bodyPr/>
            <a:lstStyle/>
            <a:p/>
          </p:txBody>
        </p:sp>
        <p:sp>
          <p:nvSpPr>
            <p:cNvPr id="59" name="pl59"/>
            <p:cNvSpPr/>
            <p:nvPr/>
          </p:nvSpPr>
          <p:spPr>
            <a:xfrm>
              <a:off x="7663260" y="2696008"/>
              <a:ext cx="719685" cy="702011"/>
            </a:xfrm>
            <a:custGeom>
              <a:avLst/>
              <a:pathLst>
                <a:path w="719685" h="702011">
                  <a:moveTo>
                    <a:pt x="719685" y="702011"/>
                  </a:moveTo>
                  <a:lnTo>
                    <a:pt x="0" y="0"/>
                  </a:lnTo>
                </a:path>
              </a:pathLst>
            </a:custGeom>
          </p:spPr>
          <p:txBody>
            <a:bodyPr/>
            <a:lstStyle/>
            <a:p/>
          </p:txBody>
        </p:sp>
        <p:sp>
          <p:nvSpPr>
            <p:cNvPr id="60" name="pg60"/>
            <p:cNvSpPr/>
            <p:nvPr/>
          </p:nvSpPr>
          <p:spPr>
            <a:xfrm>
              <a:off x="8356446" y="69382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36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2" name="pg62"/>
            <p:cNvSpPr/>
            <p:nvPr/>
          </p:nvSpPr>
          <p:spPr>
            <a:xfrm>
              <a:off x="8314365" y="9568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84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4" name="pg64"/>
            <p:cNvSpPr/>
            <p:nvPr/>
          </p:nvSpPr>
          <p:spPr>
            <a:xfrm>
              <a:off x="8368515" y="14789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5204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6" name="pg66"/>
            <p:cNvSpPr/>
            <p:nvPr/>
          </p:nvSpPr>
          <p:spPr>
            <a:xfrm>
              <a:off x="8338449" y="121816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5970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89%</a:t>
              </a:r>
            </a:p>
          </p:txBody>
        </p:sp>
        <p:sp>
          <p:nvSpPr>
            <p:cNvPr id="68" name="pg68"/>
            <p:cNvSpPr/>
            <p:nvPr/>
          </p:nvSpPr>
          <p:spPr>
            <a:xfrm>
              <a:off x="8260004" y="174022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630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70" name="pg70"/>
            <p:cNvSpPr/>
            <p:nvPr/>
          </p:nvSpPr>
          <p:spPr>
            <a:xfrm>
              <a:off x="8314365" y="20017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432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87%</a:t>
              </a:r>
            </a:p>
          </p:txBody>
        </p:sp>
        <p:sp>
          <p:nvSpPr>
            <p:cNvPr id="72" name="pg72"/>
            <p:cNvSpPr/>
            <p:nvPr/>
          </p:nvSpPr>
          <p:spPr>
            <a:xfrm>
              <a:off x="8290281" y="25273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688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86%</a:t>
              </a:r>
            </a:p>
          </p:txBody>
        </p:sp>
        <p:sp>
          <p:nvSpPr>
            <p:cNvPr id="74" name="pg74"/>
            <p:cNvSpPr/>
            <p:nvPr/>
          </p:nvSpPr>
          <p:spPr>
            <a:xfrm>
              <a:off x="8223851" y="226274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3042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86%</a:t>
              </a:r>
            </a:p>
          </p:txBody>
        </p:sp>
        <p:sp>
          <p:nvSpPr>
            <p:cNvPr id="76" name="pg76"/>
            <p:cNvSpPr/>
            <p:nvPr/>
          </p:nvSpPr>
          <p:spPr>
            <a:xfrm>
              <a:off x="8290281" y="27904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320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78" name="pg78"/>
            <p:cNvSpPr/>
            <p:nvPr/>
          </p:nvSpPr>
          <p:spPr>
            <a:xfrm>
              <a:off x="8284194" y="305541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695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76%</a:t>
              </a:r>
            </a:p>
          </p:txBody>
        </p:sp>
        <p:sp>
          <p:nvSpPr>
            <p:cNvPr id="80" name="pg80"/>
            <p:cNvSpPr/>
            <p:nvPr/>
          </p:nvSpPr>
          <p:spPr>
            <a:xfrm>
              <a:off x="8314365" y="33204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19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12009" y="401416"/>
              <a:ext cx="30075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Lithuania,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(62%), followed by RotaC (76%).
Coverage of 8 vaccines decreased (DTP3, HEPB3, HIB3, HPVC, IPV1, MCV1, MCV2 and RUBELLA) and 1 vaccine increased (ROTAC) compared to respective coverage in 2019.
Coverage of 8 vaccines were the same (DTP3, HEPB3, HIB3, IPV1, IPVC, MCV1, MCV2 and RUBELLA), 1 vaccine increased (HPVC), and 1 vaccine decreased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216649" cy="0"/>
            </a:xfrm>
            <a:custGeom>
              <a:avLst/>
              <a:pathLst>
                <a:path w="216649" h="0">
                  <a:moveTo>
                    <a:pt x="0" y="0"/>
                  </a:moveTo>
                  <a:lnTo>
                    <a:pt x="0" y="0"/>
                  </a:lnTo>
                  <a:lnTo>
                    <a:pt x="0" y="0"/>
                  </a:lnTo>
                  <a:lnTo>
                    <a:pt x="0"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266641"/>
              <a:ext cx="288865" cy="0"/>
            </a:xfrm>
            <a:custGeom>
              <a:avLst/>
              <a:pathLst>
                <a:path w="288865" h="0">
                  <a:moveTo>
                    <a:pt x="0" y="0"/>
                  </a:moveTo>
                  <a:lnTo>
                    <a:pt x="0" y="0"/>
                  </a:ln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216649" cy="0"/>
            </a:xfrm>
            <a:custGeom>
              <a:avLst/>
              <a:pathLst>
                <a:path w="216649" h="0">
                  <a:moveTo>
                    <a:pt x="0" y="0"/>
                  </a:moveTo>
                  <a:lnTo>
                    <a:pt x="0"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361082" cy="0"/>
            </a:xfrm>
            <a:custGeom>
              <a:avLst/>
              <a:pathLst>
                <a:path w="361082" h="0">
                  <a:moveTo>
                    <a:pt x="0" y="0"/>
                  </a:moveTo>
                  <a:lnTo>
                    <a:pt x="0"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403685"/>
              <a:ext cx="144432" cy="0"/>
            </a:xfrm>
            <a:custGeom>
              <a:avLst/>
              <a:pathLst>
                <a:path w="144432" h="0">
                  <a:moveTo>
                    <a:pt x="0" y="0"/>
                  </a:moveTo>
                  <a:lnTo>
                    <a:pt x="0" y="0"/>
                  </a:ln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2782699"/>
              <a:ext cx="216649" cy="0"/>
            </a:xfrm>
            <a:custGeom>
              <a:avLst/>
              <a:pathLst>
                <a:path w="216649" h="0">
                  <a:moveTo>
                    <a:pt x="0" y="0"/>
                  </a:moveTo>
                  <a:lnTo>
                    <a:pt x="0"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3161714"/>
              <a:ext cx="288865" cy="0"/>
            </a:xfrm>
            <a:custGeom>
              <a:avLst/>
              <a:pathLst>
                <a:path w="288865" h="0">
                  <a:moveTo>
                    <a:pt x="0" y="0"/>
                  </a:moveTo>
                  <a:lnTo>
                    <a:pt x="0" y="0"/>
                  </a:ln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3540728"/>
              <a:ext cx="505514" cy="0"/>
            </a:xfrm>
            <a:custGeom>
              <a:avLst/>
              <a:pathLst>
                <a:path w="505514" h="0">
                  <a:moveTo>
                    <a:pt x="0" y="0"/>
                  </a:moveTo>
                  <a:lnTo>
                    <a:pt x="0" y="0"/>
                  </a:lnTo>
                  <a:lnTo>
                    <a:pt x="72216"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630082" y="3919743"/>
              <a:ext cx="577731" cy="0"/>
            </a:xfrm>
            <a:custGeom>
              <a:avLst/>
              <a:pathLst>
                <a:path w="577731" h="0">
                  <a:moveTo>
                    <a:pt x="0" y="0"/>
                  </a:moveTo>
                  <a:lnTo>
                    <a:pt x="0" y="0"/>
                  </a:lnTo>
                  <a:lnTo>
                    <a:pt x="72216" y="0"/>
                  </a:lnTo>
                  <a:lnTo>
                    <a:pt x="144432" y="0"/>
                  </a:lnTo>
                  <a:lnTo>
                    <a:pt x="216649" y="0"/>
                  </a:lnTo>
                  <a:lnTo>
                    <a:pt x="433298"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7341217" y="4298757"/>
              <a:ext cx="433298" cy="0"/>
            </a:xfrm>
            <a:custGeom>
              <a:avLst/>
              <a:pathLst>
                <a:path w="433298" h="0">
                  <a:moveTo>
                    <a:pt x="0" y="0"/>
                  </a:moveTo>
                  <a:lnTo>
                    <a:pt x="72216" y="0"/>
                  </a:lnTo>
                  <a:lnTo>
                    <a:pt x="72216" y="0"/>
                  </a:lnTo>
                  <a:lnTo>
                    <a:pt x="72216" y="0"/>
                  </a:lnTo>
                  <a:lnTo>
                    <a:pt x="144432" y="0"/>
                  </a:lnTo>
                  <a:lnTo>
                    <a:pt x="433298"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505514" cy="0"/>
            </a:xfrm>
            <a:custGeom>
              <a:avLst/>
              <a:pathLst>
                <a:path w="505514" h="0">
                  <a:moveTo>
                    <a:pt x="0" y="0"/>
                  </a:moveTo>
                  <a:lnTo>
                    <a:pt x="0" y="0"/>
                  </a:lnTo>
                  <a:lnTo>
                    <a:pt x="72216"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32" name="pl32"/>
            <p:cNvSpPr/>
            <p:nvPr/>
          </p:nvSpPr>
          <p:spPr>
            <a:xfrm>
              <a:off x="4741426" y="5056787"/>
              <a:ext cx="2310924" cy="0"/>
            </a:xfrm>
            <a:custGeom>
              <a:avLst/>
              <a:pathLst>
                <a:path w="2310924" h="0">
                  <a:moveTo>
                    <a:pt x="0" y="0"/>
                  </a:moveTo>
                  <a:lnTo>
                    <a:pt x="216649" y="0"/>
                  </a:lnTo>
                  <a:lnTo>
                    <a:pt x="216649" y="0"/>
                  </a:lnTo>
                  <a:lnTo>
                    <a:pt x="288865" y="0"/>
                  </a:lnTo>
                  <a:lnTo>
                    <a:pt x="2094275" y="0"/>
                  </a:lnTo>
                  <a:lnTo>
                    <a:pt x="2238708" y="0"/>
                  </a:lnTo>
                  <a:lnTo>
                    <a:pt x="2310924"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3692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02579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72830"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85618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14504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856180"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7283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145046"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63953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63953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56731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56731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35066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1174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145046"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63953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639531"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467865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98958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917367"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083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Lithuania,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(92%). DTP1 coverage remained the same in 2025 (92%) compared to 2024, and was lower than in 2019. In 2019-2025, DTP1 coverage was at it's lowest level in 2024 and 2025 (92%).
In 2024, 10 vaccines had lower coverage than in 2019.
In 2025, 10 vaccines had lower coverage than in 2019.
In 2025, 2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3255332"/>
              <a:ext cx="3067297" cy="1257644"/>
            </a:xfrm>
            <a:custGeom>
              <a:avLst/>
              <a:pathLst>
                <a:path w="3067297" h="1257644">
                  <a:moveTo>
                    <a:pt x="0" y="1257644"/>
                  </a:moveTo>
                  <a:lnTo>
                    <a:pt x="340810" y="792862"/>
                  </a:lnTo>
                  <a:lnTo>
                    <a:pt x="681621" y="246060"/>
                  </a:lnTo>
                  <a:lnTo>
                    <a:pt x="1022432" y="0"/>
                  </a:lnTo>
                  <a:lnTo>
                    <a:pt x="1363243" y="54680"/>
                  </a:lnTo>
                  <a:lnTo>
                    <a:pt x="1704054" y="82020"/>
                  </a:lnTo>
                  <a:lnTo>
                    <a:pt x="2044864" y="164040"/>
                  </a:lnTo>
                  <a:lnTo>
                    <a:pt x="2385675" y="246060"/>
                  </a:lnTo>
                  <a:lnTo>
                    <a:pt x="2726486" y="191380"/>
                  </a:lnTo>
                  <a:lnTo>
                    <a:pt x="3067297" y="82020"/>
                  </a:lnTo>
                </a:path>
              </a:pathLst>
            </a:custGeom>
            <a:ln w="29811" cap="flat">
              <a:solidFill>
                <a:srgbClr val="FF0000">
                  <a:alpha val="100000"/>
                </a:srgbClr>
              </a:solidFill>
              <a:prstDash val="solid"/>
              <a:round/>
            </a:ln>
          </p:spPr>
          <p:txBody>
            <a:bodyPr/>
            <a:lstStyle/>
            <a:p/>
          </p:txBody>
        </p:sp>
        <p:sp>
          <p:nvSpPr>
            <p:cNvPr id="28" name="pl28"/>
            <p:cNvSpPr/>
            <p:nvPr/>
          </p:nvSpPr>
          <p:spPr>
            <a:xfrm>
              <a:off x="1626267" y="3145972"/>
              <a:ext cx="2726486" cy="1093603"/>
            </a:xfrm>
            <a:custGeom>
              <a:avLst/>
              <a:pathLst>
                <a:path w="2726486" h="1093603">
                  <a:moveTo>
                    <a:pt x="0" y="1093603"/>
                  </a:moveTo>
                  <a:lnTo>
                    <a:pt x="340810" y="82020"/>
                  </a:lnTo>
                  <a:lnTo>
                    <a:pt x="681621" y="54680"/>
                  </a:lnTo>
                  <a:lnTo>
                    <a:pt x="1022432" y="0"/>
                  </a:lnTo>
                  <a:lnTo>
                    <a:pt x="1363243" y="54680"/>
                  </a:lnTo>
                  <a:lnTo>
                    <a:pt x="1704054" y="136700"/>
                  </a:lnTo>
                  <a:lnTo>
                    <a:pt x="2044864" y="574141"/>
                  </a:lnTo>
                  <a:lnTo>
                    <a:pt x="2385675" y="246060"/>
                  </a:lnTo>
                  <a:lnTo>
                    <a:pt x="2726486" y="164040"/>
                  </a:lnTo>
                </a:path>
              </a:pathLst>
            </a:custGeom>
            <a:ln w="29811" cap="flat">
              <a:solidFill>
                <a:srgbClr val="0058AB">
                  <a:alpha val="100000"/>
                </a:srgbClr>
              </a:solidFill>
              <a:prstDash val="solid"/>
              <a:round/>
            </a:ln>
          </p:spPr>
          <p:txBody>
            <a:bodyPr/>
            <a:lstStyle/>
            <a:p/>
          </p:txBody>
        </p:sp>
        <p:sp>
          <p:nvSpPr>
            <p:cNvPr id="29" name="pt29"/>
            <p:cNvSpPr/>
            <p:nvPr/>
          </p:nvSpPr>
          <p:spPr>
            <a:xfrm>
              <a:off x="1260631"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601441"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94225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283063"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623874"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964685"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305495"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64630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987117"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327928"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1626267"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49" name="tx49"/>
            <p:cNvSpPr/>
            <p:nvPr/>
          </p:nvSpPr>
          <p:spPr>
            <a:xfrm>
              <a:off x="196707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50" name="tx50"/>
            <p:cNvSpPr/>
            <p:nvPr/>
          </p:nvSpPr>
          <p:spPr>
            <a:xfrm>
              <a:off x="2307889"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1" name="tx51"/>
            <p:cNvSpPr/>
            <p:nvPr/>
          </p:nvSpPr>
          <p:spPr>
            <a:xfrm>
              <a:off x="2648700"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52" name="tx52"/>
            <p:cNvSpPr/>
            <p:nvPr/>
          </p:nvSpPr>
          <p:spPr>
            <a:xfrm>
              <a:off x="2989511"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3" name="tx53"/>
            <p:cNvSpPr/>
            <p:nvPr/>
          </p:nvSpPr>
          <p:spPr>
            <a:xfrm>
              <a:off x="3330321"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4" name="tx54"/>
            <p:cNvSpPr/>
            <p:nvPr/>
          </p:nvSpPr>
          <p:spPr>
            <a:xfrm>
              <a:off x="3671132"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5" name="tx55"/>
            <p:cNvSpPr/>
            <p:nvPr/>
          </p:nvSpPr>
          <p:spPr>
            <a:xfrm>
              <a:off x="4011943"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6" name="tx56"/>
            <p:cNvSpPr/>
            <p:nvPr/>
          </p:nvSpPr>
          <p:spPr>
            <a:xfrm>
              <a:off x="4352754"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7" name="tx57"/>
            <p:cNvSpPr/>
            <p:nvPr/>
          </p:nvSpPr>
          <p:spPr>
            <a:xfrm>
              <a:off x="1285457"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58" name="tx58"/>
            <p:cNvSpPr/>
            <p:nvPr/>
          </p:nvSpPr>
          <p:spPr>
            <a:xfrm>
              <a:off x="1626267"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59" name="tx59"/>
            <p:cNvSpPr/>
            <p:nvPr/>
          </p:nvSpPr>
          <p:spPr>
            <a:xfrm>
              <a:off x="196707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0" name="tx60"/>
            <p:cNvSpPr/>
            <p:nvPr/>
          </p:nvSpPr>
          <p:spPr>
            <a:xfrm>
              <a:off x="2307889"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61" name="tx61"/>
            <p:cNvSpPr/>
            <p:nvPr/>
          </p:nvSpPr>
          <p:spPr>
            <a:xfrm>
              <a:off x="2648700"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2" name="tx62"/>
            <p:cNvSpPr/>
            <p:nvPr/>
          </p:nvSpPr>
          <p:spPr>
            <a:xfrm>
              <a:off x="2989511"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63" name="tx63"/>
            <p:cNvSpPr/>
            <p:nvPr/>
          </p:nvSpPr>
          <p:spPr>
            <a:xfrm>
              <a:off x="3330321"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4" name="tx64"/>
            <p:cNvSpPr/>
            <p:nvPr/>
          </p:nvSpPr>
          <p:spPr>
            <a:xfrm>
              <a:off x="3671132"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5" name="tx65"/>
            <p:cNvSpPr/>
            <p:nvPr/>
          </p:nvSpPr>
          <p:spPr>
            <a:xfrm>
              <a:off x="4011943"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66" name="tx66"/>
            <p:cNvSpPr/>
            <p:nvPr/>
          </p:nvSpPr>
          <p:spPr>
            <a:xfrm>
              <a:off x="4352754"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67" name="pl6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8" name="rc6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9" name="pl6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54788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8196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604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501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8421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1829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23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8645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2053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5461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864532" y="3337353"/>
              <a:ext cx="681621" cy="164040"/>
            </a:xfrm>
            <a:custGeom>
              <a:avLst/>
              <a:pathLst>
                <a:path w="681621" h="164040">
                  <a:moveTo>
                    <a:pt x="0" y="164040"/>
                  </a:moveTo>
                  <a:lnTo>
                    <a:pt x="340810" y="109360"/>
                  </a:lnTo>
                  <a:lnTo>
                    <a:pt x="681621" y="0"/>
                  </a:lnTo>
                </a:path>
              </a:pathLst>
            </a:custGeom>
            <a:ln w="29811" cap="flat">
              <a:solidFill>
                <a:srgbClr val="FF0000">
                  <a:alpha val="100000"/>
                </a:srgbClr>
              </a:solidFill>
              <a:prstDash val="solid"/>
              <a:round/>
            </a:ln>
          </p:spPr>
          <p:txBody>
            <a:bodyPr/>
            <a:lstStyle/>
            <a:p/>
          </p:txBody>
        </p:sp>
        <p:sp>
          <p:nvSpPr>
            <p:cNvPr id="93" name="pl93"/>
            <p:cNvSpPr/>
            <p:nvPr/>
          </p:nvSpPr>
          <p:spPr>
            <a:xfrm>
              <a:off x="7864532" y="3310012"/>
              <a:ext cx="681621" cy="410101"/>
            </a:xfrm>
            <a:custGeom>
              <a:avLst/>
              <a:pathLst>
                <a:path w="681621" h="410101">
                  <a:moveTo>
                    <a:pt x="0" y="410101"/>
                  </a:moveTo>
                  <a:lnTo>
                    <a:pt x="340810" y="82020"/>
                  </a:lnTo>
                  <a:lnTo>
                    <a:pt x="681621" y="0"/>
                  </a:lnTo>
                </a:path>
              </a:pathLst>
            </a:custGeom>
            <a:ln w="29811" cap="flat">
              <a:solidFill>
                <a:srgbClr val="0058AB">
                  <a:alpha val="100000"/>
                </a:srgbClr>
              </a:solidFill>
              <a:prstDash val="solid"/>
              <a:round/>
            </a:ln>
          </p:spPr>
          <p:txBody>
            <a:bodyPr/>
            <a:lstStyle/>
            <a:p/>
          </p:txBody>
        </p:sp>
        <p:sp>
          <p:nvSpPr>
            <p:cNvPr id="94" name="pt94"/>
            <p:cNvSpPr/>
            <p:nvPr/>
          </p:nvSpPr>
          <p:spPr>
            <a:xfrm>
              <a:off x="7839706"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8180517"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8521328"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783970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8" name="pt98"/>
            <p:cNvSpPr/>
            <p:nvPr/>
          </p:nvSpPr>
          <p:spPr>
            <a:xfrm>
              <a:off x="8180517"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9" name="pt99"/>
            <p:cNvSpPr/>
            <p:nvPr/>
          </p:nvSpPr>
          <p:spPr>
            <a:xfrm>
              <a:off x="8521328"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tx100"/>
            <p:cNvSpPr/>
            <p:nvPr/>
          </p:nvSpPr>
          <p:spPr>
            <a:xfrm>
              <a:off x="7864532"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01" name="tx101"/>
            <p:cNvSpPr/>
            <p:nvPr/>
          </p:nvSpPr>
          <p:spPr>
            <a:xfrm>
              <a:off x="8205343"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102" name="tx102"/>
            <p:cNvSpPr/>
            <p:nvPr/>
          </p:nvSpPr>
          <p:spPr>
            <a:xfrm>
              <a:off x="8546154"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03" name="tx103"/>
            <p:cNvSpPr/>
            <p:nvPr/>
          </p:nvSpPr>
          <p:spPr>
            <a:xfrm>
              <a:off x="7864532"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04" name="tx104"/>
            <p:cNvSpPr/>
            <p:nvPr/>
          </p:nvSpPr>
          <p:spPr>
            <a:xfrm>
              <a:off x="8205343"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05" name="tx105"/>
            <p:cNvSpPr/>
            <p:nvPr/>
          </p:nvSpPr>
          <p:spPr>
            <a:xfrm>
              <a:off x="8546154"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06" name="pl10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7" name="rc10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8" name="tx10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9" name="tx10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0" name="tx110"/>
            <p:cNvSpPr/>
            <p:nvPr/>
          </p:nvSpPr>
          <p:spPr>
            <a:xfrm rot="-5400000">
              <a:off x="11574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1" name="tx111"/>
            <p:cNvSpPr/>
            <p:nvPr/>
          </p:nvSpPr>
          <p:spPr>
            <a:xfrm rot="-5400000">
              <a:off x="14982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2" name="tx112"/>
            <p:cNvSpPr/>
            <p:nvPr/>
          </p:nvSpPr>
          <p:spPr>
            <a:xfrm rot="-5400000">
              <a:off x="18390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3" name="tx113"/>
            <p:cNvSpPr/>
            <p:nvPr/>
          </p:nvSpPr>
          <p:spPr>
            <a:xfrm rot="-5400000">
              <a:off x="217988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4" name="tx114"/>
            <p:cNvSpPr/>
            <p:nvPr/>
          </p:nvSpPr>
          <p:spPr>
            <a:xfrm rot="-5400000">
              <a:off x="25206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5" name="tx115"/>
            <p:cNvSpPr/>
            <p:nvPr/>
          </p:nvSpPr>
          <p:spPr>
            <a:xfrm rot="-5400000">
              <a:off x="28615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6" name="tx116"/>
            <p:cNvSpPr/>
            <p:nvPr/>
          </p:nvSpPr>
          <p:spPr>
            <a:xfrm rot="-5400000">
              <a:off x="3202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7" name="tx117"/>
            <p:cNvSpPr/>
            <p:nvPr/>
          </p:nvSpPr>
          <p:spPr>
            <a:xfrm rot="-5400000">
              <a:off x="35431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8" name="tx118"/>
            <p:cNvSpPr/>
            <p:nvPr/>
          </p:nvSpPr>
          <p:spPr>
            <a:xfrm rot="-5400000">
              <a:off x="388394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9" name="tx119"/>
            <p:cNvSpPr/>
            <p:nvPr/>
          </p:nvSpPr>
          <p:spPr>
            <a:xfrm rot="-5400000">
              <a:off x="42247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0" name="tx120"/>
            <p:cNvSpPr/>
            <p:nvPr/>
          </p:nvSpPr>
          <p:spPr>
            <a:xfrm rot="-5400000">
              <a:off x="53508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1" name="tx121"/>
            <p:cNvSpPr/>
            <p:nvPr/>
          </p:nvSpPr>
          <p:spPr>
            <a:xfrm rot="-5400000">
              <a:off x="5691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2" name="tx122"/>
            <p:cNvSpPr/>
            <p:nvPr/>
          </p:nvSpPr>
          <p:spPr>
            <a:xfrm rot="-5400000">
              <a:off x="60324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3" name="tx123"/>
            <p:cNvSpPr/>
            <p:nvPr/>
          </p:nvSpPr>
          <p:spPr>
            <a:xfrm rot="-5400000">
              <a:off x="63732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4" name="tx124"/>
            <p:cNvSpPr/>
            <p:nvPr/>
          </p:nvSpPr>
          <p:spPr>
            <a:xfrm rot="-5400000">
              <a:off x="67140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5" name="tx125"/>
            <p:cNvSpPr/>
            <p:nvPr/>
          </p:nvSpPr>
          <p:spPr>
            <a:xfrm rot="-5400000">
              <a:off x="70549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6" name="tx126"/>
            <p:cNvSpPr/>
            <p:nvPr/>
          </p:nvSpPr>
          <p:spPr>
            <a:xfrm rot="-5400000">
              <a:off x="7395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7" name="tx127"/>
            <p:cNvSpPr/>
            <p:nvPr/>
          </p:nvSpPr>
          <p:spPr>
            <a:xfrm rot="-5400000">
              <a:off x="77365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8" name="tx128"/>
            <p:cNvSpPr/>
            <p:nvPr/>
          </p:nvSpPr>
          <p:spPr>
            <a:xfrm rot="-5400000">
              <a:off x="80773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9" name="tx129"/>
            <p:cNvSpPr/>
            <p:nvPr/>
          </p:nvSpPr>
          <p:spPr>
            <a:xfrm rot="-5400000">
              <a:off x="84181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0" name="tx13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1" name="tx13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2" name="tx13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3" name="tx13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34" name="tx13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35" name="tx13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6" name="tx13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7" name="pl13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8" name="pl13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9" name="tx13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0" name="tx14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1" name="tx141"/>
            <p:cNvSpPr/>
            <p:nvPr/>
          </p:nvSpPr>
          <p:spPr>
            <a:xfrm>
              <a:off x="757200" y="1330710"/>
              <a:ext cx="54883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Lithuania, 2016-2025</a:t>
              </a:r>
            </a:p>
          </p:txBody>
        </p:sp>
        <p:sp>
          <p:nvSpPr>
            <p:cNvPr id="142" name="tx14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Lithuania was 2016.
In 2025, first dose (HPV1) programme coverage among girls was 61%. In 2025, last dose (HPVc) programme coverage among girls was 62%.</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62% and coverage among boys increased to 62%.</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270844"/>
            </a:xfrm>
            <a:custGeom>
              <a:avLst/>
              <a:pathLst>
                <a:path w="6481656" h="270844">
                  <a:moveTo>
                    <a:pt x="0" y="120375"/>
                  </a:moveTo>
                  <a:lnTo>
                    <a:pt x="259266" y="90281"/>
                  </a:lnTo>
                  <a:lnTo>
                    <a:pt x="518532" y="90281"/>
                  </a:lnTo>
                  <a:lnTo>
                    <a:pt x="777798" y="120375"/>
                  </a:lnTo>
                  <a:lnTo>
                    <a:pt x="1037065" y="120375"/>
                  </a:lnTo>
                  <a:lnTo>
                    <a:pt x="1296331" y="120375"/>
                  </a:lnTo>
                  <a:lnTo>
                    <a:pt x="1555597" y="120375"/>
                  </a:lnTo>
                  <a:lnTo>
                    <a:pt x="1814863" y="90281"/>
                  </a:lnTo>
                  <a:lnTo>
                    <a:pt x="2074130" y="60187"/>
                  </a:lnTo>
                  <a:lnTo>
                    <a:pt x="2333396" y="0"/>
                  </a:lnTo>
                  <a:lnTo>
                    <a:pt x="2592662" y="90281"/>
                  </a:lnTo>
                  <a:lnTo>
                    <a:pt x="2851928" y="180563"/>
                  </a:lnTo>
                  <a:lnTo>
                    <a:pt x="3111195" y="150469"/>
                  </a:lnTo>
                  <a:lnTo>
                    <a:pt x="3370461" y="150469"/>
                  </a:lnTo>
                  <a:lnTo>
                    <a:pt x="3629727" y="150469"/>
                  </a:lnTo>
                  <a:lnTo>
                    <a:pt x="3888994" y="150469"/>
                  </a:lnTo>
                  <a:lnTo>
                    <a:pt x="4148260" y="120375"/>
                  </a:lnTo>
                  <a:lnTo>
                    <a:pt x="4407526" y="120375"/>
                  </a:lnTo>
                  <a:lnTo>
                    <a:pt x="4666792" y="180563"/>
                  </a:lnTo>
                  <a:lnTo>
                    <a:pt x="4926059" y="180563"/>
                  </a:lnTo>
                  <a:lnTo>
                    <a:pt x="5185325" y="210657"/>
                  </a:lnTo>
                  <a:lnTo>
                    <a:pt x="5444591" y="240750"/>
                  </a:lnTo>
                  <a:lnTo>
                    <a:pt x="5703857" y="240750"/>
                  </a:lnTo>
                  <a:lnTo>
                    <a:pt x="5963124" y="240750"/>
                  </a:lnTo>
                  <a:lnTo>
                    <a:pt x="6222390" y="270844"/>
                  </a:lnTo>
                  <a:lnTo>
                    <a:pt x="6481656" y="270844"/>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95759"/>
              <a:ext cx="6481656" cy="361126"/>
            </a:xfrm>
            <a:custGeom>
              <a:avLst/>
              <a:pathLst>
                <a:path w="6481656" h="361126">
                  <a:moveTo>
                    <a:pt x="0" y="0"/>
                  </a:moveTo>
                  <a:lnTo>
                    <a:pt x="259266" y="30093"/>
                  </a:lnTo>
                  <a:lnTo>
                    <a:pt x="518532" y="60187"/>
                  </a:lnTo>
                  <a:lnTo>
                    <a:pt x="777798" y="120375"/>
                  </a:lnTo>
                  <a:lnTo>
                    <a:pt x="1037065" y="120375"/>
                  </a:lnTo>
                  <a:lnTo>
                    <a:pt x="1296331" y="60187"/>
                  </a:lnTo>
                  <a:lnTo>
                    <a:pt x="1555597" y="90281"/>
                  </a:lnTo>
                  <a:lnTo>
                    <a:pt x="1814863" y="30093"/>
                  </a:lnTo>
                  <a:lnTo>
                    <a:pt x="2074130" y="30093"/>
                  </a:lnTo>
                  <a:lnTo>
                    <a:pt x="2333396" y="90281"/>
                  </a:lnTo>
                  <a:lnTo>
                    <a:pt x="2592662" y="60187"/>
                  </a:lnTo>
                  <a:lnTo>
                    <a:pt x="2851928" y="90281"/>
                  </a:lnTo>
                  <a:lnTo>
                    <a:pt x="3111195" y="120375"/>
                  </a:lnTo>
                  <a:lnTo>
                    <a:pt x="3370461" y="150469"/>
                  </a:lnTo>
                  <a:lnTo>
                    <a:pt x="3629727" y="150469"/>
                  </a:lnTo>
                  <a:lnTo>
                    <a:pt x="3888994" y="150469"/>
                  </a:lnTo>
                  <a:lnTo>
                    <a:pt x="4148260" y="150469"/>
                  </a:lnTo>
                  <a:lnTo>
                    <a:pt x="4407526" y="150469"/>
                  </a:lnTo>
                  <a:lnTo>
                    <a:pt x="4666792" y="150469"/>
                  </a:lnTo>
                  <a:lnTo>
                    <a:pt x="4926059" y="120375"/>
                  </a:lnTo>
                  <a:lnTo>
                    <a:pt x="5185325" y="180563"/>
                  </a:lnTo>
                  <a:lnTo>
                    <a:pt x="5444591" y="270844"/>
                  </a:lnTo>
                  <a:lnTo>
                    <a:pt x="5703857" y="300938"/>
                  </a:lnTo>
                  <a:lnTo>
                    <a:pt x="5963124" y="331032"/>
                  </a:lnTo>
                  <a:lnTo>
                    <a:pt x="6222390" y="361126"/>
                  </a:lnTo>
                  <a:lnTo>
                    <a:pt x="6481656" y="361126"/>
                  </a:lnTo>
                </a:path>
              </a:pathLst>
            </a:custGeom>
            <a:ln w="27101" cap="flat">
              <a:solidFill>
                <a:srgbClr val="7CAE00">
                  <a:alpha val="100000"/>
                </a:srgbClr>
              </a:solidFill>
              <a:prstDash val="solid"/>
              <a:round/>
            </a:ln>
          </p:spPr>
          <p:txBody>
            <a:bodyPr/>
            <a:lstStyle/>
            <a:p/>
          </p:txBody>
        </p:sp>
        <p:sp>
          <p:nvSpPr>
            <p:cNvPr id="29" name="pl29"/>
            <p:cNvSpPr/>
            <p:nvPr/>
          </p:nvSpPr>
          <p:spPr>
            <a:xfrm>
              <a:off x="5587279" y="2496697"/>
              <a:ext cx="2333396" cy="180563"/>
            </a:xfrm>
            <a:custGeom>
              <a:avLst/>
              <a:pathLst>
                <a:path w="2333396" h="180563">
                  <a:moveTo>
                    <a:pt x="0" y="150469"/>
                  </a:moveTo>
                  <a:lnTo>
                    <a:pt x="259266" y="120375"/>
                  </a:lnTo>
                  <a:lnTo>
                    <a:pt x="518532" y="150469"/>
                  </a:lnTo>
                  <a:lnTo>
                    <a:pt x="777798" y="150469"/>
                  </a:lnTo>
                  <a:lnTo>
                    <a:pt x="1037065" y="120375"/>
                  </a:lnTo>
                  <a:lnTo>
                    <a:pt x="1296331" y="150469"/>
                  </a:lnTo>
                  <a:lnTo>
                    <a:pt x="1555597" y="180563"/>
                  </a:lnTo>
                  <a:lnTo>
                    <a:pt x="1814863" y="150469"/>
                  </a:lnTo>
                  <a:lnTo>
                    <a:pt x="2074130" y="0"/>
                  </a:lnTo>
                  <a:lnTo>
                    <a:pt x="2333396" y="0"/>
                  </a:lnTo>
                </a:path>
              </a:pathLst>
            </a:custGeom>
            <a:ln w="27101" cap="flat">
              <a:solidFill>
                <a:srgbClr val="00BFC4">
                  <a:alpha val="100000"/>
                </a:srgbClr>
              </a:solidFill>
              <a:prstDash val="solid"/>
              <a:round/>
            </a:ln>
          </p:spPr>
          <p:txBody>
            <a:bodyPr/>
            <a:lstStyle/>
            <a:p/>
          </p:txBody>
        </p:sp>
        <p:sp>
          <p:nvSpPr>
            <p:cNvPr id="30" name="pl30"/>
            <p:cNvSpPr/>
            <p:nvPr/>
          </p:nvSpPr>
          <p:spPr>
            <a:xfrm>
              <a:off x="5846545" y="3068481"/>
              <a:ext cx="2074130" cy="1203754"/>
            </a:xfrm>
            <a:custGeom>
              <a:avLst/>
              <a:pathLst>
                <a:path w="2074130" h="1203754">
                  <a:moveTo>
                    <a:pt x="0" y="1203754"/>
                  </a:moveTo>
                  <a:lnTo>
                    <a:pt x="259266" y="90281"/>
                  </a:lnTo>
                  <a:lnTo>
                    <a:pt x="518532" y="60187"/>
                  </a:lnTo>
                  <a:lnTo>
                    <a:pt x="777798" y="0"/>
                  </a:lnTo>
                  <a:lnTo>
                    <a:pt x="1037065" y="60187"/>
                  </a:lnTo>
                  <a:lnTo>
                    <a:pt x="1296331" y="150469"/>
                  </a:lnTo>
                  <a:lnTo>
                    <a:pt x="1555597" y="631971"/>
                  </a:lnTo>
                  <a:lnTo>
                    <a:pt x="1814863" y="270844"/>
                  </a:lnTo>
                  <a:lnTo>
                    <a:pt x="2074130" y="18056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981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106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573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42338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846" y="2289759"/>
              <a:ext cx="248095" cy="140427"/>
            </a:xfrm>
            <a:custGeom>
              <a:avLst/>
              <a:pathLst>
                <a:path w="248095" h="140427">
                  <a:moveTo>
                    <a:pt x="248095" y="0"/>
                  </a:moveTo>
                  <a:lnTo>
                    <a:pt x="0" y="140427"/>
                  </a:lnTo>
                </a:path>
              </a:pathLst>
            </a:custGeom>
          </p:spPr>
          <p:txBody>
            <a:bodyPr/>
            <a:lstStyle/>
            <a:p/>
          </p:txBody>
        </p:sp>
        <p:sp>
          <p:nvSpPr>
            <p:cNvPr id="41" name="pl41"/>
            <p:cNvSpPr/>
            <p:nvPr/>
          </p:nvSpPr>
          <p:spPr>
            <a:xfrm>
              <a:off x="7939098" y="2499063"/>
              <a:ext cx="240843" cy="30926"/>
            </a:xfrm>
            <a:custGeom>
              <a:avLst/>
              <a:pathLst>
                <a:path w="240843" h="30926">
                  <a:moveTo>
                    <a:pt x="240843" y="30926"/>
                  </a:moveTo>
                  <a:lnTo>
                    <a:pt x="0" y="0"/>
                  </a:lnTo>
                </a:path>
              </a:pathLst>
            </a:custGeom>
          </p:spPr>
          <p:txBody>
            <a:bodyPr/>
            <a:lstStyle/>
            <a:p/>
          </p:txBody>
        </p:sp>
        <p:sp>
          <p:nvSpPr>
            <p:cNvPr id="42" name="pl42"/>
            <p:cNvSpPr/>
            <p:nvPr/>
          </p:nvSpPr>
          <p:spPr>
            <a:xfrm>
              <a:off x="7928917" y="2563892"/>
              <a:ext cx="251025" cy="213416"/>
            </a:xfrm>
            <a:custGeom>
              <a:avLst/>
              <a:pathLst>
                <a:path w="251025" h="213416">
                  <a:moveTo>
                    <a:pt x="251025" y="213416"/>
                  </a:moveTo>
                  <a:lnTo>
                    <a:pt x="0" y="0"/>
                  </a:lnTo>
                </a:path>
              </a:pathLst>
            </a:custGeom>
          </p:spPr>
          <p:txBody>
            <a:bodyPr/>
            <a:lstStyle/>
            <a:p/>
          </p:txBody>
        </p:sp>
        <p:sp>
          <p:nvSpPr>
            <p:cNvPr id="43" name="pl43"/>
            <p:cNvSpPr/>
            <p:nvPr/>
          </p:nvSpPr>
          <p:spPr>
            <a:xfrm>
              <a:off x="7940023" y="3249044"/>
              <a:ext cx="239918" cy="3"/>
            </a:xfrm>
            <a:custGeom>
              <a:avLst/>
              <a:pathLst>
                <a:path w="239918" h="3">
                  <a:moveTo>
                    <a:pt x="239918" y="3"/>
                  </a:moveTo>
                  <a:lnTo>
                    <a:pt x="0" y="0"/>
                  </a:lnTo>
                </a:path>
              </a:pathLst>
            </a:custGeom>
          </p:spPr>
          <p:txBody>
            <a:bodyPr/>
            <a:lstStyle/>
            <a:p/>
          </p:txBody>
        </p:sp>
        <p:sp>
          <p:nvSpPr>
            <p:cNvPr id="44" name="pg44"/>
            <p:cNvSpPr/>
            <p:nvPr/>
          </p:nvSpPr>
          <p:spPr>
            <a:xfrm>
              <a:off x="8111362" y="216758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084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6" name="pg46"/>
            <p:cNvSpPr/>
            <p:nvPr/>
          </p:nvSpPr>
          <p:spPr>
            <a:xfrm>
              <a:off x="8111362" y="24408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817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87%</a:t>
              </a:r>
            </a:p>
          </p:txBody>
        </p:sp>
        <p:sp>
          <p:nvSpPr>
            <p:cNvPr id="48" name="pg48"/>
            <p:cNvSpPr/>
            <p:nvPr/>
          </p:nvSpPr>
          <p:spPr>
            <a:xfrm>
              <a:off x="8111362" y="27136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544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50" name="pg50"/>
            <p:cNvSpPr/>
            <p:nvPr/>
          </p:nvSpPr>
          <p:spPr>
            <a:xfrm>
              <a:off x="8111362" y="31580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1989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62%</a:t>
              </a:r>
            </a:p>
          </p:txBody>
        </p:sp>
        <p:sp>
          <p:nvSpPr>
            <p:cNvPr id="52" name="pg52"/>
            <p:cNvSpPr/>
            <p:nvPr/>
          </p:nvSpPr>
          <p:spPr>
            <a:xfrm>
              <a:off x="1323198" y="233852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68918" y="23823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1142935" y="20048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8655" y="2048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97</a:t>
              </a:r>
            </a:p>
          </p:txBody>
        </p:sp>
        <p:sp>
          <p:nvSpPr>
            <p:cNvPr id="56" name="pg56"/>
            <p:cNvSpPr/>
            <p:nvPr/>
          </p:nvSpPr>
          <p:spPr>
            <a:xfrm>
              <a:off x="5651240" y="24841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696960" y="25279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82</a:t>
              </a:r>
            </a:p>
          </p:txBody>
        </p:sp>
        <p:sp>
          <p:nvSpPr>
            <p:cNvPr id="58" name="pg58"/>
            <p:cNvSpPr/>
            <p:nvPr/>
          </p:nvSpPr>
          <p:spPr>
            <a:xfrm>
              <a:off x="5910074" y="410884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55794" y="41526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51459" y="1705910"/>
              <a:ext cx="15753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Lithuania,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Lithuania has all 4 of the  SDG vaccines.
In 2025, Lithuania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2024 and 2025.
• DTP3 coverage remained constant at 89% between 2024 and 2025.
• There were there were approximately the same number of zero-dose children in 2025. This leaves 2,000 children without vaccination, vulnerable to vaccine-preventable diseases and a further &lt;1,000 with incomplete protection.
• Lithuania accounted for 0.4% of zero-dose children in Non-programme and &lt;0.1% of zero-dose children globally.
• MCV1 coverage remained constant at 86% between 2024 and 2025. There were 3,000 children who missed out on the first measles vaccination.
• MCV2 coverage remained constant at 85% between 2024 and 2025.
• Last dose coverage of HPV vaccination (HPVc) among girls increased from 59% to 62%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Lithuania,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Lithuania.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351551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126699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157805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188910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220015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251120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2822259"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313331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344436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8" name="rc248"/>
            <p:cNvSpPr/>
            <p:nvPr/>
          </p:nvSpPr>
          <p:spPr>
            <a:xfrm>
              <a:off x="4066468"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437752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0" name="rc250"/>
            <p:cNvSpPr/>
            <p:nvPr/>
          </p:nvSpPr>
          <p:spPr>
            <a:xfrm>
              <a:off x="4688573"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4999625"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2" name="rc252"/>
            <p:cNvSpPr/>
            <p:nvPr/>
          </p:nvSpPr>
          <p:spPr>
            <a:xfrm>
              <a:off x="531067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5621730"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5932782"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624383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6" name="rc256"/>
            <p:cNvSpPr/>
            <p:nvPr/>
          </p:nvSpPr>
          <p:spPr>
            <a:xfrm>
              <a:off x="6554887"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7" name="rc257"/>
            <p:cNvSpPr/>
            <p:nvPr/>
          </p:nvSpPr>
          <p:spPr>
            <a:xfrm>
              <a:off x="6865939"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4" name="rc264"/>
            <p:cNvSpPr/>
            <p:nvPr/>
          </p:nvSpPr>
          <p:spPr>
            <a:xfrm>
              <a:off x="6554887" y="377653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5" name="rc265"/>
            <p:cNvSpPr/>
            <p:nvPr/>
          </p:nvSpPr>
          <p:spPr>
            <a:xfrm>
              <a:off x="6865939" y="377653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6" name="rc266"/>
            <p:cNvSpPr/>
            <p:nvPr/>
          </p:nvSpPr>
          <p:spPr>
            <a:xfrm>
              <a:off x="7176991" y="377653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44" y="377653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096" y="3776538"/>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9" name="rc269"/>
            <p:cNvSpPr/>
            <p:nvPr/>
          </p:nvSpPr>
          <p:spPr>
            <a:xfrm>
              <a:off x="8110148" y="377653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1"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1" name="rc271"/>
            <p:cNvSpPr/>
            <p:nvPr/>
          </p:nvSpPr>
          <p:spPr>
            <a:xfrm>
              <a:off x="8732253"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2" name="rc272"/>
            <p:cNvSpPr/>
            <p:nvPr/>
          </p:nvSpPr>
          <p:spPr>
            <a:xfrm>
              <a:off x="6243834" y="5342698"/>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3" name="rc273"/>
            <p:cNvSpPr/>
            <p:nvPr/>
          </p:nvSpPr>
          <p:spPr>
            <a:xfrm>
              <a:off x="6554887" y="534269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4" name="rc274"/>
            <p:cNvSpPr/>
            <p:nvPr/>
          </p:nvSpPr>
          <p:spPr>
            <a:xfrm>
              <a:off x="6865939" y="534269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5" name="rc275"/>
            <p:cNvSpPr/>
            <p:nvPr/>
          </p:nvSpPr>
          <p:spPr>
            <a:xfrm>
              <a:off x="7176991" y="534269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6" name="rc276"/>
            <p:cNvSpPr/>
            <p:nvPr/>
          </p:nvSpPr>
          <p:spPr>
            <a:xfrm>
              <a:off x="7488044" y="534269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096" y="534269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8" name="rc278"/>
            <p:cNvSpPr/>
            <p:nvPr/>
          </p:nvSpPr>
          <p:spPr>
            <a:xfrm>
              <a:off x="8110148"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9" name="rc279"/>
            <p:cNvSpPr/>
            <p:nvPr/>
          </p:nvSpPr>
          <p:spPr>
            <a:xfrm>
              <a:off x="8421201" y="534269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3" y="534269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1" name="tx28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789433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820538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851643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7894332"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8205385"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478380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540591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5716966"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1" name="tx351"/>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2" name="tx352"/>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478380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509486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6650123"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4" name="tx38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5" name="tx385"/>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820538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882748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2" name="tx412"/>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478380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9" name="tx419"/>
            <p:cNvSpPr/>
            <p:nvPr/>
          </p:nvSpPr>
          <p:spPr>
            <a:xfrm>
              <a:off x="509486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540591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5716966"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3" name="tx423"/>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9" name="tx429"/>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1" name="tx431"/>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6" name="tx436"/>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9" name="tx439"/>
            <p:cNvSpPr/>
            <p:nvPr/>
          </p:nvSpPr>
          <p:spPr>
            <a:xfrm>
              <a:off x="7894332"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8205385"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1" name="tx44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4" name="tx444"/>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7" name="tx44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8" name="tx448"/>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0" name="tx460"/>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5094862"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540591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696117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9" name="tx469"/>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0" name="tx470"/>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1" name="tx471"/>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2" name="tx47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3" name="tx473"/>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4" name="tx474"/>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229539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0" name="tx480"/>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5" name="tx485"/>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6" name="tx486"/>
            <p:cNvSpPr/>
            <p:nvPr/>
          </p:nvSpPr>
          <p:spPr>
            <a:xfrm>
              <a:off x="478380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8" name="tx488"/>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9" name="tx489"/>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0" name="tx490"/>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1" name="tx491"/>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5" name="tx495"/>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6" name="tx496"/>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7" name="tx497"/>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8" name="tx498"/>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9" name="tx499"/>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0" name="tx500"/>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1" name="tx501"/>
            <p:cNvSpPr/>
            <p:nvPr/>
          </p:nvSpPr>
          <p:spPr>
            <a:xfrm>
              <a:off x="6339071"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2" name="tx50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3" name="tx50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4" name="tx504"/>
            <p:cNvSpPr/>
            <p:nvPr/>
          </p:nvSpPr>
          <p:spPr>
            <a:xfrm>
              <a:off x="7272228"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5" name="tx50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6" name="tx506"/>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7" name="tx50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8" name="tx50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9" name="tx50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0" name="tx510"/>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1" name="tx511"/>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5" name="tx515"/>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6" name="tx516"/>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7" name="tx517"/>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9" name="tx519"/>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0" name="tx520"/>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1" name="tx521"/>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2" name="tx522"/>
            <p:cNvSpPr/>
            <p:nvPr/>
          </p:nvSpPr>
          <p:spPr>
            <a:xfrm>
              <a:off x="478380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3" name="tx523"/>
            <p:cNvSpPr/>
            <p:nvPr/>
          </p:nvSpPr>
          <p:spPr>
            <a:xfrm>
              <a:off x="509486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4" name="tx524"/>
            <p:cNvSpPr/>
            <p:nvPr/>
          </p:nvSpPr>
          <p:spPr>
            <a:xfrm>
              <a:off x="5405914"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5" name="tx525"/>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6" name="tx526"/>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7" name="tx527"/>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8" name="tx528"/>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9" name="tx529"/>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0" name="tx530"/>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1" name="tx531"/>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2" name="tx532"/>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3" name="tx533"/>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4" name="tx534"/>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5" name="tx535"/>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6" name="tx536"/>
            <p:cNvSpPr/>
            <p:nvPr/>
          </p:nvSpPr>
          <p:spPr>
            <a:xfrm>
              <a:off x="8205385"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7" name="tx537"/>
            <p:cNvSpPr/>
            <p:nvPr/>
          </p:nvSpPr>
          <p:spPr>
            <a:xfrm>
              <a:off x="8516437"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8" name="tx538"/>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9" name="tx539"/>
            <p:cNvSpPr/>
            <p:nvPr/>
          </p:nvSpPr>
          <p:spPr>
            <a:xfrm>
              <a:off x="665012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40" name="tx540"/>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41" name="tx541"/>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42" name="tx542"/>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43" name="tx543"/>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44" name="tx544"/>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45" name="tx545"/>
            <p:cNvSpPr/>
            <p:nvPr/>
          </p:nvSpPr>
          <p:spPr>
            <a:xfrm>
              <a:off x="1081326" y="30848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46" name="tx546"/>
            <p:cNvSpPr/>
            <p:nvPr/>
          </p:nvSpPr>
          <p:spPr>
            <a:xfrm>
              <a:off x="1392379" y="3085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47" name="tx547"/>
            <p:cNvSpPr/>
            <p:nvPr/>
          </p:nvSpPr>
          <p:spPr>
            <a:xfrm>
              <a:off x="1703431" y="30849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48" name="tx548"/>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49" name="tx549"/>
            <p:cNvSpPr/>
            <p:nvPr/>
          </p:nvSpPr>
          <p:spPr>
            <a:xfrm>
              <a:off x="2295391"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50" name="tx550"/>
            <p:cNvSpPr/>
            <p:nvPr/>
          </p:nvSpPr>
          <p:spPr>
            <a:xfrm>
              <a:off x="6680268" y="38679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51" name="tx551"/>
            <p:cNvSpPr/>
            <p:nvPr/>
          </p:nvSpPr>
          <p:spPr>
            <a:xfrm>
              <a:off x="6961175" y="38669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2" name="tx552"/>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53" name="tx553"/>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54" name="tx554"/>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55" name="tx555"/>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56" name="tx556"/>
            <p:cNvSpPr/>
            <p:nvPr/>
          </p:nvSpPr>
          <p:spPr>
            <a:xfrm>
              <a:off x="820538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57" name="tx557"/>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58" name="tx55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9" name="tx55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60" name="tx56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61" name="tx56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62" name="tx56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63" name="tx56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64" name="tx56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65" name="tx56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6" name="tx56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7" name="tx56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8" name="tx56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9" name="tx56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70" name="tx57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71" name="tx57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72" name="tx57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73" name="tx57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74" name="tx57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75" name="tx57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6" name="tx57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7" name="tx57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8" name="tx57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9" name="tx57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80" name="tx58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81" name="tx58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82" name="tx58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83" name="tx58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84" name="tx58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85" name="tx58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6" name="tx58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7" name="tx58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8" name="tx58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9" name="tx58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90" name="tx59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91" name="tx59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92" name="tx59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93" name="tx59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94" name="tx59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95" name="tx59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6" name="tx59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7" name="tx59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98" name="tx59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9" name="pic599"/>
            <p:cNvPicPr/>
            <p:nvPr/>
          </p:nvPicPr>
          <p:blipFill>
            <a:blip r:embed="rId2" cstate="print"/>
            <a:stretch>
              <a:fillRect/>
            </a:stretch>
          </p:blipFill>
          <p:spPr>
            <a:xfrm>
              <a:off x="4653227" y="5838594"/>
              <a:ext cx="2160000" cy="219455"/>
            </a:xfrm>
            <a:prstGeom prst="rect">
              <a:avLst/>
            </a:prstGeom>
          </p:spPr>
        </p:pic>
        <p:sp>
          <p:nvSpPr>
            <p:cNvPr id="600" name="pl60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2" name="pl60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3" name="pl60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4" name="pl60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5" name="pl60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6" name="pl60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pl60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8" name="pl60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9" name="pl60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0" name="pl61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1" name="pl61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2" name="tx61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13" name="tx61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14" name="tx61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15" name="tx61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6" name="tx61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7" name="tx61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8" name="tx618"/>
            <p:cNvSpPr/>
            <p:nvPr/>
          </p:nvSpPr>
          <p:spPr>
            <a:xfrm>
              <a:off x="924840" y="1332266"/>
              <a:ext cx="30010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Lithuania, 2000-2025</a:t>
              </a:r>
            </a:p>
          </p:txBody>
        </p:sp>
        <p:sp>
          <p:nvSpPr>
            <p:cNvPr id="619" name="tx61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20" name="tx62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21" name="tx62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14 (29%) vaccines in the schedule achieved coverage of 90% or more. Vaccine coverage ranged from 76% to 94%.
Since 2015, estimates have been made for 5 new vaccines. IPVC is the newest vaccine reported (2021), which achieved 89% coverage in 2025.
In 2025, Lithuania did not report any stockouts of vaccines or supplies.</a:t>
            </a:r>
          </a:p>
        </p:txBody>
      </p:sp>
      <p:sp>
        <p:nvSpPr>
          <p:cNvPr id="6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10, and declined for two, indicating limited improvement in routine immunization performance; four achieved at least 90% coverage.</a:t>
            </a:r>
          </a:p>
        </p:txBody>
      </p:sp>
      <p:grpSp xmlns:pic="http://schemas.openxmlformats.org/drawingml/2006/picture">
        <p:nvGrpSpPr>
          <p:cNvPr id="624" name=""/>
          <p:cNvGrpSpPr/>
          <p:nvPr/>
        </p:nvGrpSpPr>
        <p:grpSpPr>
          <a:xfrm>
            <a:off x="292608" y="1005840"/>
            <a:ext cx="8595360" cy="28575"/>
            <a:chOff x="292608" y="1005840"/>
            <a:chExt cx="8595360" cy="28575"/>
          </a:xfrm>
        </p:grpSpPr>
        <p:sp>
          <p:nvSpPr>
            <p:cNvPr id="6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P7TF5XRZ5TZD-1674051314-8116</_dlc_DocId>
    <_dlc_DocIdUrl xmlns="5ce71423-0d49-4a04-8822-86064e799dcd">
      <Url>https://unicef.sharepoint.com/teams/DAPM-DataComm/_layouts/15/DocIdRedir.aspx?ID=P7TF5XRZ5TZD-1674051314-8116</Url>
      <Description>P7TF5XRZ5TZD-1674051314-8116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2EB4553-874D-4DD2-94E3-1D227E631EC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d53414a6-d738-4814-9c0b-9ce9a8d9419f</vt:lpwstr>
  </property>
</Properties>
</file>