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e8b8de1933eb6a375e63b6b1848d3b74eb12230.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3707d5e842f60d80a963c6fcd2729366bd50f56.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aa75580a2a321ca05948dd68c61c03917024b60.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 name="rc82"/>
            <p:cNvSpPr/>
            <p:nvPr/>
          </p:nvSpPr>
          <p:spPr>
            <a:xfrm>
              <a:off x="1878180" y="3074535"/>
              <a:ext cx="311525"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83" name="rc83"/>
            <p:cNvSpPr/>
            <p:nvPr/>
          </p:nvSpPr>
          <p:spPr>
            <a:xfrm>
              <a:off x="2189705" y="3074535"/>
              <a:ext cx="311525"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4" name="rc84"/>
            <p:cNvSpPr/>
            <p:nvPr/>
          </p:nvSpPr>
          <p:spPr>
            <a:xfrm>
              <a:off x="2501230" y="3074535"/>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5" name="rc85"/>
            <p:cNvSpPr/>
            <p:nvPr/>
          </p:nvSpPr>
          <p:spPr>
            <a:xfrm>
              <a:off x="2812756"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6" name="rc86"/>
            <p:cNvSpPr/>
            <p:nvPr/>
          </p:nvSpPr>
          <p:spPr>
            <a:xfrm>
              <a:off x="3124281"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7" name="rc87"/>
            <p:cNvSpPr/>
            <p:nvPr/>
          </p:nvSpPr>
          <p:spPr>
            <a:xfrm>
              <a:off x="3435806"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8" name="rc88"/>
            <p:cNvSpPr/>
            <p:nvPr/>
          </p:nvSpPr>
          <p:spPr>
            <a:xfrm>
              <a:off x="3747331"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9" name="rc89"/>
            <p:cNvSpPr/>
            <p:nvPr/>
          </p:nvSpPr>
          <p:spPr>
            <a:xfrm>
              <a:off x="4058856" y="3074535"/>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4370381"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4681906"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4993431" y="3074535"/>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3" name="rc93"/>
            <p:cNvSpPr/>
            <p:nvPr/>
          </p:nvSpPr>
          <p:spPr>
            <a:xfrm>
              <a:off x="5304957"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4" name="rc94"/>
            <p:cNvSpPr/>
            <p:nvPr/>
          </p:nvSpPr>
          <p:spPr>
            <a:xfrm>
              <a:off x="5616482" y="307453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5" name="rc95"/>
            <p:cNvSpPr/>
            <p:nvPr/>
          </p:nvSpPr>
          <p:spPr>
            <a:xfrm>
              <a:off x="5928007" y="3074535"/>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6" name="rc96"/>
            <p:cNvSpPr/>
            <p:nvPr/>
          </p:nvSpPr>
          <p:spPr>
            <a:xfrm>
              <a:off x="6239532" y="3074535"/>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7" name="rc97"/>
            <p:cNvSpPr/>
            <p:nvPr/>
          </p:nvSpPr>
          <p:spPr>
            <a:xfrm>
              <a:off x="6551057"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6862582" y="3074535"/>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9" name="rc99"/>
            <p:cNvSpPr/>
            <p:nvPr/>
          </p:nvSpPr>
          <p:spPr>
            <a:xfrm>
              <a:off x="7174107" y="3074535"/>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0" name="rc100"/>
            <p:cNvSpPr/>
            <p:nvPr/>
          </p:nvSpPr>
          <p:spPr>
            <a:xfrm>
              <a:off x="7485632"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7797157" y="3074535"/>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8108683"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3" name="rc103"/>
            <p:cNvSpPr/>
            <p:nvPr/>
          </p:nvSpPr>
          <p:spPr>
            <a:xfrm>
              <a:off x="8420208"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4" name="rc104"/>
            <p:cNvSpPr/>
            <p:nvPr/>
          </p:nvSpPr>
          <p:spPr>
            <a:xfrm>
              <a:off x="8731733"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5" name="rc105"/>
            <p:cNvSpPr/>
            <p:nvPr/>
          </p:nvSpPr>
          <p:spPr>
            <a:xfrm>
              <a:off x="3747331"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6" name="rc106"/>
            <p:cNvSpPr/>
            <p:nvPr/>
          </p:nvSpPr>
          <p:spPr>
            <a:xfrm>
              <a:off x="4058856" y="279373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4370381"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4681906"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4993431" y="279373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0" name="rc110"/>
            <p:cNvSpPr/>
            <p:nvPr/>
          </p:nvSpPr>
          <p:spPr>
            <a:xfrm>
              <a:off x="5304957" y="2793734"/>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1" name="rc111"/>
            <p:cNvSpPr/>
            <p:nvPr/>
          </p:nvSpPr>
          <p:spPr>
            <a:xfrm>
              <a:off x="5616482" y="2793734"/>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2" name="rc112"/>
            <p:cNvSpPr/>
            <p:nvPr/>
          </p:nvSpPr>
          <p:spPr>
            <a:xfrm>
              <a:off x="5928007" y="279373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3" name="rc113"/>
            <p:cNvSpPr/>
            <p:nvPr/>
          </p:nvSpPr>
          <p:spPr>
            <a:xfrm>
              <a:off x="6239532" y="2793734"/>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4" name="rc114"/>
            <p:cNvSpPr/>
            <p:nvPr/>
          </p:nvSpPr>
          <p:spPr>
            <a:xfrm>
              <a:off x="6551057"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5" name="rc115"/>
            <p:cNvSpPr/>
            <p:nvPr/>
          </p:nvSpPr>
          <p:spPr>
            <a:xfrm>
              <a:off x="6862582" y="279373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6" name="rc116"/>
            <p:cNvSpPr/>
            <p:nvPr/>
          </p:nvSpPr>
          <p:spPr>
            <a:xfrm>
              <a:off x="7174107" y="279373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7" name="rc117"/>
            <p:cNvSpPr/>
            <p:nvPr/>
          </p:nvSpPr>
          <p:spPr>
            <a:xfrm>
              <a:off x="7485632"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7797157" y="279373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9" name="rc119"/>
            <p:cNvSpPr/>
            <p:nvPr/>
          </p:nvSpPr>
          <p:spPr>
            <a:xfrm>
              <a:off x="8108683"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8420208"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1" name="rc121"/>
            <p:cNvSpPr/>
            <p:nvPr/>
          </p:nvSpPr>
          <p:spPr>
            <a:xfrm>
              <a:off x="8731733" y="2793734"/>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2" name="rc122"/>
            <p:cNvSpPr/>
            <p:nvPr/>
          </p:nvSpPr>
          <p:spPr>
            <a:xfrm>
              <a:off x="5928007" y="3916939"/>
              <a:ext cx="311525"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23" name="rc123"/>
            <p:cNvSpPr/>
            <p:nvPr/>
          </p:nvSpPr>
          <p:spPr>
            <a:xfrm>
              <a:off x="6239532" y="3916939"/>
              <a:ext cx="311525" cy="2808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4" name="rc124"/>
            <p:cNvSpPr/>
            <p:nvPr/>
          </p:nvSpPr>
          <p:spPr>
            <a:xfrm>
              <a:off x="6551057" y="3916939"/>
              <a:ext cx="311525"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25" name="rc125"/>
            <p:cNvSpPr/>
            <p:nvPr/>
          </p:nvSpPr>
          <p:spPr>
            <a:xfrm>
              <a:off x="6862582" y="3916939"/>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6" name="rc126"/>
            <p:cNvSpPr/>
            <p:nvPr/>
          </p:nvSpPr>
          <p:spPr>
            <a:xfrm>
              <a:off x="7174107" y="3916939"/>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7485632" y="3916939"/>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8" name="rc128"/>
            <p:cNvSpPr/>
            <p:nvPr/>
          </p:nvSpPr>
          <p:spPr>
            <a:xfrm>
              <a:off x="7797157" y="3916939"/>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9" name="rc129"/>
            <p:cNvSpPr/>
            <p:nvPr/>
          </p:nvSpPr>
          <p:spPr>
            <a:xfrm>
              <a:off x="8108683" y="3916939"/>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0" name="rc130"/>
            <p:cNvSpPr/>
            <p:nvPr/>
          </p:nvSpPr>
          <p:spPr>
            <a:xfrm>
              <a:off x="8420208" y="3916939"/>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1" name="rc131"/>
            <p:cNvSpPr/>
            <p:nvPr/>
          </p:nvSpPr>
          <p:spPr>
            <a:xfrm>
              <a:off x="8731733" y="3916939"/>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2" name="rc132"/>
            <p:cNvSpPr/>
            <p:nvPr/>
          </p:nvSpPr>
          <p:spPr>
            <a:xfrm>
              <a:off x="8731733" y="4197740"/>
              <a:ext cx="311525"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3" name="rc133"/>
            <p:cNvSpPr/>
            <p:nvPr/>
          </p:nvSpPr>
          <p:spPr>
            <a:xfrm>
              <a:off x="943605" y="4478542"/>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4" name="rc134"/>
            <p:cNvSpPr/>
            <p:nvPr/>
          </p:nvSpPr>
          <p:spPr>
            <a:xfrm>
              <a:off x="1255130" y="4478542"/>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5" name="rc135"/>
            <p:cNvSpPr/>
            <p:nvPr/>
          </p:nvSpPr>
          <p:spPr>
            <a:xfrm>
              <a:off x="1566655" y="4478542"/>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6" name="rc136"/>
            <p:cNvSpPr/>
            <p:nvPr/>
          </p:nvSpPr>
          <p:spPr>
            <a:xfrm>
              <a:off x="1878180"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7" name="rc137"/>
            <p:cNvSpPr/>
            <p:nvPr/>
          </p:nvSpPr>
          <p:spPr>
            <a:xfrm>
              <a:off x="2189705"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8" name="rc138"/>
            <p:cNvSpPr/>
            <p:nvPr/>
          </p:nvSpPr>
          <p:spPr>
            <a:xfrm>
              <a:off x="2501230"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9" name="rc139"/>
            <p:cNvSpPr/>
            <p:nvPr/>
          </p:nvSpPr>
          <p:spPr>
            <a:xfrm>
              <a:off x="2812756" y="4478542"/>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0" name="rc140"/>
            <p:cNvSpPr/>
            <p:nvPr/>
          </p:nvSpPr>
          <p:spPr>
            <a:xfrm>
              <a:off x="3124281" y="4478542"/>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1" name="rc141"/>
            <p:cNvSpPr/>
            <p:nvPr/>
          </p:nvSpPr>
          <p:spPr>
            <a:xfrm>
              <a:off x="3435806"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2" name="rc142"/>
            <p:cNvSpPr/>
            <p:nvPr/>
          </p:nvSpPr>
          <p:spPr>
            <a:xfrm>
              <a:off x="3747331"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3" name="rc143"/>
            <p:cNvSpPr/>
            <p:nvPr/>
          </p:nvSpPr>
          <p:spPr>
            <a:xfrm>
              <a:off x="4058856" y="4478542"/>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4" name="rc144"/>
            <p:cNvSpPr/>
            <p:nvPr/>
          </p:nvSpPr>
          <p:spPr>
            <a:xfrm>
              <a:off x="4370381"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5" name="rc145"/>
            <p:cNvSpPr/>
            <p:nvPr/>
          </p:nvSpPr>
          <p:spPr>
            <a:xfrm>
              <a:off x="4681906" y="4478542"/>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6" name="rc146"/>
            <p:cNvSpPr/>
            <p:nvPr/>
          </p:nvSpPr>
          <p:spPr>
            <a:xfrm>
              <a:off x="4993431"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7" name="rc147"/>
            <p:cNvSpPr/>
            <p:nvPr/>
          </p:nvSpPr>
          <p:spPr>
            <a:xfrm>
              <a:off x="5304957"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8" name="rc148"/>
            <p:cNvSpPr/>
            <p:nvPr/>
          </p:nvSpPr>
          <p:spPr>
            <a:xfrm>
              <a:off x="5616482"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9" name="rc149"/>
            <p:cNvSpPr/>
            <p:nvPr/>
          </p:nvSpPr>
          <p:spPr>
            <a:xfrm>
              <a:off x="5928007"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0" name="rc150"/>
            <p:cNvSpPr/>
            <p:nvPr/>
          </p:nvSpPr>
          <p:spPr>
            <a:xfrm>
              <a:off x="6239532"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6551057"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2" name="rc152"/>
            <p:cNvSpPr/>
            <p:nvPr/>
          </p:nvSpPr>
          <p:spPr>
            <a:xfrm>
              <a:off x="6862582"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3" name="rc153"/>
            <p:cNvSpPr/>
            <p:nvPr/>
          </p:nvSpPr>
          <p:spPr>
            <a:xfrm>
              <a:off x="7174107"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4" name="rc154"/>
            <p:cNvSpPr/>
            <p:nvPr/>
          </p:nvSpPr>
          <p:spPr>
            <a:xfrm>
              <a:off x="7485632"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5" name="rc155"/>
            <p:cNvSpPr/>
            <p:nvPr/>
          </p:nvSpPr>
          <p:spPr>
            <a:xfrm>
              <a:off x="7797157"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6" name="rc156"/>
            <p:cNvSpPr/>
            <p:nvPr/>
          </p:nvSpPr>
          <p:spPr>
            <a:xfrm>
              <a:off x="8108683" y="4478542"/>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7" name="rc157"/>
            <p:cNvSpPr/>
            <p:nvPr/>
          </p:nvSpPr>
          <p:spPr>
            <a:xfrm>
              <a:off x="8420208"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8731733"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9" name="rc159"/>
            <p:cNvSpPr/>
            <p:nvPr/>
          </p:nvSpPr>
          <p:spPr>
            <a:xfrm>
              <a:off x="1255130" y="5040144"/>
              <a:ext cx="311525"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60" name="rc160"/>
            <p:cNvSpPr/>
            <p:nvPr/>
          </p:nvSpPr>
          <p:spPr>
            <a:xfrm>
              <a:off x="1566655" y="5040144"/>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1" name="rc161"/>
            <p:cNvSpPr/>
            <p:nvPr/>
          </p:nvSpPr>
          <p:spPr>
            <a:xfrm>
              <a:off x="1878180" y="5040144"/>
              <a:ext cx="311525"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2" name="rc162"/>
            <p:cNvSpPr/>
            <p:nvPr/>
          </p:nvSpPr>
          <p:spPr>
            <a:xfrm>
              <a:off x="2189705" y="5040144"/>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3" name="rc163"/>
            <p:cNvSpPr/>
            <p:nvPr/>
          </p:nvSpPr>
          <p:spPr>
            <a:xfrm>
              <a:off x="2501230" y="5040144"/>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4" name="rc164"/>
            <p:cNvSpPr/>
            <p:nvPr/>
          </p:nvSpPr>
          <p:spPr>
            <a:xfrm>
              <a:off x="2812756" y="504014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5" name="rc165"/>
            <p:cNvSpPr/>
            <p:nvPr/>
          </p:nvSpPr>
          <p:spPr>
            <a:xfrm>
              <a:off x="3124281" y="504014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6" name="rc166"/>
            <p:cNvSpPr/>
            <p:nvPr/>
          </p:nvSpPr>
          <p:spPr>
            <a:xfrm>
              <a:off x="3435806" y="504014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7" name="rc167"/>
            <p:cNvSpPr/>
            <p:nvPr/>
          </p:nvSpPr>
          <p:spPr>
            <a:xfrm>
              <a:off x="3747331" y="5040144"/>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8" name="rc168"/>
            <p:cNvSpPr/>
            <p:nvPr/>
          </p:nvSpPr>
          <p:spPr>
            <a:xfrm>
              <a:off x="4058856" y="5040144"/>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9" name="rc169"/>
            <p:cNvSpPr/>
            <p:nvPr/>
          </p:nvSpPr>
          <p:spPr>
            <a:xfrm>
              <a:off x="4370381" y="5040144"/>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0" name="rc170"/>
            <p:cNvSpPr/>
            <p:nvPr/>
          </p:nvSpPr>
          <p:spPr>
            <a:xfrm>
              <a:off x="4681906" y="5040144"/>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1" name="rc171"/>
            <p:cNvSpPr/>
            <p:nvPr/>
          </p:nvSpPr>
          <p:spPr>
            <a:xfrm>
              <a:off x="4993431" y="5040144"/>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2" name="rc172"/>
            <p:cNvSpPr/>
            <p:nvPr/>
          </p:nvSpPr>
          <p:spPr>
            <a:xfrm>
              <a:off x="5304957" y="5040144"/>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3" name="rc173"/>
            <p:cNvSpPr/>
            <p:nvPr/>
          </p:nvSpPr>
          <p:spPr>
            <a:xfrm>
              <a:off x="5616482" y="5040144"/>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4" name="rc174"/>
            <p:cNvSpPr/>
            <p:nvPr/>
          </p:nvSpPr>
          <p:spPr>
            <a:xfrm>
              <a:off x="5928007" y="504014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5" name="rc175"/>
            <p:cNvSpPr/>
            <p:nvPr/>
          </p:nvSpPr>
          <p:spPr>
            <a:xfrm>
              <a:off x="6239532" y="5040144"/>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6" name="rc176"/>
            <p:cNvSpPr/>
            <p:nvPr/>
          </p:nvSpPr>
          <p:spPr>
            <a:xfrm>
              <a:off x="6551057" y="5040144"/>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7" name="rc177"/>
            <p:cNvSpPr/>
            <p:nvPr/>
          </p:nvSpPr>
          <p:spPr>
            <a:xfrm>
              <a:off x="6862582" y="5040144"/>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8" name="rc178"/>
            <p:cNvSpPr/>
            <p:nvPr/>
          </p:nvSpPr>
          <p:spPr>
            <a:xfrm>
              <a:off x="7174107" y="5040144"/>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9" name="rc179"/>
            <p:cNvSpPr/>
            <p:nvPr/>
          </p:nvSpPr>
          <p:spPr>
            <a:xfrm>
              <a:off x="7485632" y="5040144"/>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0" name="rc180"/>
            <p:cNvSpPr/>
            <p:nvPr/>
          </p:nvSpPr>
          <p:spPr>
            <a:xfrm>
              <a:off x="7797157" y="5040144"/>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1" name="rc181"/>
            <p:cNvSpPr/>
            <p:nvPr/>
          </p:nvSpPr>
          <p:spPr>
            <a:xfrm>
              <a:off x="8108683" y="5040144"/>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2" name="rc182"/>
            <p:cNvSpPr/>
            <p:nvPr/>
          </p:nvSpPr>
          <p:spPr>
            <a:xfrm>
              <a:off x="8420208" y="504014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3" name="rc183"/>
            <p:cNvSpPr/>
            <p:nvPr/>
          </p:nvSpPr>
          <p:spPr>
            <a:xfrm>
              <a:off x="8731733" y="5040144"/>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4" name="rc184"/>
            <p:cNvSpPr/>
            <p:nvPr/>
          </p:nvSpPr>
          <p:spPr>
            <a:xfrm>
              <a:off x="5616482" y="3355336"/>
              <a:ext cx="311525" cy="280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85" name="rc185"/>
            <p:cNvSpPr/>
            <p:nvPr/>
          </p:nvSpPr>
          <p:spPr>
            <a:xfrm>
              <a:off x="5928007" y="3355336"/>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6" name="rc186"/>
            <p:cNvSpPr/>
            <p:nvPr/>
          </p:nvSpPr>
          <p:spPr>
            <a:xfrm>
              <a:off x="6239532" y="3355336"/>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7" name="rc187"/>
            <p:cNvSpPr/>
            <p:nvPr/>
          </p:nvSpPr>
          <p:spPr>
            <a:xfrm>
              <a:off x="6551057" y="3355336"/>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8" name="rc188"/>
            <p:cNvSpPr/>
            <p:nvPr/>
          </p:nvSpPr>
          <p:spPr>
            <a:xfrm>
              <a:off x="6862582" y="3355336"/>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7174107" y="3355336"/>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7485632" y="3355336"/>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1" name="rc191"/>
            <p:cNvSpPr/>
            <p:nvPr/>
          </p:nvSpPr>
          <p:spPr>
            <a:xfrm>
              <a:off x="7797157" y="3355336"/>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2" name="rc192"/>
            <p:cNvSpPr/>
            <p:nvPr/>
          </p:nvSpPr>
          <p:spPr>
            <a:xfrm>
              <a:off x="8108683" y="3355336"/>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3" name="rc193"/>
            <p:cNvSpPr/>
            <p:nvPr/>
          </p:nvSpPr>
          <p:spPr>
            <a:xfrm>
              <a:off x="8420208" y="3355336"/>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4" name="rc194"/>
            <p:cNvSpPr/>
            <p:nvPr/>
          </p:nvSpPr>
          <p:spPr>
            <a:xfrm>
              <a:off x="8731733" y="3355336"/>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5" name="rc195"/>
            <p:cNvSpPr/>
            <p:nvPr/>
          </p:nvSpPr>
          <p:spPr>
            <a:xfrm>
              <a:off x="6239532" y="475934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6" name="rc196"/>
            <p:cNvSpPr/>
            <p:nvPr/>
          </p:nvSpPr>
          <p:spPr>
            <a:xfrm>
              <a:off x="6551057" y="475934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7" name="rc197"/>
            <p:cNvSpPr/>
            <p:nvPr/>
          </p:nvSpPr>
          <p:spPr>
            <a:xfrm>
              <a:off x="6862582"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7174107"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7485632"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7797157" y="475934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1" name="rc201"/>
            <p:cNvSpPr/>
            <p:nvPr/>
          </p:nvSpPr>
          <p:spPr>
            <a:xfrm>
              <a:off x="8108683" y="4759343"/>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2" name="rc202"/>
            <p:cNvSpPr/>
            <p:nvPr/>
          </p:nvSpPr>
          <p:spPr>
            <a:xfrm>
              <a:off x="8420208"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3" name="rc203"/>
            <p:cNvSpPr/>
            <p:nvPr/>
          </p:nvSpPr>
          <p:spPr>
            <a:xfrm>
              <a:off x="8731733" y="475934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4" name="rc204"/>
            <p:cNvSpPr/>
            <p:nvPr/>
          </p:nvSpPr>
          <p:spPr>
            <a:xfrm>
              <a:off x="6551057" y="3636138"/>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5" name="rc205"/>
            <p:cNvSpPr/>
            <p:nvPr/>
          </p:nvSpPr>
          <p:spPr>
            <a:xfrm>
              <a:off x="6862582" y="3636138"/>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7174107" y="3636138"/>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7" name="rc207"/>
            <p:cNvSpPr/>
            <p:nvPr/>
          </p:nvSpPr>
          <p:spPr>
            <a:xfrm>
              <a:off x="7485632" y="3636138"/>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8" name="rc208"/>
            <p:cNvSpPr/>
            <p:nvPr/>
          </p:nvSpPr>
          <p:spPr>
            <a:xfrm>
              <a:off x="7797157" y="3636138"/>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9" name="rc209"/>
            <p:cNvSpPr/>
            <p:nvPr/>
          </p:nvSpPr>
          <p:spPr>
            <a:xfrm>
              <a:off x="8108683" y="3636138"/>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0" name="rc210"/>
            <p:cNvSpPr/>
            <p:nvPr/>
          </p:nvSpPr>
          <p:spPr>
            <a:xfrm>
              <a:off x="8420208" y="3636138"/>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1" name="rc211"/>
            <p:cNvSpPr/>
            <p:nvPr/>
          </p:nvSpPr>
          <p:spPr>
            <a:xfrm>
              <a:off x="8731733" y="3636138"/>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2" name="rc212"/>
            <p:cNvSpPr/>
            <p:nvPr/>
          </p:nvSpPr>
          <p:spPr>
            <a:xfrm>
              <a:off x="7797157" y="5320945"/>
              <a:ext cx="311525"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3" name="rc213"/>
            <p:cNvSpPr/>
            <p:nvPr/>
          </p:nvSpPr>
          <p:spPr>
            <a:xfrm>
              <a:off x="8108683" y="5320945"/>
              <a:ext cx="311525"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14" name="rc214"/>
            <p:cNvSpPr/>
            <p:nvPr/>
          </p:nvSpPr>
          <p:spPr>
            <a:xfrm>
              <a:off x="8420208" y="5320945"/>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5" name="rc215"/>
            <p:cNvSpPr/>
            <p:nvPr/>
          </p:nvSpPr>
          <p:spPr>
            <a:xfrm>
              <a:off x="8731733" y="5320945"/>
              <a:ext cx="311525" cy="28080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16" name="tx216"/>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7" name="tx217"/>
            <p:cNvSpPr/>
            <p:nvPr/>
          </p:nvSpPr>
          <p:spPr>
            <a:xfrm>
              <a:off x="1350603"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18" name="tx218"/>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9" name="tx219"/>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0" name="tx220"/>
            <p:cNvSpPr/>
            <p:nvPr/>
          </p:nvSpPr>
          <p:spPr>
            <a:xfrm>
              <a:off x="226408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1" name="tx221"/>
            <p:cNvSpPr/>
            <p:nvPr/>
          </p:nvSpPr>
          <p:spPr>
            <a:xfrm>
              <a:off x="257561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2" name="tx222"/>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3" name="tx223"/>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4" name="tx224"/>
            <p:cNvSpPr/>
            <p:nvPr/>
          </p:nvSpPr>
          <p:spPr>
            <a:xfrm>
              <a:off x="35312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5" name="tx225"/>
            <p:cNvSpPr/>
            <p:nvPr/>
          </p:nvSpPr>
          <p:spPr>
            <a:xfrm>
              <a:off x="38428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6" name="tx226"/>
            <p:cNvSpPr/>
            <p:nvPr/>
          </p:nvSpPr>
          <p:spPr>
            <a:xfrm>
              <a:off x="413323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7" name="tx227"/>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28" name="tx228"/>
            <p:cNvSpPr/>
            <p:nvPr/>
          </p:nvSpPr>
          <p:spPr>
            <a:xfrm>
              <a:off x="4777379"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9" name="tx229"/>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0" name="tx230"/>
            <p:cNvSpPr/>
            <p:nvPr/>
          </p:nvSpPr>
          <p:spPr>
            <a:xfrm>
              <a:off x="537933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1" name="tx231"/>
            <p:cNvSpPr/>
            <p:nvPr/>
          </p:nvSpPr>
          <p:spPr>
            <a:xfrm>
              <a:off x="57119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2" name="tx232"/>
            <p:cNvSpPr/>
            <p:nvPr/>
          </p:nvSpPr>
          <p:spPr>
            <a:xfrm>
              <a:off x="60234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3" name="tx233"/>
            <p:cNvSpPr/>
            <p:nvPr/>
          </p:nvSpPr>
          <p:spPr>
            <a:xfrm>
              <a:off x="631391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4" name="tx234"/>
            <p:cNvSpPr/>
            <p:nvPr/>
          </p:nvSpPr>
          <p:spPr>
            <a:xfrm>
              <a:off x="662543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5" name="tx235"/>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6" name="tx236"/>
            <p:cNvSpPr/>
            <p:nvPr/>
          </p:nvSpPr>
          <p:spPr>
            <a:xfrm>
              <a:off x="72695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7" name="tx237"/>
            <p:cNvSpPr/>
            <p:nvPr/>
          </p:nvSpPr>
          <p:spPr>
            <a:xfrm>
              <a:off x="756001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787153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9" name="tx239"/>
            <p:cNvSpPr/>
            <p:nvPr/>
          </p:nvSpPr>
          <p:spPr>
            <a:xfrm>
              <a:off x="818306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40" name="tx240"/>
            <p:cNvSpPr/>
            <p:nvPr/>
          </p:nvSpPr>
          <p:spPr>
            <a:xfrm>
              <a:off x="851568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1" name="tx241"/>
            <p:cNvSpPr/>
            <p:nvPr/>
          </p:nvSpPr>
          <p:spPr>
            <a:xfrm>
              <a:off x="882720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2" name="tx242"/>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3" name="tx243"/>
            <p:cNvSpPr/>
            <p:nvPr/>
          </p:nvSpPr>
          <p:spPr>
            <a:xfrm>
              <a:off x="1350603"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4" name="tx244"/>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5" name="tx245"/>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6" name="tx246"/>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7" name="tx247"/>
            <p:cNvSpPr/>
            <p:nvPr/>
          </p:nvSpPr>
          <p:spPr>
            <a:xfrm>
              <a:off x="2575610"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8" name="tx248"/>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9" name="tx249"/>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0" name="tx250"/>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1" name="tx251"/>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2" name="tx252"/>
            <p:cNvSpPr/>
            <p:nvPr/>
          </p:nvSpPr>
          <p:spPr>
            <a:xfrm>
              <a:off x="413323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3" name="tx253"/>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4" name="tx254"/>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5" name="tx255"/>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6" name="tx256"/>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7" name="tx257"/>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8" name="tx258"/>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9" name="tx259"/>
            <p:cNvSpPr/>
            <p:nvPr/>
          </p:nvSpPr>
          <p:spPr>
            <a:xfrm>
              <a:off x="6335005"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0" name="tx260"/>
            <p:cNvSpPr/>
            <p:nvPr/>
          </p:nvSpPr>
          <p:spPr>
            <a:xfrm>
              <a:off x="6646530"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1" name="tx261"/>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2" name="tx262"/>
            <p:cNvSpPr/>
            <p:nvPr/>
          </p:nvSpPr>
          <p:spPr>
            <a:xfrm>
              <a:off x="7269580"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4" name="tx264"/>
            <p:cNvSpPr/>
            <p:nvPr/>
          </p:nvSpPr>
          <p:spPr>
            <a:xfrm>
              <a:off x="78926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5" name="tx265"/>
            <p:cNvSpPr/>
            <p:nvPr/>
          </p:nvSpPr>
          <p:spPr>
            <a:xfrm>
              <a:off x="82041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6" name="tx266"/>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7" name="tx267"/>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8" name="tx268"/>
            <p:cNvSpPr/>
            <p:nvPr/>
          </p:nvSpPr>
          <p:spPr>
            <a:xfrm>
              <a:off x="10390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9" name="tx269"/>
            <p:cNvSpPr/>
            <p:nvPr/>
          </p:nvSpPr>
          <p:spPr>
            <a:xfrm>
              <a:off x="13506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0" name="tx270"/>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1" name="tx271"/>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2" name="tx272"/>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3" name="tx273"/>
            <p:cNvSpPr/>
            <p:nvPr/>
          </p:nvSpPr>
          <p:spPr>
            <a:xfrm>
              <a:off x="257561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4" name="tx274"/>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5" name="tx275"/>
            <p:cNvSpPr/>
            <p:nvPr/>
          </p:nvSpPr>
          <p:spPr>
            <a:xfrm>
              <a:off x="32197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6" name="tx276"/>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7" name="tx277"/>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8" name="tx278"/>
            <p:cNvSpPr/>
            <p:nvPr/>
          </p:nvSpPr>
          <p:spPr>
            <a:xfrm>
              <a:off x="4133235" y="26118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9" name="tx279"/>
            <p:cNvSpPr/>
            <p:nvPr/>
          </p:nvSpPr>
          <p:spPr>
            <a:xfrm>
              <a:off x="44658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0" name="tx280"/>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1" name="tx281"/>
            <p:cNvSpPr/>
            <p:nvPr/>
          </p:nvSpPr>
          <p:spPr>
            <a:xfrm>
              <a:off x="5088904"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2" name="tx282"/>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3" name="tx283"/>
            <p:cNvSpPr/>
            <p:nvPr/>
          </p:nvSpPr>
          <p:spPr>
            <a:xfrm>
              <a:off x="5711955"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4" name="tx284"/>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5" name="tx285"/>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6" name="tx286"/>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7" name="tx287"/>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8" name="tx288"/>
            <p:cNvSpPr/>
            <p:nvPr/>
          </p:nvSpPr>
          <p:spPr>
            <a:xfrm>
              <a:off x="7269580"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9" name="tx289"/>
            <p:cNvSpPr/>
            <p:nvPr/>
          </p:nvSpPr>
          <p:spPr>
            <a:xfrm>
              <a:off x="75811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0" name="tx290"/>
            <p:cNvSpPr/>
            <p:nvPr/>
          </p:nvSpPr>
          <p:spPr>
            <a:xfrm>
              <a:off x="78926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1" name="tx291"/>
            <p:cNvSpPr/>
            <p:nvPr/>
          </p:nvSpPr>
          <p:spPr>
            <a:xfrm>
              <a:off x="82041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2" name="tx292"/>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3" name="tx293"/>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4" name="tx294"/>
            <p:cNvSpPr/>
            <p:nvPr/>
          </p:nvSpPr>
          <p:spPr>
            <a:xfrm>
              <a:off x="22851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5" name="tx295"/>
            <p:cNvSpPr/>
            <p:nvPr/>
          </p:nvSpPr>
          <p:spPr>
            <a:xfrm>
              <a:off x="257561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6" name="tx296"/>
            <p:cNvSpPr/>
            <p:nvPr/>
          </p:nvSpPr>
          <p:spPr>
            <a:xfrm>
              <a:off x="2908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7" name="tx297"/>
            <p:cNvSpPr/>
            <p:nvPr/>
          </p:nvSpPr>
          <p:spPr>
            <a:xfrm>
              <a:off x="32197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8" name="tx298"/>
            <p:cNvSpPr/>
            <p:nvPr/>
          </p:nvSpPr>
          <p:spPr>
            <a:xfrm>
              <a:off x="35312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9" name="tx299"/>
            <p:cNvSpPr/>
            <p:nvPr/>
          </p:nvSpPr>
          <p:spPr>
            <a:xfrm>
              <a:off x="38428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0" name="tx300"/>
            <p:cNvSpPr/>
            <p:nvPr/>
          </p:nvSpPr>
          <p:spPr>
            <a:xfrm>
              <a:off x="4133235" y="31734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1" name="tx301"/>
            <p:cNvSpPr/>
            <p:nvPr/>
          </p:nvSpPr>
          <p:spPr>
            <a:xfrm>
              <a:off x="44658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2" name="tx302"/>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3" name="tx303"/>
            <p:cNvSpPr/>
            <p:nvPr/>
          </p:nvSpPr>
          <p:spPr>
            <a:xfrm>
              <a:off x="5088904"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4" name="tx304"/>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5" name="tx305"/>
            <p:cNvSpPr/>
            <p:nvPr/>
          </p:nvSpPr>
          <p:spPr>
            <a:xfrm>
              <a:off x="571195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6" name="tx306"/>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7" name="tx307"/>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8" name="tx308"/>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9" name="tx309"/>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0" name="tx310"/>
            <p:cNvSpPr/>
            <p:nvPr/>
          </p:nvSpPr>
          <p:spPr>
            <a:xfrm>
              <a:off x="7269580"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1" name="tx311"/>
            <p:cNvSpPr/>
            <p:nvPr/>
          </p:nvSpPr>
          <p:spPr>
            <a:xfrm>
              <a:off x="75811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2" name="tx312"/>
            <p:cNvSpPr/>
            <p:nvPr/>
          </p:nvSpPr>
          <p:spPr>
            <a:xfrm>
              <a:off x="78926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3" name="tx313"/>
            <p:cNvSpPr/>
            <p:nvPr/>
          </p:nvSpPr>
          <p:spPr>
            <a:xfrm>
              <a:off x="82041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4" name="tx314"/>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5" name="tx315"/>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6" name="tx316"/>
            <p:cNvSpPr/>
            <p:nvPr/>
          </p:nvSpPr>
          <p:spPr>
            <a:xfrm>
              <a:off x="38428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7" name="tx317"/>
            <p:cNvSpPr/>
            <p:nvPr/>
          </p:nvSpPr>
          <p:spPr>
            <a:xfrm>
              <a:off x="413323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8" name="tx318"/>
            <p:cNvSpPr/>
            <p:nvPr/>
          </p:nvSpPr>
          <p:spPr>
            <a:xfrm>
              <a:off x="44658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5088904"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1" name="tx321"/>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2" name="tx322"/>
            <p:cNvSpPr/>
            <p:nvPr/>
          </p:nvSpPr>
          <p:spPr>
            <a:xfrm>
              <a:off x="571195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3" name="tx323"/>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4" name="tx324"/>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5" name="tx325"/>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6" name="tx326"/>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7" name="tx327"/>
            <p:cNvSpPr/>
            <p:nvPr/>
          </p:nvSpPr>
          <p:spPr>
            <a:xfrm>
              <a:off x="7269580"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8" name="tx328"/>
            <p:cNvSpPr/>
            <p:nvPr/>
          </p:nvSpPr>
          <p:spPr>
            <a:xfrm>
              <a:off x="75811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9" name="tx329"/>
            <p:cNvSpPr/>
            <p:nvPr/>
          </p:nvSpPr>
          <p:spPr>
            <a:xfrm>
              <a:off x="78926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0" name="tx330"/>
            <p:cNvSpPr/>
            <p:nvPr/>
          </p:nvSpPr>
          <p:spPr>
            <a:xfrm>
              <a:off x="82041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1" name="tx331"/>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2" name="tx332"/>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3" name="tx333"/>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4" name="tx334"/>
            <p:cNvSpPr/>
            <p:nvPr/>
          </p:nvSpPr>
          <p:spPr>
            <a:xfrm>
              <a:off x="7269580"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5" name="tx335"/>
            <p:cNvSpPr/>
            <p:nvPr/>
          </p:nvSpPr>
          <p:spPr>
            <a:xfrm>
              <a:off x="7560012"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78926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7" name="tx337"/>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8" name="tx338"/>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9" name="tx339"/>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0" name="tx340"/>
            <p:cNvSpPr/>
            <p:nvPr/>
          </p:nvSpPr>
          <p:spPr>
            <a:xfrm>
              <a:off x="1039078" y="45801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1" name="tx341"/>
            <p:cNvSpPr/>
            <p:nvPr/>
          </p:nvSpPr>
          <p:spPr>
            <a:xfrm>
              <a:off x="13506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2" name="tx342"/>
            <p:cNvSpPr/>
            <p:nvPr/>
          </p:nvSpPr>
          <p:spPr>
            <a:xfrm>
              <a:off x="16621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3" name="tx343"/>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4" name="tx344"/>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5" name="tx345"/>
            <p:cNvSpPr/>
            <p:nvPr/>
          </p:nvSpPr>
          <p:spPr>
            <a:xfrm>
              <a:off x="2575610"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6" name="tx346"/>
            <p:cNvSpPr/>
            <p:nvPr/>
          </p:nvSpPr>
          <p:spPr>
            <a:xfrm>
              <a:off x="2887135"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7" name="tx347"/>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8" name="tx348"/>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9" name="tx349"/>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0" name="tx350"/>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1" name="tx351"/>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2" name="tx352"/>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3" name="tx353"/>
            <p:cNvSpPr/>
            <p:nvPr/>
          </p:nvSpPr>
          <p:spPr>
            <a:xfrm>
              <a:off x="5067811"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4" name="tx354"/>
            <p:cNvSpPr/>
            <p:nvPr/>
          </p:nvSpPr>
          <p:spPr>
            <a:xfrm>
              <a:off x="5379336"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5" name="tx355"/>
            <p:cNvSpPr/>
            <p:nvPr/>
          </p:nvSpPr>
          <p:spPr>
            <a:xfrm>
              <a:off x="571195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6" name="tx356"/>
            <p:cNvSpPr/>
            <p:nvPr/>
          </p:nvSpPr>
          <p:spPr>
            <a:xfrm>
              <a:off x="6002386"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7" name="tx357"/>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8" name="tx358"/>
            <p:cNvSpPr/>
            <p:nvPr/>
          </p:nvSpPr>
          <p:spPr>
            <a:xfrm>
              <a:off x="6625436"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9" name="tx359"/>
            <p:cNvSpPr/>
            <p:nvPr/>
          </p:nvSpPr>
          <p:spPr>
            <a:xfrm>
              <a:off x="69580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0" name="tx360"/>
            <p:cNvSpPr/>
            <p:nvPr/>
          </p:nvSpPr>
          <p:spPr>
            <a:xfrm>
              <a:off x="724848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1" name="tx361"/>
            <p:cNvSpPr/>
            <p:nvPr/>
          </p:nvSpPr>
          <p:spPr>
            <a:xfrm>
              <a:off x="75811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2" name="tx362"/>
            <p:cNvSpPr/>
            <p:nvPr/>
          </p:nvSpPr>
          <p:spPr>
            <a:xfrm>
              <a:off x="787153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3" name="tx363"/>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4" name="tx364"/>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5" name="tx365"/>
            <p:cNvSpPr/>
            <p:nvPr/>
          </p:nvSpPr>
          <p:spPr>
            <a:xfrm>
              <a:off x="882720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6" name="tx366"/>
            <p:cNvSpPr/>
            <p:nvPr/>
          </p:nvSpPr>
          <p:spPr>
            <a:xfrm>
              <a:off x="2575610"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7" name="tx367"/>
            <p:cNvSpPr/>
            <p:nvPr/>
          </p:nvSpPr>
          <p:spPr>
            <a:xfrm>
              <a:off x="2887135"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8" name="tx368"/>
            <p:cNvSpPr/>
            <p:nvPr/>
          </p:nvSpPr>
          <p:spPr>
            <a:xfrm>
              <a:off x="321975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9" name="tx369"/>
            <p:cNvSpPr/>
            <p:nvPr/>
          </p:nvSpPr>
          <p:spPr>
            <a:xfrm>
              <a:off x="353127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0" name="tx370"/>
            <p:cNvSpPr/>
            <p:nvPr/>
          </p:nvSpPr>
          <p:spPr>
            <a:xfrm>
              <a:off x="384280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1" name="tx371"/>
            <p:cNvSpPr/>
            <p:nvPr/>
          </p:nvSpPr>
          <p:spPr>
            <a:xfrm>
              <a:off x="415432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2" name="tx372"/>
            <p:cNvSpPr/>
            <p:nvPr/>
          </p:nvSpPr>
          <p:spPr>
            <a:xfrm>
              <a:off x="446585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3" name="tx373"/>
            <p:cNvSpPr/>
            <p:nvPr/>
          </p:nvSpPr>
          <p:spPr>
            <a:xfrm>
              <a:off x="477737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4" name="tx374"/>
            <p:cNvSpPr/>
            <p:nvPr/>
          </p:nvSpPr>
          <p:spPr>
            <a:xfrm>
              <a:off x="5067811"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5" name="tx375"/>
            <p:cNvSpPr/>
            <p:nvPr/>
          </p:nvSpPr>
          <p:spPr>
            <a:xfrm>
              <a:off x="5379336"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6" name="tx376"/>
            <p:cNvSpPr/>
            <p:nvPr/>
          </p:nvSpPr>
          <p:spPr>
            <a:xfrm>
              <a:off x="5711955"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7" name="tx377"/>
            <p:cNvSpPr/>
            <p:nvPr/>
          </p:nvSpPr>
          <p:spPr>
            <a:xfrm>
              <a:off x="6002386" y="51404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8" name="tx378"/>
            <p:cNvSpPr/>
            <p:nvPr/>
          </p:nvSpPr>
          <p:spPr>
            <a:xfrm>
              <a:off x="63350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9" name="tx379"/>
            <p:cNvSpPr/>
            <p:nvPr/>
          </p:nvSpPr>
          <p:spPr>
            <a:xfrm>
              <a:off x="6625436"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0" name="tx380"/>
            <p:cNvSpPr/>
            <p:nvPr/>
          </p:nvSpPr>
          <p:spPr>
            <a:xfrm>
              <a:off x="69580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1" name="tx381"/>
            <p:cNvSpPr/>
            <p:nvPr/>
          </p:nvSpPr>
          <p:spPr>
            <a:xfrm>
              <a:off x="7248487"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82" name="tx382"/>
            <p:cNvSpPr/>
            <p:nvPr/>
          </p:nvSpPr>
          <p:spPr>
            <a:xfrm>
              <a:off x="75811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3" name="tx383"/>
            <p:cNvSpPr/>
            <p:nvPr/>
          </p:nvSpPr>
          <p:spPr>
            <a:xfrm>
              <a:off x="7871537"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84" name="tx384"/>
            <p:cNvSpPr/>
            <p:nvPr/>
          </p:nvSpPr>
          <p:spPr>
            <a:xfrm>
              <a:off x="8204155"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5" name="tx385"/>
            <p:cNvSpPr/>
            <p:nvPr/>
          </p:nvSpPr>
          <p:spPr>
            <a:xfrm>
              <a:off x="8515681"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6" name="tx386"/>
            <p:cNvSpPr/>
            <p:nvPr/>
          </p:nvSpPr>
          <p:spPr>
            <a:xfrm>
              <a:off x="882720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7" name="tx387"/>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8" name="tx388"/>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9" name="tx389"/>
            <p:cNvSpPr/>
            <p:nvPr/>
          </p:nvSpPr>
          <p:spPr>
            <a:xfrm>
              <a:off x="6646530"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0" name="tx390"/>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75811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7892630"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4" name="tx394"/>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5" name="tx395"/>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6" name="tx396"/>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7" name="tx397"/>
            <p:cNvSpPr/>
            <p:nvPr/>
          </p:nvSpPr>
          <p:spPr>
            <a:xfrm>
              <a:off x="63350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8" name="tx398"/>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9" name="tx399"/>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0" name="tx400"/>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1" name="tx401"/>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2" name="tx402"/>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3" name="tx403"/>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04" name="tx404"/>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5" name="tx405"/>
            <p:cNvSpPr/>
            <p:nvPr/>
          </p:nvSpPr>
          <p:spPr>
            <a:xfrm>
              <a:off x="882720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6" name="tx406"/>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7" name="tx407"/>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8" name="tx408"/>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9" name="tx409"/>
            <p:cNvSpPr/>
            <p:nvPr/>
          </p:nvSpPr>
          <p:spPr>
            <a:xfrm>
              <a:off x="7560012"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0" name="tx410"/>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1" name="tx411"/>
            <p:cNvSpPr/>
            <p:nvPr/>
          </p:nvSpPr>
          <p:spPr>
            <a:xfrm>
              <a:off x="8183062" y="373504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2" name="tx412"/>
            <p:cNvSpPr/>
            <p:nvPr/>
          </p:nvSpPr>
          <p:spPr>
            <a:xfrm>
              <a:off x="8515681"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3" name="tx413"/>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4" name="tx414"/>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5" name="tx415"/>
            <p:cNvSpPr/>
            <p:nvPr/>
          </p:nvSpPr>
          <p:spPr>
            <a:xfrm>
              <a:off x="1973653"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16" name="tx416"/>
            <p:cNvSpPr/>
            <p:nvPr/>
          </p:nvSpPr>
          <p:spPr>
            <a:xfrm>
              <a:off x="6023480" y="40185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17" name="tx417"/>
            <p:cNvSpPr/>
            <p:nvPr/>
          </p:nvSpPr>
          <p:spPr>
            <a:xfrm>
              <a:off x="6344056" y="4015894"/>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18" name="tx418"/>
            <p:cNvSpPr/>
            <p:nvPr/>
          </p:nvSpPr>
          <p:spPr>
            <a:xfrm>
              <a:off x="6646530"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19" name="tx419"/>
            <p:cNvSpPr/>
            <p:nvPr/>
          </p:nvSpPr>
          <p:spPr>
            <a:xfrm>
              <a:off x="8827206" y="42990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20" name="tx420"/>
            <p:cNvSpPr/>
            <p:nvPr/>
          </p:nvSpPr>
          <p:spPr>
            <a:xfrm>
              <a:off x="135060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21" name="tx421"/>
            <p:cNvSpPr/>
            <p:nvPr/>
          </p:nvSpPr>
          <p:spPr>
            <a:xfrm>
              <a:off x="16621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22" name="tx422"/>
            <p:cNvSpPr/>
            <p:nvPr/>
          </p:nvSpPr>
          <p:spPr>
            <a:xfrm>
              <a:off x="1973653"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23" name="tx423"/>
            <p:cNvSpPr/>
            <p:nvPr/>
          </p:nvSpPr>
          <p:spPr>
            <a:xfrm>
              <a:off x="228517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24" name="tx424"/>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25" name="tx425"/>
            <p:cNvSpPr/>
            <p:nvPr/>
          </p:nvSpPr>
          <p:spPr>
            <a:xfrm>
              <a:off x="7892630" y="542228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26" name="tx426"/>
            <p:cNvSpPr/>
            <p:nvPr/>
          </p:nvSpPr>
          <p:spPr>
            <a:xfrm>
              <a:off x="82041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27" name="tx427"/>
            <p:cNvSpPr/>
            <p:nvPr/>
          </p:nvSpPr>
          <p:spPr>
            <a:xfrm>
              <a:off x="8827206"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28" name="tx42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9" name="tx42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30" name="tx43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31" name="tx43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32" name="tx43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33" name="tx43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4" name="tx43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5" name="tx43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6" name="tx43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7" name="tx43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8" name="tx43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9" name="tx43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40" name="tx44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41" name="tx44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42" name="tx44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43" name="tx44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4" name="tx44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5" name="tx44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6" name="tx44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7" name="tx44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8" name="tx44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9" name="tx44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50" name="tx45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51" name="tx45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52" name="tx45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53" name="tx45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4" name="tx454"/>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55" name="tx455"/>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6" name="tx456"/>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7" name="tx457"/>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8" name="tx458"/>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59" name="tx459"/>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60" name="tx460"/>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61" name="tx461"/>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62" name="tx462"/>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63" name="tx463"/>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4" name="tx464"/>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5" name="tx465"/>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6" name="tx466"/>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7" name="tx467"/>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8" name="pic468"/>
            <p:cNvPicPr/>
            <p:nvPr/>
          </p:nvPicPr>
          <p:blipFill>
            <a:blip r:embed="rId2" cstate="print"/>
            <a:stretch>
              <a:fillRect/>
            </a:stretch>
          </p:blipFill>
          <p:spPr>
            <a:xfrm>
              <a:off x="4647033" y="5838594"/>
              <a:ext cx="2160000" cy="219455"/>
            </a:xfrm>
            <a:prstGeom prst="rect">
              <a:avLst/>
            </a:prstGeom>
          </p:spPr>
        </p:pic>
        <p:sp>
          <p:nvSpPr>
            <p:cNvPr id="469" name="pl469"/>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0" name="pl470"/>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1" name="pl471"/>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2" name="pl472"/>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3" name="pl473"/>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4" name="pl474"/>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5" name="pl475"/>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6" name="pl476"/>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7" name="pl477"/>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8" name="pl478"/>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9" name="pl479"/>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0" name="pl480"/>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1" name="tx481"/>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82" name="tx482"/>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83" name="tx483"/>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4" name="tx484"/>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5" name="tx485"/>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6" name="tx486"/>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7" name="tx487"/>
            <p:cNvSpPr/>
            <p:nvPr/>
          </p:nvSpPr>
          <p:spPr>
            <a:xfrm>
              <a:off x="912452" y="1332266"/>
              <a:ext cx="291716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Lesotho, 2000-2025</a:t>
              </a:r>
            </a:p>
          </p:txBody>
        </p:sp>
        <p:sp>
          <p:nvSpPr>
            <p:cNvPr id="488" name="tx48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9" name="tx48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90" name="tx49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13 vaccines in the schedule achieved coverage of 90% or more. Vaccine coverage ranged from 57% to 89%.
Since 2001, estimates have been made for 9 new vaccines. IPVC is the newest vaccine reported (2025), which achieved 57% coverage in 2025.
In 2025, Lesotho did not report any stockouts of vaccines or supplies.</a:t>
            </a:r>
          </a:p>
        </p:txBody>
      </p:sp>
      <p:sp>
        <p:nvSpPr>
          <p:cNvPr id="4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seven antigens, remained unchanged for none, and declined for six, indicating overall progress in routine immunization performance; none achieved at least 90% coverage.</a:t>
            </a:r>
          </a:p>
        </p:txBody>
      </p:sp>
      <p:grpSp xmlns:pic="http://schemas.openxmlformats.org/drawingml/2006/picture">
        <p:nvGrpSpPr>
          <p:cNvPr id="493" name=""/>
          <p:cNvGrpSpPr/>
          <p:nvPr/>
        </p:nvGrpSpPr>
        <p:grpSpPr>
          <a:xfrm>
            <a:off x="292608" y="1005840"/>
            <a:ext cx="8595360" cy="28575"/>
            <a:chOff x="292608" y="1005840"/>
            <a:chExt cx="8595360" cy="28575"/>
          </a:xfrm>
        </p:grpSpPr>
        <p:sp>
          <p:nvSpPr>
            <p:cNvPr id="4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598540"/>
            </a:xfrm>
            <a:custGeom>
              <a:avLst/>
              <a:pathLst>
                <a:path w="6481656" h="598540">
                  <a:moveTo>
                    <a:pt x="0" y="438929"/>
                  </a:moveTo>
                  <a:lnTo>
                    <a:pt x="259266" y="598540"/>
                  </a:lnTo>
                  <a:lnTo>
                    <a:pt x="518532" y="359124"/>
                  </a:lnTo>
                  <a:lnTo>
                    <a:pt x="777798" y="119708"/>
                  </a:lnTo>
                  <a:lnTo>
                    <a:pt x="1037065" y="119708"/>
                  </a:lnTo>
                  <a:lnTo>
                    <a:pt x="1296331" y="119708"/>
                  </a:lnTo>
                  <a:lnTo>
                    <a:pt x="1555597" y="79805"/>
                  </a:lnTo>
                  <a:lnTo>
                    <a:pt x="1814863" y="79805"/>
                  </a:lnTo>
                  <a:lnTo>
                    <a:pt x="2074130" y="79805"/>
                  </a:lnTo>
                  <a:lnTo>
                    <a:pt x="2333396" y="79805"/>
                  </a:lnTo>
                  <a:lnTo>
                    <a:pt x="2592662" y="39902"/>
                  </a:lnTo>
                  <a:lnTo>
                    <a:pt x="2851928" y="39902"/>
                  </a:lnTo>
                  <a:lnTo>
                    <a:pt x="3111195" y="0"/>
                  </a:lnTo>
                  <a:lnTo>
                    <a:pt x="3370461" y="0"/>
                  </a:lnTo>
                  <a:lnTo>
                    <a:pt x="3629727" y="159610"/>
                  </a:lnTo>
                  <a:lnTo>
                    <a:pt x="3888994" y="359124"/>
                  </a:lnTo>
                  <a:lnTo>
                    <a:pt x="4148260" y="239416"/>
                  </a:lnTo>
                  <a:lnTo>
                    <a:pt x="4407526" y="199513"/>
                  </a:lnTo>
                  <a:lnTo>
                    <a:pt x="4666792" y="199513"/>
                  </a:lnTo>
                  <a:lnTo>
                    <a:pt x="4926059" y="239416"/>
                  </a:lnTo>
                  <a:lnTo>
                    <a:pt x="5185325" y="199513"/>
                  </a:lnTo>
                  <a:lnTo>
                    <a:pt x="5444591" y="119708"/>
                  </a:lnTo>
                  <a:lnTo>
                    <a:pt x="5703857" y="159610"/>
                  </a:lnTo>
                  <a:lnTo>
                    <a:pt x="5963124" y="319221"/>
                  </a:lnTo>
                  <a:lnTo>
                    <a:pt x="6222390" y="478832"/>
                  </a:lnTo>
                  <a:lnTo>
                    <a:pt x="6481656" y="399027"/>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38321"/>
              <a:ext cx="6481656" cy="678346"/>
            </a:xfrm>
            <a:custGeom>
              <a:avLst/>
              <a:pathLst>
                <a:path w="6481656" h="678346">
                  <a:moveTo>
                    <a:pt x="0" y="478832"/>
                  </a:moveTo>
                  <a:lnTo>
                    <a:pt x="259266" y="678346"/>
                  </a:lnTo>
                  <a:lnTo>
                    <a:pt x="518532" y="438929"/>
                  </a:lnTo>
                  <a:lnTo>
                    <a:pt x="777798" y="239416"/>
                  </a:lnTo>
                  <a:lnTo>
                    <a:pt x="1037065" y="239416"/>
                  </a:lnTo>
                  <a:lnTo>
                    <a:pt x="1296331" y="279319"/>
                  </a:lnTo>
                  <a:lnTo>
                    <a:pt x="1555597" y="279319"/>
                  </a:lnTo>
                  <a:lnTo>
                    <a:pt x="1814863" y="319221"/>
                  </a:lnTo>
                  <a:lnTo>
                    <a:pt x="2074130" y="319221"/>
                  </a:lnTo>
                  <a:lnTo>
                    <a:pt x="2333396" y="199513"/>
                  </a:lnTo>
                  <a:lnTo>
                    <a:pt x="2592662" y="119708"/>
                  </a:lnTo>
                  <a:lnTo>
                    <a:pt x="2851928" y="0"/>
                  </a:lnTo>
                  <a:lnTo>
                    <a:pt x="3111195" y="39902"/>
                  </a:lnTo>
                  <a:lnTo>
                    <a:pt x="3370461" y="119708"/>
                  </a:lnTo>
                  <a:lnTo>
                    <a:pt x="3629727" y="319221"/>
                  </a:lnTo>
                  <a:lnTo>
                    <a:pt x="3888994" y="518735"/>
                  </a:lnTo>
                  <a:lnTo>
                    <a:pt x="4148260" y="359124"/>
                  </a:lnTo>
                  <a:lnTo>
                    <a:pt x="4407526" y="279319"/>
                  </a:lnTo>
                  <a:lnTo>
                    <a:pt x="4666792" y="239416"/>
                  </a:lnTo>
                  <a:lnTo>
                    <a:pt x="4926059" y="159610"/>
                  </a:lnTo>
                  <a:lnTo>
                    <a:pt x="5185325" y="119708"/>
                  </a:lnTo>
                  <a:lnTo>
                    <a:pt x="5444591" y="39902"/>
                  </a:lnTo>
                  <a:lnTo>
                    <a:pt x="5703857" y="159610"/>
                  </a:lnTo>
                  <a:lnTo>
                    <a:pt x="5963124" y="239416"/>
                  </a:lnTo>
                  <a:lnTo>
                    <a:pt x="6222390" y="399027"/>
                  </a:lnTo>
                  <a:lnTo>
                    <a:pt x="6481656" y="319221"/>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58029"/>
              <a:ext cx="6481656" cy="917762"/>
            </a:xfrm>
            <a:custGeom>
              <a:avLst/>
              <a:pathLst>
                <a:path w="6481656" h="917762">
                  <a:moveTo>
                    <a:pt x="0" y="758151"/>
                  </a:moveTo>
                  <a:lnTo>
                    <a:pt x="259266" y="917762"/>
                  </a:lnTo>
                  <a:lnTo>
                    <a:pt x="518532" y="598540"/>
                  </a:lnTo>
                  <a:lnTo>
                    <a:pt x="777798" y="319221"/>
                  </a:lnTo>
                  <a:lnTo>
                    <a:pt x="1037065" y="359124"/>
                  </a:lnTo>
                  <a:lnTo>
                    <a:pt x="1296331" y="399027"/>
                  </a:lnTo>
                  <a:lnTo>
                    <a:pt x="1555597" y="438929"/>
                  </a:lnTo>
                  <a:lnTo>
                    <a:pt x="1814863" y="478832"/>
                  </a:lnTo>
                  <a:lnTo>
                    <a:pt x="2074130" y="518735"/>
                  </a:lnTo>
                  <a:lnTo>
                    <a:pt x="2333396" y="359124"/>
                  </a:lnTo>
                  <a:lnTo>
                    <a:pt x="2592662" y="199513"/>
                  </a:lnTo>
                  <a:lnTo>
                    <a:pt x="2851928" y="39902"/>
                  </a:lnTo>
                  <a:lnTo>
                    <a:pt x="3111195" y="79805"/>
                  </a:lnTo>
                  <a:lnTo>
                    <a:pt x="3370461" y="119708"/>
                  </a:lnTo>
                  <a:lnTo>
                    <a:pt x="3629727" y="39902"/>
                  </a:lnTo>
                  <a:lnTo>
                    <a:pt x="3888994" y="0"/>
                  </a:lnTo>
                  <a:lnTo>
                    <a:pt x="4148260" y="119708"/>
                  </a:lnTo>
                  <a:lnTo>
                    <a:pt x="4407526" y="159610"/>
                  </a:lnTo>
                  <a:lnTo>
                    <a:pt x="4666792" y="159610"/>
                  </a:lnTo>
                  <a:lnTo>
                    <a:pt x="4926059" y="119708"/>
                  </a:lnTo>
                  <a:lnTo>
                    <a:pt x="5185325" y="119708"/>
                  </a:lnTo>
                  <a:lnTo>
                    <a:pt x="5444591" y="119708"/>
                  </a:lnTo>
                  <a:lnTo>
                    <a:pt x="5703857" y="359124"/>
                  </a:lnTo>
                  <a:lnTo>
                    <a:pt x="5963124" y="678346"/>
                  </a:lnTo>
                  <a:lnTo>
                    <a:pt x="6222390" y="119708"/>
                  </a:lnTo>
                  <a:lnTo>
                    <a:pt x="6481656" y="518735"/>
                  </a:lnTo>
                </a:path>
              </a:pathLst>
            </a:custGeom>
            <a:ln w="27101" cap="flat">
              <a:solidFill>
                <a:srgbClr val="00BFC4">
                  <a:alpha val="100000"/>
                </a:srgbClr>
              </a:solidFill>
              <a:prstDash val="solid"/>
              <a:round/>
            </a:ln>
          </p:spPr>
          <p:txBody>
            <a:bodyPr/>
            <a:lstStyle/>
            <a:p/>
          </p:txBody>
        </p:sp>
        <p:sp>
          <p:nvSpPr>
            <p:cNvPr id="31" name="pl31"/>
            <p:cNvSpPr/>
            <p:nvPr/>
          </p:nvSpPr>
          <p:spPr>
            <a:xfrm>
              <a:off x="1698285" y="1996959"/>
              <a:ext cx="6222390" cy="1436498"/>
            </a:xfrm>
            <a:custGeom>
              <a:avLst/>
              <a:pathLst>
                <a:path w="6222390" h="1436498">
                  <a:moveTo>
                    <a:pt x="0" y="1436498"/>
                  </a:moveTo>
                  <a:lnTo>
                    <a:pt x="259266" y="1276887"/>
                  </a:lnTo>
                  <a:lnTo>
                    <a:pt x="518532" y="1396595"/>
                  </a:lnTo>
                  <a:lnTo>
                    <a:pt x="777798" y="1037470"/>
                  </a:lnTo>
                  <a:lnTo>
                    <a:pt x="1037065" y="558638"/>
                  </a:lnTo>
                  <a:lnTo>
                    <a:pt x="1296331" y="79805"/>
                  </a:lnTo>
                  <a:lnTo>
                    <a:pt x="1555597" y="79805"/>
                  </a:lnTo>
                  <a:lnTo>
                    <a:pt x="1814863" y="79805"/>
                  </a:lnTo>
                  <a:lnTo>
                    <a:pt x="2074130" y="39902"/>
                  </a:lnTo>
                  <a:lnTo>
                    <a:pt x="2333396" y="39902"/>
                  </a:lnTo>
                  <a:lnTo>
                    <a:pt x="2592662" y="0"/>
                  </a:lnTo>
                  <a:lnTo>
                    <a:pt x="2851928" y="0"/>
                  </a:lnTo>
                  <a:lnTo>
                    <a:pt x="3111195" y="119708"/>
                  </a:lnTo>
                  <a:lnTo>
                    <a:pt x="3370461" y="159610"/>
                  </a:lnTo>
                  <a:lnTo>
                    <a:pt x="3629727" y="279319"/>
                  </a:lnTo>
                  <a:lnTo>
                    <a:pt x="3888994" y="319221"/>
                  </a:lnTo>
                  <a:lnTo>
                    <a:pt x="4148260" y="478832"/>
                  </a:lnTo>
                  <a:lnTo>
                    <a:pt x="4407526" y="518735"/>
                  </a:lnTo>
                  <a:lnTo>
                    <a:pt x="4666792" y="638443"/>
                  </a:lnTo>
                  <a:lnTo>
                    <a:pt x="4926059" y="678346"/>
                  </a:lnTo>
                  <a:lnTo>
                    <a:pt x="5185325" y="598540"/>
                  </a:lnTo>
                  <a:lnTo>
                    <a:pt x="5444591" y="758151"/>
                  </a:lnTo>
                  <a:lnTo>
                    <a:pt x="5703857" y="399027"/>
                  </a:lnTo>
                  <a:lnTo>
                    <a:pt x="5963124" y="319221"/>
                  </a:lnTo>
                  <a:lnTo>
                    <a:pt x="6222390" y="47883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0383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43741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7590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87877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2778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33950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6110" y="1763484"/>
              <a:ext cx="243832" cy="93863"/>
            </a:xfrm>
            <a:custGeom>
              <a:avLst/>
              <a:pathLst>
                <a:path w="243832" h="93863">
                  <a:moveTo>
                    <a:pt x="243832" y="93863"/>
                  </a:moveTo>
                  <a:lnTo>
                    <a:pt x="0" y="0"/>
                  </a:lnTo>
                </a:path>
              </a:pathLst>
            </a:custGeom>
          </p:spPr>
          <p:txBody>
            <a:bodyPr/>
            <a:lstStyle/>
            <a:p/>
          </p:txBody>
        </p:sp>
        <p:sp>
          <p:nvSpPr>
            <p:cNvPr id="42" name="pl42"/>
            <p:cNvSpPr/>
            <p:nvPr/>
          </p:nvSpPr>
          <p:spPr>
            <a:xfrm>
              <a:off x="7934552" y="1624285"/>
              <a:ext cx="245390" cy="126125"/>
            </a:xfrm>
            <a:custGeom>
              <a:avLst/>
              <a:pathLst>
                <a:path w="245390" h="126125">
                  <a:moveTo>
                    <a:pt x="245390" y="0"/>
                  </a:moveTo>
                  <a:lnTo>
                    <a:pt x="0" y="126125"/>
                  </a:lnTo>
                </a:path>
              </a:pathLst>
            </a:custGeom>
          </p:spPr>
          <p:txBody>
            <a:bodyPr/>
            <a:lstStyle/>
            <a:p/>
          </p:txBody>
        </p:sp>
        <p:sp>
          <p:nvSpPr>
            <p:cNvPr id="43" name="pl43"/>
            <p:cNvSpPr/>
            <p:nvPr/>
          </p:nvSpPr>
          <p:spPr>
            <a:xfrm>
              <a:off x="7937573" y="2081143"/>
              <a:ext cx="242368" cy="62812"/>
            </a:xfrm>
            <a:custGeom>
              <a:avLst/>
              <a:pathLst>
                <a:path w="242368" h="62812">
                  <a:moveTo>
                    <a:pt x="242368" y="62812"/>
                  </a:moveTo>
                  <a:lnTo>
                    <a:pt x="0" y="0"/>
                  </a:lnTo>
                </a:path>
              </a:pathLst>
            </a:custGeom>
          </p:spPr>
          <p:txBody>
            <a:bodyPr/>
            <a:lstStyle/>
            <a:p/>
          </p:txBody>
        </p:sp>
        <p:sp>
          <p:nvSpPr>
            <p:cNvPr id="44" name="pl44"/>
            <p:cNvSpPr/>
            <p:nvPr/>
          </p:nvSpPr>
          <p:spPr>
            <a:xfrm>
              <a:off x="7939163" y="2475787"/>
              <a:ext cx="240778" cy="3"/>
            </a:xfrm>
            <a:custGeom>
              <a:avLst/>
              <a:pathLst>
                <a:path w="240778" h="3">
                  <a:moveTo>
                    <a:pt x="240778" y="0"/>
                  </a:moveTo>
                  <a:lnTo>
                    <a:pt x="0" y="3"/>
                  </a:lnTo>
                </a:path>
              </a:pathLst>
            </a:custGeom>
          </p:spPr>
          <p:txBody>
            <a:bodyPr/>
            <a:lstStyle/>
            <a:p/>
          </p:txBody>
        </p:sp>
        <p:sp>
          <p:nvSpPr>
            <p:cNvPr id="45" name="pg45"/>
            <p:cNvSpPr/>
            <p:nvPr/>
          </p:nvSpPr>
          <p:spPr>
            <a:xfrm>
              <a:off x="8111362" y="178444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82528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88%</a:t>
              </a:r>
            </a:p>
          </p:txBody>
        </p:sp>
        <p:sp>
          <p:nvSpPr>
            <p:cNvPr id="47" name="pg47"/>
            <p:cNvSpPr/>
            <p:nvPr/>
          </p:nvSpPr>
          <p:spPr>
            <a:xfrm>
              <a:off x="8111362" y="151131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55215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88%</a:t>
              </a:r>
            </a:p>
          </p:txBody>
        </p:sp>
        <p:sp>
          <p:nvSpPr>
            <p:cNvPr id="49" name="pg49"/>
            <p:cNvSpPr/>
            <p:nvPr/>
          </p:nvSpPr>
          <p:spPr>
            <a:xfrm>
              <a:off x="8111362" y="206076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10160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80%</a:t>
              </a:r>
            </a:p>
          </p:txBody>
        </p:sp>
        <p:sp>
          <p:nvSpPr>
            <p:cNvPr id="51" name="pg51"/>
            <p:cNvSpPr/>
            <p:nvPr/>
          </p:nvSpPr>
          <p:spPr>
            <a:xfrm>
              <a:off x="8111362" y="238480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42564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756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Lesotho,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80%.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099136"/>
              <a:ext cx="1379037" cy="211814"/>
            </a:xfrm>
            <a:prstGeom prst="rect">
              <a:avLst/>
            </a:prstGeom>
            <a:solidFill>
              <a:srgbClr val="D9D9D9">
                <a:alpha val="60000"/>
              </a:srgbClr>
            </a:solidFill>
          </p:spPr>
          <p:txBody>
            <a:bodyPr/>
            <a:lstStyle/>
            <a:p/>
          </p:txBody>
        </p:sp>
        <p:sp>
          <p:nvSpPr>
            <p:cNvPr id="10" name="pl10"/>
            <p:cNvSpPr/>
            <p:nvPr/>
          </p:nvSpPr>
          <p:spPr>
            <a:xfrm>
              <a:off x="14630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16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16541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283313"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380087"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407737"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421562"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139321"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203471"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22109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23108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271419"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27631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316691"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286420"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313404"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32789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354995"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378181"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3925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44111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388169"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40136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2675506"/>
              <a:ext cx="1379037" cy="211814"/>
            </a:xfrm>
            <a:prstGeom prst="rect">
              <a:avLst/>
            </a:prstGeom>
            <a:solidFill>
              <a:srgbClr val="D9D9D9">
                <a:alpha val="60000"/>
              </a:srgbClr>
            </a:solidFill>
          </p:spPr>
          <p:txBody>
            <a:bodyPr/>
            <a:lstStyle/>
            <a:p/>
          </p:txBody>
        </p:sp>
        <p:sp>
          <p:nvSpPr>
            <p:cNvPr id="61" name="pl61"/>
            <p:cNvSpPr/>
            <p:nvPr/>
          </p:nvSpPr>
          <p:spPr>
            <a:xfrm>
              <a:off x="28425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1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4066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269046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270428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2773414"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2801064"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2814889"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2842539"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628245"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62440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266474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2652097"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272055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272494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276531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274832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275768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274887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2799707"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2795321"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286209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2836169"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2040062"/>
              <a:ext cx="1379037" cy="211814"/>
            </a:xfrm>
            <a:prstGeom prst="rect">
              <a:avLst/>
            </a:prstGeom>
            <a:solidFill>
              <a:srgbClr val="D9D9D9">
                <a:alpha val="60000"/>
              </a:srgbClr>
            </a:solidFill>
          </p:spPr>
          <p:txBody>
            <a:bodyPr/>
            <a:lstStyle/>
            <a:p/>
          </p:txBody>
        </p:sp>
        <p:sp>
          <p:nvSpPr>
            <p:cNvPr id="112" name="pl112"/>
            <p:cNvSpPr/>
            <p:nvPr/>
          </p:nvSpPr>
          <p:spPr>
            <a:xfrm>
              <a:off x="42773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591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3786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125266"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180566"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180566"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22204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22204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277340"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291165"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09069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11337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172469"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141532"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155474"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151010"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15602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187393"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18363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24833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24394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310719"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29862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3428007"/>
              <a:ext cx="1379037" cy="222963"/>
            </a:xfrm>
            <a:prstGeom prst="rect">
              <a:avLst/>
            </a:prstGeom>
            <a:solidFill>
              <a:srgbClr val="D9D9D9">
                <a:alpha val="60000"/>
              </a:srgbClr>
            </a:solidFill>
          </p:spPr>
          <p:txBody>
            <a:bodyPr/>
            <a:lstStyle/>
            <a:p/>
          </p:txBody>
        </p:sp>
        <p:sp>
          <p:nvSpPr>
            <p:cNvPr id="163" name="pl163"/>
            <p:cNvSpPr/>
            <p:nvPr/>
          </p:nvSpPr>
          <p:spPr>
            <a:xfrm>
              <a:off x="54356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47094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5172969"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5200619"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5255919"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5352693"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5366518"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5407993"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5449468"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5490943"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558771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5601542"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5615367"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5656842"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5670667"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57536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5753616"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5526047"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557700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5717870"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566492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3310951"/>
              <a:ext cx="1379037" cy="211814"/>
            </a:xfrm>
            <a:prstGeom prst="rect">
              <a:avLst/>
            </a:prstGeom>
            <a:solidFill>
              <a:srgbClr val="D9D9D9">
                <a:alpha val="60000"/>
              </a:srgbClr>
            </a:solidFill>
          </p:spPr>
          <p:txBody>
            <a:bodyPr/>
            <a:lstStyle/>
            <a:p/>
          </p:txBody>
        </p:sp>
        <p:sp>
          <p:nvSpPr>
            <p:cNvPr id="212" name="pl212"/>
            <p:cNvSpPr/>
            <p:nvPr/>
          </p:nvSpPr>
          <p:spPr>
            <a:xfrm>
              <a:off x="71469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671106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6994869"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7050169"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7063993"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7119293"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7133118"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7146943"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7216068"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6955835"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696022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6979687"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6997937"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702444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7069722"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7053276"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7066551"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7080926"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7112923"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7117387"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7166496"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711355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3099136"/>
              <a:ext cx="1379037" cy="211814"/>
            </a:xfrm>
            <a:prstGeom prst="rect">
              <a:avLst/>
            </a:prstGeom>
            <a:solidFill>
              <a:srgbClr val="D9D9D9">
                <a:alpha val="60000"/>
              </a:srgbClr>
            </a:solidFill>
          </p:spPr>
          <p:txBody>
            <a:bodyPr/>
            <a:lstStyle/>
            <a:p/>
          </p:txBody>
        </p:sp>
        <p:sp>
          <p:nvSpPr>
            <p:cNvPr id="263" name="pl263"/>
            <p:cNvSpPr/>
            <p:nvPr/>
          </p:nvSpPr>
          <p:spPr>
            <a:xfrm>
              <a:off x="84296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2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7579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8028747"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8166996"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8208471"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8236121"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8512620"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8512620"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852644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8540270"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8567920"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8567920"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8595569"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859556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8623219"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8678519"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8692344"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8435399"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8418287"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8488077"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8559823"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852070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2759117"/>
              <a:ext cx="1379037" cy="222963"/>
            </a:xfrm>
            <a:prstGeom prst="rect">
              <a:avLst/>
            </a:prstGeom>
            <a:solidFill>
              <a:srgbClr val="D9D9D9">
                <a:alpha val="60000"/>
              </a:srgbClr>
            </a:solidFill>
          </p:spPr>
          <p:txBody>
            <a:bodyPr/>
            <a:lstStyle/>
            <a:p/>
          </p:txBody>
        </p:sp>
        <p:sp>
          <p:nvSpPr>
            <p:cNvPr id="314" name="pl314"/>
            <p:cNvSpPr/>
            <p:nvPr/>
          </p:nvSpPr>
          <p:spPr>
            <a:xfrm>
              <a:off x="1003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89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16" name="pt316"/>
            <p:cNvSpPr/>
            <p:nvPr/>
          </p:nvSpPr>
          <p:spPr>
            <a:xfrm>
              <a:off x="920739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7" name="tx337"/>
            <p:cNvSpPr/>
            <p:nvPr/>
          </p:nvSpPr>
          <p:spPr>
            <a:xfrm>
              <a:off x="9422074"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8" name="tx338"/>
            <p:cNvSpPr/>
            <p:nvPr/>
          </p:nvSpPr>
          <p:spPr>
            <a:xfrm>
              <a:off x="9795347"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9822997"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994742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0016546"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9871377"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3" name="tx343"/>
            <p:cNvSpPr/>
            <p:nvPr/>
          </p:nvSpPr>
          <p:spPr>
            <a:xfrm>
              <a:off x="9894052"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4" name="tx344"/>
            <p:cNvSpPr/>
            <p:nvPr/>
          </p:nvSpPr>
          <p:spPr>
            <a:xfrm>
              <a:off x="9881365"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5" name="tx345"/>
            <p:cNvSpPr/>
            <p:nvPr/>
          </p:nvSpPr>
          <p:spPr>
            <a:xfrm>
              <a:off x="9949863"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6" name="tx346"/>
            <p:cNvSpPr/>
            <p:nvPr/>
          </p:nvSpPr>
          <p:spPr>
            <a:xfrm>
              <a:off x="99946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47" name="tx347"/>
            <p:cNvSpPr/>
            <p:nvPr/>
          </p:nvSpPr>
          <p:spPr>
            <a:xfrm>
              <a:off x="99680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48" name="tx348"/>
            <p:cNvSpPr/>
            <p:nvPr/>
          </p:nvSpPr>
          <p:spPr>
            <a:xfrm>
              <a:off x="9959340"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9" name="tx349"/>
            <p:cNvSpPr/>
            <p:nvPr/>
          </p:nvSpPr>
          <p:spPr>
            <a:xfrm>
              <a:off x="997817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0005279"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1" name="tx351"/>
            <p:cNvSpPr/>
            <p:nvPr/>
          </p:nvSpPr>
          <p:spPr>
            <a:xfrm>
              <a:off x="9992003"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2" name="tx352"/>
            <p:cNvSpPr/>
            <p:nvPr/>
          </p:nvSpPr>
          <p:spPr>
            <a:xfrm>
              <a:off x="10042839"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53" name="tx353"/>
            <p:cNvSpPr/>
            <p:nvPr/>
          </p:nvSpPr>
          <p:spPr>
            <a:xfrm>
              <a:off x="10105224"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4" name="tx354"/>
            <p:cNvSpPr/>
            <p:nvPr/>
          </p:nvSpPr>
          <p:spPr>
            <a:xfrm>
              <a:off x="10052278"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5" name="tx355"/>
            <p:cNvSpPr/>
            <p:nvPr/>
          </p:nvSpPr>
          <p:spPr>
            <a:xfrm>
              <a:off x="1007930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56" name="rc356"/>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7" name="pl357"/>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1867265"/>
              <a:ext cx="1379037" cy="222963"/>
            </a:xfrm>
            <a:prstGeom prst="rect">
              <a:avLst/>
            </a:prstGeom>
            <a:solidFill>
              <a:srgbClr val="D9D9D9">
                <a:alpha val="60000"/>
              </a:srgbClr>
            </a:solidFill>
          </p:spPr>
          <p:txBody>
            <a:bodyPr/>
            <a:lstStyle/>
            <a:p/>
          </p:txBody>
        </p:sp>
        <p:sp>
          <p:nvSpPr>
            <p:cNvPr id="363" name="pl363"/>
            <p:cNvSpPr/>
            <p:nvPr/>
          </p:nvSpPr>
          <p:spPr>
            <a:xfrm>
              <a:off x="11423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2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65" name="pt365"/>
            <p:cNvSpPr/>
            <p:nvPr/>
          </p:nvSpPr>
          <p:spPr>
            <a:xfrm>
              <a:off x="1068367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136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90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677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044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75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52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29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6" name="tx386"/>
            <p:cNvSpPr/>
            <p:nvPr/>
          </p:nvSpPr>
          <p:spPr>
            <a:xfrm>
              <a:off x="10815400" y="506979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7" name="tx387"/>
            <p:cNvSpPr/>
            <p:nvPr/>
          </p:nvSpPr>
          <p:spPr>
            <a:xfrm>
              <a:off x="11161024"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88" name="tx388"/>
            <p:cNvSpPr/>
            <p:nvPr/>
          </p:nvSpPr>
          <p:spPr>
            <a:xfrm>
              <a:off x="11285448"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89" name="tx389"/>
            <p:cNvSpPr/>
            <p:nvPr/>
          </p:nvSpPr>
          <p:spPr>
            <a:xfrm>
              <a:off x="11396048"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0" name="tx390"/>
            <p:cNvSpPr/>
            <p:nvPr/>
          </p:nvSpPr>
          <p:spPr>
            <a:xfrm>
              <a:off x="11465172"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1" name="tx391"/>
            <p:cNvSpPr/>
            <p:nvPr/>
          </p:nvSpPr>
          <p:spPr>
            <a:xfrm>
              <a:off x="11506647" y="39550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92" name="tx392"/>
            <p:cNvSpPr/>
            <p:nvPr/>
          </p:nvSpPr>
          <p:spPr>
            <a:xfrm>
              <a:off x="11534297"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93" name="tx393"/>
            <p:cNvSpPr/>
            <p:nvPr/>
          </p:nvSpPr>
          <p:spPr>
            <a:xfrm>
              <a:off x="11548122" y="351103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94" name="tx394"/>
            <p:cNvSpPr/>
            <p:nvPr/>
          </p:nvSpPr>
          <p:spPr>
            <a:xfrm>
              <a:off x="11589597" y="32880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95" name="tx395"/>
            <p:cNvSpPr/>
            <p:nvPr/>
          </p:nvSpPr>
          <p:spPr>
            <a:xfrm>
              <a:off x="11589597" y="30651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96" name="tx396"/>
            <p:cNvSpPr/>
            <p:nvPr/>
          </p:nvSpPr>
          <p:spPr>
            <a:xfrm>
              <a:off x="11297367" y="2842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97" name="tx397"/>
            <p:cNvSpPr/>
            <p:nvPr/>
          </p:nvSpPr>
          <p:spPr>
            <a:xfrm>
              <a:off x="11328854" y="26191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98" name="tx398"/>
            <p:cNvSpPr/>
            <p:nvPr/>
          </p:nvSpPr>
          <p:spPr>
            <a:xfrm>
              <a:off x="11343855"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99" name="tx399"/>
            <p:cNvSpPr/>
            <p:nvPr/>
          </p:nvSpPr>
          <p:spPr>
            <a:xfrm>
              <a:off x="11357680" y="21732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0" name="tx400"/>
            <p:cNvSpPr/>
            <p:nvPr/>
          </p:nvSpPr>
          <p:spPr>
            <a:xfrm>
              <a:off x="11402875" y="19483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1" name="tx401"/>
            <p:cNvSpPr/>
            <p:nvPr/>
          </p:nvSpPr>
          <p:spPr>
            <a:xfrm>
              <a:off x="11457076" y="172733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02" name="tx402"/>
            <p:cNvSpPr/>
            <p:nvPr/>
          </p:nvSpPr>
          <p:spPr>
            <a:xfrm>
              <a:off x="11426255" y="150436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03" name="tx403"/>
            <p:cNvSpPr/>
            <p:nvPr/>
          </p:nvSpPr>
          <p:spPr>
            <a:xfrm>
              <a:off x="11567675"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04" name="tx404"/>
            <p:cNvSpPr/>
            <p:nvPr/>
          </p:nvSpPr>
          <p:spPr>
            <a:xfrm>
              <a:off x="1152855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05" name="rc40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06" name="rc40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(88%)</a:t>
              </a:r>
            </a:p>
          </p:txBody>
        </p:sp>
        <p:sp>
          <p:nvSpPr>
            <p:cNvPr id="408" name="rc40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(88%)</a:t>
              </a:r>
            </a:p>
          </p:txBody>
        </p:sp>
        <p:sp>
          <p:nvSpPr>
            <p:cNvPr id="410" name="rc41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(89%)</a:t>
              </a:r>
            </a:p>
          </p:txBody>
        </p:sp>
        <p:sp>
          <p:nvSpPr>
            <p:cNvPr id="412" name="rc41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(57%)</a:t>
              </a:r>
            </a:p>
          </p:txBody>
        </p:sp>
        <p:sp>
          <p:nvSpPr>
            <p:cNvPr id="414" name="rc41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(80%)</a:t>
              </a:r>
            </a:p>
          </p:txBody>
        </p:sp>
        <p:sp>
          <p:nvSpPr>
            <p:cNvPr id="416" name="rc41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(70%)</a:t>
              </a:r>
            </a:p>
          </p:txBody>
        </p:sp>
        <p:sp>
          <p:nvSpPr>
            <p:cNvPr id="418" name="rc41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(88%)</a:t>
              </a:r>
            </a:p>
          </p:txBody>
        </p:sp>
        <p:sp>
          <p:nvSpPr>
            <p:cNvPr id="420" name="rc42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(87%)</a:t>
              </a:r>
            </a:p>
          </p:txBody>
        </p:sp>
        <p:sp>
          <p:nvSpPr>
            <p:cNvPr id="422" name="pl42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82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9" name="tx429"/>
            <p:cNvSpPr/>
            <p:nvPr/>
          </p:nvSpPr>
          <p:spPr>
            <a:xfrm rot="-5400000">
              <a:off x="5705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0" name="tx430"/>
            <p:cNvSpPr/>
            <p:nvPr/>
          </p:nvSpPr>
          <p:spPr>
            <a:xfrm rot="-5400000">
              <a:off x="84720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1" name="tx431"/>
            <p:cNvSpPr/>
            <p:nvPr/>
          </p:nvSpPr>
          <p:spPr>
            <a:xfrm rot="-5400000">
              <a:off x="1123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2" name="tx432"/>
            <p:cNvSpPr/>
            <p:nvPr/>
          </p:nvSpPr>
          <p:spPr>
            <a:xfrm rot="-5400000">
              <a:off x="14000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3" name="pl43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45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0" name="tx440"/>
            <p:cNvSpPr/>
            <p:nvPr/>
          </p:nvSpPr>
          <p:spPr>
            <a:xfrm rot="-5400000">
              <a:off x="20191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1" name="tx441"/>
            <p:cNvSpPr/>
            <p:nvPr/>
          </p:nvSpPr>
          <p:spPr>
            <a:xfrm rot="-5400000">
              <a:off x="229582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2" name="tx442"/>
            <p:cNvSpPr/>
            <p:nvPr/>
          </p:nvSpPr>
          <p:spPr>
            <a:xfrm rot="-5400000">
              <a:off x="25721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3" name="tx443"/>
            <p:cNvSpPr/>
            <p:nvPr/>
          </p:nvSpPr>
          <p:spPr>
            <a:xfrm rot="-5400000">
              <a:off x="28486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4" name="pl44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08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51" name="tx451"/>
            <p:cNvSpPr/>
            <p:nvPr/>
          </p:nvSpPr>
          <p:spPr>
            <a:xfrm rot="-5400000">
              <a:off x="34677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52" name="tx452"/>
            <p:cNvSpPr/>
            <p:nvPr/>
          </p:nvSpPr>
          <p:spPr>
            <a:xfrm rot="-5400000">
              <a:off x="374445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53" name="tx453"/>
            <p:cNvSpPr/>
            <p:nvPr/>
          </p:nvSpPr>
          <p:spPr>
            <a:xfrm rot="-5400000">
              <a:off x="4020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54" name="tx454"/>
            <p:cNvSpPr/>
            <p:nvPr/>
          </p:nvSpPr>
          <p:spPr>
            <a:xfrm rot="-5400000">
              <a:off x="42972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55" name="pl45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70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62" name="tx462"/>
            <p:cNvSpPr/>
            <p:nvPr/>
          </p:nvSpPr>
          <p:spPr>
            <a:xfrm rot="-5400000">
              <a:off x="49164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63" name="tx463"/>
            <p:cNvSpPr/>
            <p:nvPr/>
          </p:nvSpPr>
          <p:spPr>
            <a:xfrm rot="-5400000">
              <a:off x="519308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64" name="tx464"/>
            <p:cNvSpPr/>
            <p:nvPr/>
          </p:nvSpPr>
          <p:spPr>
            <a:xfrm rot="-5400000">
              <a:off x="54694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65" name="tx465"/>
            <p:cNvSpPr/>
            <p:nvPr/>
          </p:nvSpPr>
          <p:spPr>
            <a:xfrm rot="-5400000">
              <a:off x="574591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66" name="pl46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33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73" name="tx473"/>
            <p:cNvSpPr/>
            <p:nvPr/>
          </p:nvSpPr>
          <p:spPr>
            <a:xfrm rot="-5400000">
              <a:off x="6365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74" name="tx474"/>
            <p:cNvSpPr/>
            <p:nvPr/>
          </p:nvSpPr>
          <p:spPr>
            <a:xfrm rot="-5400000">
              <a:off x="664170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75" name="tx475"/>
            <p:cNvSpPr/>
            <p:nvPr/>
          </p:nvSpPr>
          <p:spPr>
            <a:xfrm rot="-5400000">
              <a:off x="69180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76" name="tx476"/>
            <p:cNvSpPr/>
            <p:nvPr/>
          </p:nvSpPr>
          <p:spPr>
            <a:xfrm rot="-5400000">
              <a:off x="71945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77" name="pl47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896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84" name="tx484"/>
            <p:cNvSpPr/>
            <p:nvPr/>
          </p:nvSpPr>
          <p:spPr>
            <a:xfrm rot="-5400000">
              <a:off x="78136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85" name="tx485"/>
            <p:cNvSpPr/>
            <p:nvPr/>
          </p:nvSpPr>
          <p:spPr>
            <a:xfrm rot="-5400000">
              <a:off x="809033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86" name="tx486"/>
            <p:cNvSpPr/>
            <p:nvPr/>
          </p:nvSpPr>
          <p:spPr>
            <a:xfrm rot="-5400000">
              <a:off x="83666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87" name="tx487"/>
            <p:cNvSpPr/>
            <p:nvPr/>
          </p:nvSpPr>
          <p:spPr>
            <a:xfrm rot="-5400000">
              <a:off x="86431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88" name="pl48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58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95" name="tx495"/>
            <p:cNvSpPr/>
            <p:nvPr/>
          </p:nvSpPr>
          <p:spPr>
            <a:xfrm rot="-5400000">
              <a:off x="92622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96" name="tx496"/>
            <p:cNvSpPr/>
            <p:nvPr/>
          </p:nvSpPr>
          <p:spPr>
            <a:xfrm rot="-5400000">
              <a:off x="953896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97" name="tx497"/>
            <p:cNvSpPr/>
            <p:nvPr/>
          </p:nvSpPr>
          <p:spPr>
            <a:xfrm rot="-5400000">
              <a:off x="9815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98" name="tx498"/>
            <p:cNvSpPr/>
            <p:nvPr/>
          </p:nvSpPr>
          <p:spPr>
            <a:xfrm rot="-5400000">
              <a:off x="100917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99" name="pl49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21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107109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1098758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12639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15404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tx51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1" name="tx51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2" name="pt51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9" name="tx51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0" name="tx52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1" name="tx52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2" name="tx52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3" name="tx52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4" name="tx524"/>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25" name="tx52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6" name="tx526"/>
            <p:cNvSpPr/>
            <p:nvPr/>
          </p:nvSpPr>
          <p:spPr>
            <a:xfrm>
              <a:off x="5433256" y="6568512"/>
              <a:ext cx="643007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lso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35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86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537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088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10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261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81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363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61091"/>
              <a:ext cx="239888" cy="754906"/>
            </a:xfrm>
            <a:prstGeom prst="rect">
              <a:avLst/>
            </a:prstGeom>
            <a:solidFill>
              <a:srgbClr val="1CABE2">
                <a:alpha val="85098"/>
              </a:srgbClr>
            </a:solidFill>
          </p:spPr>
          <p:txBody>
            <a:bodyPr/>
            <a:lstStyle/>
            <a:p/>
          </p:txBody>
        </p:sp>
        <p:sp>
          <p:nvSpPr>
            <p:cNvPr id="26" name="rc26"/>
            <p:cNvSpPr/>
            <p:nvPr/>
          </p:nvSpPr>
          <p:spPr>
            <a:xfrm>
              <a:off x="1562816" y="3114904"/>
              <a:ext cx="239888" cy="1001092"/>
            </a:xfrm>
            <a:prstGeom prst="rect">
              <a:avLst/>
            </a:prstGeom>
            <a:solidFill>
              <a:srgbClr val="1CABE2">
                <a:alpha val="85098"/>
              </a:srgbClr>
            </a:solidFill>
          </p:spPr>
          <p:txBody>
            <a:bodyPr/>
            <a:lstStyle/>
            <a:p/>
          </p:txBody>
        </p:sp>
        <p:sp>
          <p:nvSpPr>
            <p:cNvPr id="27" name="rc27"/>
            <p:cNvSpPr/>
            <p:nvPr/>
          </p:nvSpPr>
          <p:spPr>
            <a:xfrm>
              <a:off x="1829360" y="3456122"/>
              <a:ext cx="239888" cy="659875"/>
            </a:xfrm>
            <a:prstGeom prst="rect">
              <a:avLst/>
            </a:prstGeom>
            <a:solidFill>
              <a:srgbClr val="1CABE2">
                <a:alpha val="85098"/>
              </a:srgbClr>
            </a:solidFill>
          </p:spPr>
          <p:txBody>
            <a:bodyPr/>
            <a:lstStyle/>
            <a:p/>
          </p:txBody>
        </p:sp>
        <p:sp>
          <p:nvSpPr>
            <p:cNvPr id="28" name="rc28"/>
            <p:cNvSpPr/>
            <p:nvPr/>
          </p:nvSpPr>
          <p:spPr>
            <a:xfrm>
              <a:off x="2095903" y="3818372"/>
              <a:ext cx="239888" cy="297625"/>
            </a:xfrm>
            <a:prstGeom prst="rect">
              <a:avLst/>
            </a:prstGeom>
            <a:solidFill>
              <a:srgbClr val="1CABE2">
                <a:alpha val="85098"/>
              </a:srgbClr>
            </a:solidFill>
          </p:spPr>
          <p:txBody>
            <a:bodyPr/>
            <a:lstStyle/>
            <a:p/>
          </p:txBody>
        </p:sp>
        <p:sp>
          <p:nvSpPr>
            <p:cNvPr id="29" name="rc29"/>
            <p:cNvSpPr/>
            <p:nvPr/>
          </p:nvSpPr>
          <p:spPr>
            <a:xfrm>
              <a:off x="2362446" y="3826219"/>
              <a:ext cx="239888" cy="289778"/>
            </a:xfrm>
            <a:prstGeom prst="rect">
              <a:avLst/>
            </a:prstGeom>
            <a:solidFill>
              <a:srgbClr val="1CABE2">
                <a:alpha val="85098"/>
              </a:srgbClr>
            </a:solidFill>
          </p:spPr>
          <p:txBody>
            <a:bodyPr/>
            <a:lstStyle/>
            <a:p/>
          </p:txBody>
        </p:sp>
        <p:sp>
          <p:nvSpPr>
            <p:cNvPr id="30" name="rc30"/>
            <p:cNvSpPr/>
            <p:nvPr/>
          </p:nvSpPr>
          <p:spPr>
            <a:xfrm>
              <a:off x="2628989" y="3830469"/>
              <a:ext cx="239888" cy="285528"/>
            </a:xfrm>
            <a:prstGeom prst="rect">
              <a:avLst/>
            </a:prstGeom>
            <a:solidFill>
              <a:srgbClr val="1CABE2">
                <a:alpha val="85098"/>
              </a:srgbClr>
            </a:solidFill>
          </p:spPr>
          <p:txBody>
            <a:bodyPr/>
            <a:lstStyle/>
            <a:p/>
          </p:txBody>
        </p:sp>
        <p:sp>
          <p:nvSpPr>
            <p:cNvPr id="31" name="rc31"/>
            <p:cNvSpPr/>
            <p:nvPr/>
          </p:nvSpPr>
          <p:spPr>
            <a:xfrm>
              <a:off x="2895532" y="3887792"/>
              <a:ext cx="239888" cy="228204"/>
            </a:xfrm>
            <a:prstGeom prst="rect">
              <a:avLst/>
            </a:prstGeom>
            <a:solidFill>
              <a:srgbClr val="1CABE2">
                <a:alpha val="85098"/>
              </a:srgbClr>
            </a:solidFill>
          </p:spPr>
          <p:txBody>
            <a:bodyPr/>
            <a:lstStyle/>
            <a:p/>
          </p:txBody>
        </p:sp>
        <p:sp>
          <p:nvSpPr>
            <p:cNvPr id="32" name="rc32"/>
            <p:cNvSpPr/>
            <p:nvPr/>
          </p:nvSpPr>
          <p:spPr>
            <a:xfrm>
              <a:off x="3162075" y="3879619"/>
              <a:ext cx="239888" cy="236378"/>
            </a:xfrm>
            <a:prstGeom prst="rect">
              <a:avLst/>
            </a:prstGeom>
            <a:solidFill>
              <a:srgbClr val="1CABE2">
                <a:alpha val="85098"/>
              </a:srgbClr>
            </a:solidFill>
          </p:spPr>
          <p:txBody>
            <a:bodyPr/>
            <a:lstStyle/>
            <a:p/>
          </p:txBody>
        </p:sp>
        <p:sp>
          <p:nvSpPr>
            <p:cNvPr id="33" name="rc33"/>
            <p:cNvSpPr/>
            <p:nvPr/>
          </p:nvSpPr>
          <p:spPr>
            <a:xfrm>
              <a:off x="3428618" y="3876241"/>
              <a:ext cx="239888" cy="239756"/>
            </a:xfrm>
            <a:prstGeom prst="rect">
              <a:avLst/>
            </a:prstGeom>
            <a:solidFill>
              <a:srgbClr val="1CABE2">
                <a:alpha val="85098"/>
              </a:srgbClr>
            </a:solidFill>
          </p:spPr>
          <p:txBody>
            <a:bodyPr/>
            <a:lstStyle/>
            <a:p/>
          </p:txBody>
        </p:sp>
        <p:sp>
          <p:nvSpPr>
            <p:cNvPr id="34" name="rc34"/>
            <p:cNvSpPr/>
            <p:nvPr/>
          </p:nvSpPr>
          <p:spPr>
            <a:xfrm>
              <a:off x="3695161" y="3876350"/>
              <a:ext cx="239888" cy="239647"/>
            </a:xfrm>
            <a:prstGeom prst="rect">
              <a:avLst/>
            </a:prstGeom>
            <a:solidFill>
              <a:srgbClr val="1CABE2">
                <a:alpha val="85098"/>
              </a:srgbClr>
            </a:solidFill>
          </p:spPr>
          <p:txBody>
            <a:bodyPr/>
            <a:lstStyle/>
            <a:p/>
          </p:txBody>
        </p:sp>
        <p:sp>
          <p:nvSpPr>
            <p:cNvPr id="35" name="rc35"/>
            <p:cNvSpPr/>
            <p:nvPr/>
          </p:nvSpPr>
          <p:spPr>
            <a:xfrm>
              <a:off x="3961705" y="3935744"/>
              <a:ext cx="239888" cy="180253"/>
            </a:xfrm>
            <a:prstGeom prst="rect">
              <a:avLst/>
            </a:prstGeom>
            <a:solidFill>
              <a:srgbClr val="1CABE2">
                <a:alpha val="85098"/>
              </a:srgbClr>
            </a:solidFill>
          </p:spPr>
          <p:txBody>
            <a:bodyPr/>
            <a:lstStyle/>
            <a:p/>
          </p:txBody>
        </p:sp>
        <p:sp>
          <p:nvSpPr>
            <p:cNvPr id="36" name="rc36"/>
            <p:cNvSpPr/>
            <p:nvPr/>
          </p:nvSpPr>
          <p:spPr>
            <a:xfrm>
              <a:off x="4228248" y="3927352"/>
              <a:ext cx="239888" cy="188644"/>
            </a:xfrm>
            <a:prstGeom prst="rect">
              <a:avLst/>
            </a:prstGeom>
            <a:solidFill>
              <a:srgbClr val="1CABE2">
                <a:alpha val="85098"/>
              </a:srgbClr>
            </a:solidFill>
          </p:spPr>
          <p:txBody>
            <a:bodyPr/>
            <a:lstStyle/>
            <a:p/>
          </p:txBody>
        </p:sp>
        <p:sp>
          <p:nvSpPr>
            <p:cNvPr id="37" name="rc37"/>
            <p:cNvSpPr/>
            <p:nvPr/>
          </p:nvSpPr>
          <p:spPr>
            <a:xfrm>
              <a:off x="4494791" y="3989580"/>
              <a:ext cx="239888" cy="126417"/>
            </a:xfrm>
            <a:prstGeom prst="rect">
              <a:avLst/>
            </a:prstGeom>
            <a:solidFill>
              <a:srgbClr val="1CABE2">
                <a:alpha val="85098"/>
              </a:srgbClr>
            </a:solidFill>
          </p:spPr>
          <p:txBody>
            <a:bodyPr/>
            <a:lstStyle/>
            <a:p/>
          </p:txBody>
        </p:sp>
        <p:sp>
          <p:nvSpPr>
            <p:cNvPr id="38" name="rc38"/>
            <p:cNvSpPr/>
            <p:nvPr/>
          </p:nvSpPr>
          <p:spPr>
            <a:xfrm>
              <a:off x="4761334" y="3988163"/>
              <a:ext cx="239888" cy="127833"/>
            </a:xfrm>
            <a:prstGeom prst="rect">
              <a:avLst/>
            </a:prstGeom>
            <a:solidFill>
              <a:srgbClr val="1CABE2">
                <a:alpha val="85098"/>
              </a:srgbClr>
            </a:solidFill>
          </p:spPr>
          <p:txBody>
            <a:bodyPr/>
            <a:lstStyle/>
            <a:p/>
          </p:txBody>
        </p:sp>
        <p:sp>
          <p:nvSpPr>
            <p:cNvPr id="39" name="rc39"/>
            <p:cNvSpPr/>
            <p:nvPr/>
          </p:nvSpPr>
          <p:spPr>
            <a:xfrm>
              <a:off x="5027877" y="3734239"/>
              <a:ext cx="239888" cy="381757"/>
            </a:xfrm>
            <a:prstGeom prst="rect">
              <a:avLst/>
            </a:prstGeom>
            <a:solidFill>
              <a:srgbClr val="1CABE2">
                <a:alpha val="85098"/>
              </a:srgbClr>
            </a:solidFill>
          </p:spPr>
          <p:txBody>
            <a:bodyPr/>
            <a:lstStyle/>
            <a:p/>
          </p:txBody>
        </p:sp>
        <p:sp>
          <p:nvSpPr>
            <p:cNvPr id="40" name="rc40"/>
            <p:cNvSpPr/>
            <p:nvPr/>
          </p:nvSpPr>
          <p:spPr>
            <a:xfrm>
              <a:off x="5294420" y="3415145"/>
              <a:ext cx="239888" cy="700852"/>
            </a:xfrm>
            <a:prstGeom prst="rect">
              <a:avLst/>
            </a:prstGeom>
            <a:solidFill>
              <a:srgbClr val="1CABE2">
                <a:alpha val="85098"/>
              </a:srgbClr>
            </a:solidFill>
          </p:spPr>
          <p:txBody>
            <a:bodyPr/>
            <a:lstStyle/>
            <a:p/>
          </p:txBody>
        </p:sp>
        <p:sp>
          <p:nvSpPr>
            <p:cNvPr id="41" name="rc41"/>
            <p:cNvSpPr/>
            <p:nvPr/>
          </p:nvSpPr>
          <p:spPr>
            <a:xfrm>
              <a:off x="5560963" y="3604117"/>
              <a:ext cx="239888" cy="511880"/>
            </a:xfrm>
            <a:prstGeom prst="rect">
              <a:avLst/>
            </a:prstGeom>
            <a:solidFill>
              <a:srgbClr val="1CABE2">
                <a:alpha val="85098"/>
              </a:srgbClr>
            </a:solidFill>
          </p:spPr>
          <p:txBody>
            <a:bodyPr/>
            <a:lstStyle/>
            <a:p/>
          </p:txBody>
        </p:sp>
        <p:sp>
          <p:nvSpPr>
            <p:cNvPr id="42" name="rc42"/>
            <p:cNvSpPr/>
            <p:nvPr/>
          </p:nvSpPr>
          <p:spPr>
            <a:xfrm>
              <a:off x="5827506" y="3673101"/>
              <a:ext cx="239888" cy="442895"/>
            </a:xfrm>
            <a:prstGeom prst="rect">
              <a:avLst/>
            </a:prstGeom>
            <a:solidFill>
              <a:srgbClr val="1CABE2">
                <a:alpha val="85098"/>
              </a:srgbClr>
            </a:solidFill>
          </p:spPr>
          <p:txBody>
            <a:bodyPr/>
            <a:lstStyle/>
            <a:p/>
          </p:txBody>
        </p:sp>
        <p:sp>
          <p:nvSpPr>
            <p:cNvPr id="43" name="rc43"/>
            <p:cNvSpPr/>
            <p:nvPr/>
          </p:nvSpPr>
          <p:spPr>
            <a:xfrm>
              <a:off x="6094049" y="3681493"/>
              <a:ext cx="239888" cy="434504"/>
            </a:xfrm>
            <a:prstGeom prst="rect">
              <a:avLst/>
            </a:prstGeom>
            <a:solidFill>
              <a:srgbClr val="1CABE2">
                <a:alpha val="85098"/>
              </a:srgbClr>
            </a:solidFill>
          </p:spPr>
          <p:txBody>
            <a:bodyPr/>
            <a:lstStyle/>
            <a:p/>
          </p:txBody>
        </p:sp>
        <p:sp>
          <p:nvSpPr>
            <p:cNvPr id="44" name="rc44"/>
            <p:cNvSpPr/>
            <p:nvPr/>
          </p:nvSpPr>
          <p:spPr>
            <a:xfrm>
              <a:off x="6360593" y="3630163"/>
              <a:ext cx="239888" cy="485834"/>
            </a:xfrm>
            <a:prstGeom prst="rect">
              <a:avLst/>
            </a:prstGeom>
            <a:solidFill>
              <a:srgbClr val="1CABE2">
                <a:alpha val="85098"/>
              </a:srgbClr>
            </a:solidFill>
          </p:spPr>
          <p:txBody>
            <a:bodyPr/>
            <a:lstStyle/>
            <a:p/>
          </p:txBody>
        </p:sp>
        <p:sp>
          <p:nvSpPr>
            <p:cNvPr id="45" name="rc45"/>
            <p:cNvSpPr/>
            <p:nvPr/>
          </p:nvSpPr>
          <p:spPr>
            <a:xfrm>
              <a:off x="6627136" y="3699039"/>
              <a:ext cx="239888" cy="416958"/>
            </a:xfrm>
            <a:prstGeom prst="rect">
              <a:avLst/>
            </a:prstGeom>
            <a:solidFill>
              <a:srgbClr val="1CABE2">
                <a:alpha val="85098"/>
              </a:srgbClr>
            </a:solidFill>
          </p:spPr>
          <p:txBody>
            <a:bodyPr/>
            <a:lstStyle/>
            <a:p/>
          </p:txBody>
        </p:sp>
        <p:sp>
          <p:nvSpPr>
            <p:cNvPr id="46" name="rc46"/>
            <p:cNvSpPr/>
            <p:nvPr/>
          </p:nvSpPr>
          <p:spPr>
            <a:xfrm>
              <a:off x="6893679" y="3823058"/>
              <a:ext cx="239888" cy="292939"/>
            </a:xfrm>
            <a:prstGeom prst="rect">
              <a:avLst/>
            </a:prstGeom>
            <a:solidFill>
              <a:srgbClr val="1CABE2">
                <a:alpha val="85098"/>
              </a:srgbClr>
            </a:solidFill>
          </p:spPr>
          <p:txBody>
            <a:bodyPr/>
            <a:lstStyle/>
            <a:p/>
          </p:txBody>
        </p:sp>
        <p:sp>
          <p:nvSpPr>
            <p:cNvPr id="47" name="rc47"/>
            <p:cNvSpPr/>
            <p:nvPr/>
          </p:nvSpPr>
          <p:spPr>
            <a:xfrm>
              <a:off x="7160222" y="3767587"/>
              <a:ext cx="239888" cy="348409"/>
            </a:xfrm>
            <a:prstGeom prst="rect">
              <a:avLst/>
            </a:prstGeom>
            <a:solidFill>
              <a:srgbClr val="1CABE2">
                <a:alpha val="85098"/>
              </a:srgbClr>
            </a:solidFill>
          </p:spPr>
          <p:txBody>
            <a:bodyPr/>
            <a:lstStyle/>
            <a:p/>
          </p:txBody>
        </p:sp>
        <p:sp>
          <p:nvSpPr>
            <p:cNvPr id="48" name="rc48"/>
            <p:cNvSpPr/>
            <p:nvPr/>
          </p:nvSpPr>
          <p:spPr>
            <a:xfrm>
              <a:off x="7426765" y="3535459"/>
              <a:ext cx="239888" cy="580537"/>
            </a:xfrm>
            <a:prstGeom prst="rect">
              <a:avLst/>
            </a:prstGeom>
            <a:solidFill>
              <a:srgbClr val="1CABE2">
                <a:alpha val="85098"/>
              </a:srgbClr>
            </a:solidFill>
          </p:spPr>
          <p:txBody>
            <a:bodyPr/>
            <a:lstStyle/>
            <a:p/>
          </p:txBody>
        </p:sp>
        <p:sp>
          <p:nvSpPr>
            <p:cNvPr id="49" name="rc49"/>
            <p:cNvSpPr/>
            <p:nvPr/>
          </p:nvSpPr>
          <p:spPr>
            <a:xfrm>
              <a:off x="7693308" y="3304966"/>
              <a:ext cx="239888" cy="811031"/>
            </a:xfrm>
            <a:prstGeom prst="rect">
              <a:avLst/>
            </a:prstGeom>
            <a:solidFill>
              <a:srgbClr val="1CABE2">
                <a:alpha val="85098"/>
              </a:srgbClr>
            </a:solidFill>
          </p:spPr>
          <p:txBody>
            <a:bodyPr/>
            <a:lstStyle/>
            <a:p/>
          </p:txBody>
        </p:sp>
        <p:sp>
          <p:nvSpPr>
            <p:cNvPr id="50" name="rc50"/>
            <p:cNvSpPr/>
            <p:nvPr/>
          </p:nvSpPr>
          <p:spPr>
            <a:xfrm>
              <a:off x="7959851" y="3421466"/>
              <a:ext cx="239888" cy="694531"/>
            </a:xfrm>
            <a:prstGeom prst="rect">
              <a:avLst/>
            </a:prstGeom>
            <a:solidFill>
              <a:srgbClr val="1CABE2">
                <a:alpha val="85098"/>
              </a:srgbClr>
            </a:solidFill>
          </p:spPr>
          <p:txBody>
            <a:bodyPr/>
            <a:lstStyle/>
            <a:p/>
          </p:txBody>
        </p:sp>
        <p:sp>
          <p:nvSpPr>
            <p:cNvPr id="51" name="rc51"/>
            <p:cNvSpPr/>
            <p:nvPr/>
          </p:nvSpPr>
          <p:spPr>
            <a:xfrm>
              <a:off x="1296273" y="3186831"/>
              <a:ext cx="239888" cy="174259"/>
            </a:xfrm>
            <a:prstGeom prst="rect">
              <a:avLst/>
            </a:prstGeom>
            <a:solidFill>
              <a:srgbClr val="B3B3B3">
                <a:alpha val="85098"/>
              </a:srgbClr>
            </a:solidFill>
          </p:spPr>
          <p:txBody>
            <a:bodyPr/>
            <a:lstStyle/>
            <a:p/>
          </p:txBody>
        </p:sp>
        <p:sp>
          <p:nvSpPr>
            <p:cNvPr id="52" name="rc52"/>
            <p:cNvSpPr/>
            <p:nvPr/>
          </p:nvSpPr>
          <p:spPr>
            <a:xfrm>
              <a:off x="1562816" y="2879289"/>
              <a:ext cx="239888" cy="235615"/>
            </a:xfrm>
            <a:prstGeom prst="rect">
              <a:avLst/>
            </a:prstGeom>
            <a:solidFill>
              <a:srgbClr val="B3B3B3">
                <a:alpha val="85098"/>
              </a:srgbClr>
            </a:solidFill>
          </p:spPr>
          <p:txBody>
            <a:bodyPr/>
            <a:lstStyle/>
            <a:p/>
          </p:txBody>
        </p:sp>
        <p:sp>
          <p:nvSpPr>
            <p:cNvPr id="53" name="rc53"/>
            <p:cNvSpPr/>
            <p:nvPr/>
          </p:nvSpPr>
          <p:spPr>
            <a:xfrm>
              <a:off x="1829360" y="3216256"/>
              <a:ext cx="239888" cy="239865"/>
            </a:xfrm>
            <a:prstGeom prst="rect">
              <a:avLst/>
            </a:prstGeom>
            <a:solidFill>
              <a:srgbClr val="B3B3B3">
                <a:alpha val="85098"/>
              </a:srgbClr>
            </a:solidFill>
          </p:spPr>
          <p:txBody>
            <a:bodyPr/>
            <a:lstStyle/>
            <a:p/>
          </p:txBody>
        </p:sp>
        <p:sp>
          <p:nvSpPr>
            <p:cNvPr id="54" name="rc54"/>
            <p:cNvSpPr/>
            <p:nvPr/>
          </p:nvSpPr>
          <p:spPr>
            <a:xfrm>
              <a:off x="2095903" y="3520747"/>
              <a:ext cx="239888" cy="297625"/>
            </a:xfrm>
            <a:prstGeom prst="rect">
              <a:avLst/>
            </a:prstGeom>
            <a:solidFill>
              <a:srgbClr val="B3B3B3">
                <a:alpha val="85098"/>
              </a:srgbClr>
            </a:solidFill>
          </p:spPr>
          <p:txBody>
            <a:bodyPr/>
            <a:lstStyle/>
            <a:p/>
          </p:txBody>
        </p:sp>
        <p:sp>
          <p:nvSpPr>
            <p:cNvPr id="55" name="rc55"/>
            <p:cNvSpPr/>
            <p:nvPr/>
          </p:nvSpPr>
          <p:spPr>
            <a:xfrm>
              <a:off x="2362446" y="3536331"/>
              <a:ext cx="239888" cy="289887"/>
            </a:xfrm>
            <a:prstGeom prst="rect">
              <a:avLst/>
            </a:prstGeom>
            <a:solidFill>
              <a:srgbClr val="B3B3B3">
                <a:alpha val="85098"/>
              </a:srgbClr>
            </a:solidFill>
          </p:spPr>
          <p:txBody>
            <a:bodyPr/>
            <a:lstStyle/>
            <a:p/>
          </p:txBody>
        </p:sp>
        <p:sp>
          <p:nvSpPr>
            <p:cNvPr id="56" name="rc56"/>
            <p:cNvSpPr/>
            <p:nvPr/>
          </p:nvSpPr>
          <p:spPr>
            <a:xfrm>
              <a:off x="2628989" y="3487944"/>
              <a:ext cx="239888" cy="342525"/>
            </a:xfrm>
            <a:prstGeom prst="rect">
              <a:avLst/>
            </a:prstGeom>
            <a:solidFill>
              <a:srgbClr val="B3B3B3">
                <a:alpha val="85098"/>
              </a:srgbClr>
            </a:solidFill>
          </p:spPr>
          <p:txBody>
            <a:bodyPr/>
            <a:lstStyle/>
            <a:p/>
          </p:txBody>
        </p:sp>
        <p:sp>
          <p:nvSpPr>
            <p:cNvPr id="57" name="rc57"/>
            <p:cNvSpPr/>
            <p:nvPr/>
          </p:nvSpPr>
          <p:spPr>
            <a:xfrm>
              <a:off x="2895532" y="3488489"/>
              <a:ext cx="239888" cy="399303"/>
            </a:xfrm>
            <a:prstGeom prst="rect">
              <a:avLst/>
            </a:prstGeom>
            <a:solidFill>
              <a:srgbClr val="B3B3B3">
                <a:alpha val="85098"/>
              </a:srgbClr>
            </a:solidFill>
          </p:spPr>
          <p:txBody>
            <a:bodyPr/>
            <a:lstStyle/>
            <a:p/>
          </p:txBody>
        </p:sp>
        <p:sp>
          <p:nvSpPr>
            <p:cNvPr id="58" name="rc58"/>
            <p:cNvSpPr/>
            <p:nvPr/>
          </p:nvSpPr>
          <p:spPr>
            <a:xfrm>
              <a:off x="3162075" y="3406862"/>
              <a:ext cx="239888" cy="472756"/>
            </a:xfrm>
            <a:prstGeom prst="rect">
              <a:avLst/>
            </a:prstGeom>
            <a:solidFill>
              <a:srgbClr val="B3B3B3">
                <a:alpha val="85098"/>
              </a:srgbClr>
            </a:solidFill>
          </p:spPr>
          <p:txBody>
            <a:bodyPr/>
            <a:lstStyle/>
            <a:p/>
          </p:txBody>
        </p:sp>
        <p:sp>
          <p:nvSpPr>
            <p:cNvPr id="59" name="rc59"/>
            <p:cNvSpPr/>
            <p:nvPr/>
          </p:nvSpPr>
          <p:spPr>
            <a:xfrm>
              <a:off x="3428618" y="3396727"/>
              <a:ext cx="239888" cy="479513"/>
            </a:xfrm>
            <a:prstGeom prst="rect">
              <a:avLst/>
            </a:prstGeom>
            <a:solidFill>
              <a:srgbClr val="B3B3B3">
                <a:alpha val="85098"/>
              </a:srgbClr>
            </a:solidFill>
          </p:spPr>
          <p:txBody>
            <a:bodyPr/>
            <a:lstStyle/>
            <a:p/>
          </p:txBody>
        </p:sp>
        <p:sp>
          <p:nvSpPr>
            <p:cNvPr id="60" name="rc60"/>
            <p:cNvSpPr/>
            <p:nvPr/>
          </p:nvSpPr>
          <p:spPr>
            <a:xfrm>
              <a:off x="3695161" y="3576654"/>
              <a:ext cx="239888" cy="299695"/>
            </a:xfrm>
            <a:prstGeom prst="rect">
              <a:avLst/>
            </a:prstGeom>
            <a:solidFill>
              <a:srgbClr val="B3B3B3">
                <a:alpha val="85098"/>
              </a:srgbClr>
            </a:solidFill>
          </p:spPr>
          <p:txBody>
            <a:bodyPr/>
            <a:lstStyle/>
            <a:p/>
          </p:txBody>
        </p:sp>
        <p:sp>
          <p:nvSpPr>
            <p:cNvPr id="61" name="rc61"/>
            <p:cNvSpPr/>
            <p:nvPr/>
          </p:nvSpPr>
          <p:spPr>
            <a:xfrm>
              <a:off x="3961705" y="3695333"/>
              <a:ext cx="239888" cy="240410"/>
            </a:xfrm>
            <a:prstGeom prst="rect">
              <a:avLst/>
            </a:prstGeom>
            <a:solidFill>
              <a:srgbClr val="B3B3B3">
                <a:alpha val="85098"/>
              </a:srgbClr>
            </a:solidFill>
          </p:spPr>
          <p:txBody>
            <a:bodyPr/>
            <a:lstStyle/>
            <a:p/>
          </p:txBody>
        </p:sp>
        <p:sp>
          <p:nvSpPr>
            <p:cNvPr id="62" name="rc62"/>
            <p:cNvSpPr/>
            <p:nvPr/>
          </p:nvSpPr>
          <p:spPr>
            <a:xfrm>
              <a:off x="4228248" y="3864471"/>
              <a:ext cx="239888" cy="62881"/>
            </a:xfrm>
            <a:prstGeom prst="rect">
              <a:avLst/>
            </a:prstGeom>
            <a:solidFill>
              <a:srgbClr val="B3B3B3">
                <a:alpha val="85098"/>
              </a:srgbClr>
            </a:solidFill>
          </p:spPr>
          <p:txBody>
            <a:bodyPr/>
            <a:lstStyle/>
            <a:p/>
          </p:txBody>
        </p:sp>
        <p:sp>
          <p:nvSpPr>
            <p:cNvPr id="63" name="rc63"/>
            <p:cNvSpPr/>
            <p:nvPr/>
          </p:nvSpPr>
          <p:spPr>
            <a:xfrm>
              <a:off x="4494791" y="3799845"/>
              <a:ext cx="239888" cy="189734"/>
            </a:xfrm>
            <a:prstGeom prst="rect">
              <a:avLst/>
            </a:prstGeom>
            <a:solidFill>
              <a:srgbClr val="B3B3B3">
                <a:alpha val="85098"/>
              </a:srgbClr>
            </a:solidFill>
          </p:spPr>
          <p:txBody>
            <a:bodyPr/>
            <a:lstStyle/>
            <a:p/>
          </p:txBody>
        </p:sp>
        <p:sp>
          <p:nvSpPr>
            <p:cNvPr id="64" name="rc64"/>
            <p:cNvSpPr/>
            <p:nvPr/>
          </p:nvSpPr>
          <p:spPr>
            <a:xfrm>
              <a:off x="4761334" y="3668742"/>
              <a:ext cx="239888" cy="319421"/>
            </a:xfrm>
            <a:prstGeom prst="rect">
              <a:avLst/>
            </a:prstGeom>
            <a:solidFill>
              <a:srgbClr val="B3B3B3">
                <a:alpha val="85098"/>
              </a:srgbClr>
            </a:solidFill>
          </p:spPr>
          <p:txBody>
            <a:bodyPr/>
            <a:lstStyle/>
            <a:p/>
          </p:txBody>
        </p:sp>
        <p:sp>
          <p:nvSpPr>
            <p:cNvPr id="65" name="rc65"/>
            <p:cNvSpPr/>
            <p:nvPr/>
          </p:nvSpPr>
          <p:spPr>
            <a:xfrm>
              <a:off x="5027877" y="3352481"/>
              <a:ext cx="239888" cy="381757"/>
            </a:xfrm>
            <a:prstGeom prst="rect">
              <a:avLst/>
            </a:prstGeom>
            <a:solidFill>
              <a:srgbClr val="B3B3B3">
                <a:alpha val="85098"/>
              </a:srgbClr>
            </a:solidFill>
          </p:spPr>
          <p:txBody>
            <a:bodyPr/>
            <a:lstStyle/>
            <a:p/>
          </p:txBody>
        </p:sp>
        <p:sp>
          <p:nvSpPr>
            <p:cNvPr id="66" name="rc66"/>
            <p:cNvSpPr/>
            <p:nvPr/>
          </p:nvSpPr>
          <p:spPr>
            <a:xfrm>
              <a:off x="5294420" y="3032951"/>
              <a:ext cx="239888" cy="382193"/>
            </a:xfrm>
            <a:prstGeom prst="rect">
              <a:avLst/>
            </a:prstGeom>
            <a:solidFill>
              <a:srgbClr val="B3B3B3">
                <a:alpha val="85098"/>
              </a:srgbClr>
            </a:solidFill>
          </p:spPr>
          <p:txBody>
            <a:bodyPr/>
            <a:lstStyle/>
            <a:p/>
          </p:txBody>
        </p:sp>
        <p:sp>
          <p:nvSpPr>
            <p:cNvPr id="67" name="rc67"/>
            <p:cNvSpPr/>
            <p:nvPr/>
          </p:nvSpPr>
          <p:spPr>
            <a:xfrm>
              <a:off x="5560963" y="3284151"/>
              <a:ext cx="239888" cy="319966"/>
            </a:xfrm>
            <a:prstGeom prst="rect">
              <a:avLst/>
            </a:prstGeom>
            <a:solidFill>
              <a:srgbClr val="B3B3B3">
                <a:alpha val="85098"/>
              </a:srgbClr>
            </a:solidFill>
          </p:spPr>
          <p:txBody>
            <a:bodyPr/>
            <a:lstStyle/>
            <a:p/>
          </p:txBody>
        </p:sp>
        <p:sp>
          <p:nvSpPr>
            <p:cNvPr id="68" name="rc68"/>
            <p:cNvSpPr/>
            <p:nvPr/>
          </p:nvSpPr>
          <p:spPr>
            <a:xfrm>
              <a:off x="5827506" y="3420049"/>
              <a:ext cx="239888" cy="253052"/>
            </a:xfrm>
            <a:prstGeom prst="rect">
              <a:avLst/>
            </a:prstGeom>
            <a:solidFill>
              <a:srgbClr val="B3B3B3">
                <a:alpha val="85098"/>
              </a:srgbClr>
            </a:solidFill>
          </p:spPr>
          <p:txBody>
            <a:bodyPr/>
            <a:lstStyle/>
            <a:p/>
          </p:txBody>
        </p:sp>
        <p:sp>
          <p:nvSpPr>
            <p:cNvPr id="69" name="rc69"/>
            <p:cNvSpPr/>
            <p:nvPr/>
          </p:nvSpPr>
          <p:spPr>
            <a:xfrm>
              <a:off x="6094049" y="3495245"/>
              <a:ext cx="239888" cy="186247"/>
            </a:xfrm>
            <a:prstGeom prst="rect">
              <a:avLst/>
            </a:prstGeom>
            <a:solidFill>
              <a:srgbClr val="B3B3B3">
                <a:alpha val="85098"/>
              </a:srgbClr>
            </a:solidFill>
          </p:spPr>
          <p:txBody>
            <a:bodyPr/>
            <a:lstStyle/>
            <a:p/>
          </p:txBody>
        </p:sp>
        <p:sp>
          <p:nvSpPr>
            <p:cNvPr id="70" name="rc70"/>
            <p:cNvSpPr/>
            <p:nvPr/>
          </p:nvSpPr>
          <p:spPr>
            <a:xfrm>
              <a:off x="6360593" y="3630163"/>
              <a:ext cx="239888" cy="0"/>
            </a:xfrm>
            <a:prstGeom prst="rect">
              <a:avLst/>
            </a:prstGeom>
            <a:solidFill>
              <a:srgbClr val="B3B3B3">
                <a:alpha val="85098"/>
              </a:srgbClr>
            </a:solidFill>
          </p:spPr>
          <p:txBody>
            <a:bodyPr/>
            <a:lstStyle/>
            <a:p/>
          </p:txBody>
        </p:sp>
        <p:sp>
          <p:nvSpPr>
            <p:cNvPr id="71" name="rc71"/>
            <p:cNvSpPr/>
            <p:nvPr/>
          </p:nvSpPr>
          <p:spPr>
            <a:xfrm>
              <a:off x="6627136" y="3699039"/>
              <a:ext cx="239888" cy="0"/>
            </a:xfrm>
            <a:prstGeom prst="rect">
              <a:avLst/>
            </a:prstGeom>
            <a:solidFill>
              <a:srgbClr val="B3B3B3">
                <a:alpha val="85098"/>
              </a:srgbClr>
            </a:solidFill>
          </p:spPr>
          <p:txBody>
            <a:bodyPr/>
            <a:lstStyle/>
            <a:p/>
          </p:txBody>
        </p:sp>
        <p:sp>
          <p:nvSpPr>
            <p:cNvPr id="72" name="rc72"/>
            <p:cNvSpPr/>
            <p:nvPr/>
          </p:nvSpPr>
          <p:spPr>
            <a:xfrm>
              <a:off x="6893679" y="3823058"/>
              <a:ext cx="239888" cy="0"/>
            </a:xfrm>
            <a:prstGeom prst="rect">
              <a:avLst/>
            </a:prstGeom>
            <a:solidFill>
              <a:srgbClr val="B3B3B3">
                <a:alpha val="85098"/>
              </a:srgbClr>
            </a:solidFill>
          </p:spPr>
          <p:txBody>
            <a:bodyPr/>
            <a:lstStyle/>
            <a:p/>
          </p:txBody>
        </p:sp>
        <p:sp>
          <p:nvSpPr>
            <p:cNvPr id="73" name="rc73"/>
            <p:cNvSpPr/>
            <p:nvPr/>
          </p:nvSpPr>
          <p:spPr>
            <a:xfrm>
              <a:off x="7160222" y="3651523"/>
              <a:ext cx="239888" cy="116064"/>
            </a:xfrm>
            <a:prstGeom prst="rect">
              <a:avLst/>
            </a:prstGeom>
            <a:solidFill>
              <a:srgbClr val="B3B3B3">
                <a:alpha val="85098"/>
              </a:srgbClr>
            </a:solidFill>
          </p:spPr>
          <p:txBody>
            <a:bodyPr/>
            <a:lstStyle/>
            <a:p/>
          </p:txBody>
        </p:sp>
        <p:sp>
          <p:nvSpPr>
            <p:cNvPr id="74" name="rc74"/>
            <p:cNvSpPr/>
            <p:nvPr/>
          </p:nvSpPr>
          <p:spPr>
            <a:xfrm>
              <a:off x="7426765" y="3535459"/>
              <a:ext cx="239888" cy="0"/>
            </a:xfrm>
            <a:prstGeom prst="rect">
              <a:avLst/>
            </a:prstGeom>
            <a:solidFill>
              <a:srgbClr val="B3B3B3">
                <a:alpha val="85098"/>
              </a:srgbClr>
            </a:solidFill>
          </p:spPr>
          <p:txBody>
            <a:bodyPr/>
            <a:lstStyle/>
            <a:p/>
          </p:txBody>
        </p:sp>
        <p:sp>
          <p:nvSpPr>
            <p:cNvPr id="75" name="rc75"/>
            <p:cNvSpPr/>
            <p:nvPr/>
          </p:nvSpPr>
          <p:spPr>
            <a:xfrm>
              <a:off x="7693308" y="3304966"/>
              <a:ext cx="239888" cy="0"/>
            </a:xfrm>
            <a:prstGeom prst="rect">
              <a:avLst/>
            </a:prstGeom>
            <a:solidFill>
              <a:srgbClr val="B3B3B3">
                <a:alpha val="85098"/>
              </a:srgbClr>
            </a:solidFill>
          </p:spPr>
          <p:txBody>
            <a:bodyPr/>
            <a:lstStyle/>
            <a:p/>
          </p:txBody>
        </p:sp>
        <p:sp>
          <p:nvSpPr>
            <p:cNvPr id="76" name="rc76"/>
            <p:cNvSpPr/>
            <p:nvPr/>
          </p:nvSpPr>
          <p:spPr>
            <a:xfrm>
              <a:off x="7959851" y="3421466"/>
              <a:ext cx="239888" cy="0"/>
            </a:xfrm>
            <a:prstGeom prst="rect">
              <a:avLst/>
            </a:prstGeom>
            <a:solidFill>
              <a:srgbClr val="B3B3B3">
                <a:alpha val="85098"/>
              </a:srgbClr>
            </a:solidFill>
          </p:spPr>
          <p:txBody>
            <a:bodyPr/>
            <a:lstStyle/>
            <a:p/>
          </p:txBody>
        </p:sp>
        <p:sp>
          <p:nvSpPr>
            <p:cNvPr id="77" name="pl77"/>
            <p:cNvSpPr/>
            <p:nvPr/>
          </p:nvSpPr>
          <p:spPr>
            <a:xfrm>
              <a:off x="1416218" y="2096040"/>
              <a:ext cx="6663577" cy="309177"/>
            </a:xfrm>
            <a:custGeom>
              <a:avLst/>
              <a:pathLst>
                <a:path w="6663577" h="309177">
                  <a:moveTo>
                    <a:pt x="0" y="226729"/>
                  </a:moveTo>
                  <a:lnTo>
                    <a:pt x="266543" y="309177"/>
                  </a:lnTo>
                  <a:lnTo>
                    <a:pt x="533086" y="185506"/>
                  </a:lnTo>
                  <a:lnTo>
                    <a:pt x="799629" y="61835"/>
                  </a:lnTo>
                  <a:lnTo>
                    <a:pt x="1066172" y="61835"/>
                  </a:lnTo>
                  <a:lnTo>
                    <a:pt x="1332715" y="61835"/>
                  </a:lnTo>
                  <a:lnTo>
                    <a:pt x="1599258" y="41223"/>
                  </a:lnTo>
                  <a:lnTo>
                    <a:pt x="1865801" y="41223"/>
                  </a:lnTo>
                  <a:lnTo>
                    <a:pt x="2132344" y="41223"/>
                  </a:lnTo>
                  <a:lnTo>
                    <a:pt x="2398888" y="41223"/>
                  </a:lnTo>
                  <a:lnTo>
                    <a:pt x="2665431" y="20611"/>
                  </a:lnTo>
                  <a:lnTo>
                    <a:pt x="2931974" y="20611"/>
                  </a:lnTo>
                  <a:lnTo>
                    <a:pt x="3198517" y="0"/>
                  </a:lnTo>
                  <a:lnTo>
                    <a:pt x="3465060" y="0"/>
                  </a:lnTo>
                  <a:lnTo>
                    <a:pt x="3731603" y="82447"/>
                  </a:lnTo>
                  <a:lnTo>
                    <a:pt x="3998146" y="185506"/>
                  </a:lnTo>
                  <a:lnTo>
                    <a:pt x="4264689" y="123670"/>
                  </a:lnTo>
                  <a:lnTo>
                    <a:pt x="4531233" y="103059"/>
                  </a:lnTo>
                  <a:lnTo>
                    <a:pt x="4797776" y="103059"/>
                  </a:lnTo>
                  <a:lnTo>
                    <a:pt x="5064319" y="123670"/>
                  </a:lnTo>
                  <a:lnTo>
                    <a:pt x="5330862" y="103059"/>
                  </a:lnTo>
                  <a:lnTo>
                    <a:pt x="5597405" y="61835"/>
                  </a:lnTo>
                  <a:lnTo>
                    <a:pt x="5863948" y="82447"/>
                  </a:lnTo>
                  <a:lnTo>
                    <a:pt x="6130491" y="164894"/>
                  </a:lnTo>
                  <a:lnTo>
                    <a:pt x="6397034" y="247341"/>
                  </a:lnTo>
                  <a:lnTo>
                    <a:pt x="6663577" y="206118"/>
                  </a:lnTo>
                </a:path>
              </a:pathLst>
            </a:custGeom>
            <a:ln w="27101" cap="flat">
              <a:solidFill>
                <a:srgbClr val="0058AB">
                  <a:alpha val="100000"/>
                </a:srgbClr>
              </a:solidFill>
              <a:prstDash val="solid"/>
              <a:round/>
            </a:ln>
          </p:spPr>
          <p:txBody>
            <a:bodyPr/>
            <a:lstStyle/>
            <a:p/>
          </p:txBody>
        </p:sp>
        <p:sp>
          <p:nvSpPr>
            <p:cNvPr id="78" name="pl78"/>
            <p:cNvSpPr/>
            <p:nvPr/>
          </p:nvSpPr>
          <p:spPr>
            <a:xfrm>
              <a:off x="1416218" y="2137264"/>
              <a:ext cx="6663577" cy="350400"/>
            </a:xfrm>
            <a:custGeom>
              <a:avLst/>
              <a:pathLst>
                <a:path w="6663577" h="350400">
                  <a:moveTo>
                    <a:pt x="0" y="247341"/>
                  </a:moveTo>
                  <a:lnTo>
                    <a:pt x="266543" y="350400"/>
                  </a:lnTo>
                  <a:lnTo>
                    <a:pt x="533086" y="226729"/>
                  </a:lnTo>
                  <a:lnTo>
                    <a:pt x="799629" y="123670"/>
                  </a:lnTo>
                  <a:lnTo>
                    <a:pt x="1066172" y="123670"/>
                  </a:lnTo>
                  <a:lnTo>
                    <a:pt x="1332715" y="144282"/>
                  </a:lnTo>
                  <a:lnTo>
                    <a:pt x="1599258" y="144282"/>
                  </a:lnTo>
                  <a:lnTo>
                    <a:pt x="1865801" y="164894"/>
                  </a:lnTo>
                  <a:lnTo>
                    <a:pt x="2132344" y="164894"/>
                  </a:lnTo>
                  <a:lnTo>
                    <a:pt x="2398888" y="103059"/>
                  </a:lnTo>
                  <a:lnTo>
                    <a:pt x="2665431" y="61835"/>
                  </a:lnTo>
                  <a:lnTo>
                    <a:pt x="2931974" y="0"/>
                  </a:lnTo>
                  <a:lnTo>
                    <a:pt x="3198517" y="20611"/>
                  </a:lnTo>
                  <a:lnTo>
                    <a:pt x="3465060" y="61835"/>
                  </a:lnTo>
                  <a:lnTo>
                    <a:pt x="3731603" y="164894"/>
                  </a:lnTo>
                  <a:lnTo>
                    <a:pt x="3998146" y="267953"/>
                  </a:lnTo>
                  <a:lnTo>
                    <a:pt x="4264689" y="185506"/>
                  </a:lnTo>
                  <a:lnTo>
                    <a:pt x="4531233" y="144282"/>
                  </a:lnTo>
                  <a:lnTo>
                    <a:pt x="4797776" y="123670"/>
                  </a:lnTo>
                  <a:lnTo>
                    <a:pt x="5064319" y="82447"/>
                  </a:lnTo>
                  <a:lnTo>
                    <a:pt x="5330862" y="61835"/>
                  </a:lnTo>
                  <a:lnTo>
                    <a:pt x="5597405" y="20611"/>
                  </a:lnTo>
                  <a:lnTo>
                    <a:pt x="5863948" y="82447"/>
                  </a:lnTo>
                  <a:lnTo>
                    <a:pt x="6130491" y="123670"/>
                  </a:lnTo>
                  <a:lnTo>
                    <a:pt x="6397034" y="206118"/>
                  </a:lnTo>
                  <a:lnTo>
                    <a:pt x="6663577" y="164894"/>
                  </a:lnTo>
                </a:path>
              </a:pathLst>
            </a:custGeom>
            <a:ln w="27101" cap="flat">
              <a:solidFill>
                <a:srgbClr val="F26A21">
                  <a:alpha val="100000"/>
                </a:srgbClr>
              </a:solidFill>
              <a:prstDash val="solid"/>
              <a:round/>
            </a:ln>
          </p:spPr>
          <p:txBody>
            <a:bodyPr/>
            <a:lstStyle/>
            <a:p/>
          </p:txBody>
        </p:sp>
        <p:sp>
          <p:nvSpPr>
            <p:cNvPr id="79" name="tx79"/>
            <p:cNvSpPr/>
            <p:nvPr/>
          </p:nvSpPr>
          <p:spPr>
            <a:xfrm>
              <a:off x="1355928"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268864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402135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5354075"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6420247"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668679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695333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219877"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7486420"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7752963"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8019506"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90" name="tx90"/>
            <p:cNvSpPr/>
            <p:nvPr/>
          </p:nvSpPr>
          <p:spPr>
            <a:xfrm>
              <a:off x="1355928"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1" name="tx91"/>
            <p:cNvSpPr/>
            <p:nvPr/>
          </p:nvSpPr>
          <p:spPr>
            <a:xfrm>
              <a:off x="2688644"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2" name="tx92"/>
            <p:cNvSpPr/>
            <p:nvPr/>
          </p:nvSpPr>
          <p:spPr>
            <a:xfrm>
              <a:off x="4021359"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3" name="tx93"/>
            <p:cNvSpPr/>
            <p:nvPr/>
          </p:nvSpPr>
          <p:spPr>
            <a:xfrm>
              <a:off x="5354075"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4" name="tx94"/>
            <p:cNvSpPr/>
            <p:nvPr/>
          </p:nvSpPr>
          <p:spPr>
            <a:xfrm>
              <a:off x="6420247"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5" name="tx95"/>
            <p:cNvSpPr/>
            <p:nvPr/>
          </p:nvSpPr>
          <p:spPr>
            <a:xfrm>
              <a:off x="668679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6" name="tx96"/>
            <p:cNvSpPr/>
            <p:nvPr/>
          </p:nvSpPr>
          <p:spPr>
            <a:xfrm>
              <a:off x="695333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7" name="tx97"/>
            <p:cNvSpPr/>
            <p:nvPr/>
          </p:nvSpPr>
          <p:spPr>
            <a:xfrm>
              <a:off x="7219877"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8" name="tx98"/>
            <p:cNvSpPr/>
            <p:nvPr/>
          </p:nvSpPr>
          <p:spPr>
            <a:xfrm>
              <a:off x="7486420"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9" name="tx99"/>
            <p:cNvSpPr/>
            <p:nvPr/>
          </p:nvSpPr>
          <p:spPr>
            <a:xfrm>
              <a:off x="7752963"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100" name="tx100"/>
            <p:cNvSpPr/>
            <p:nvPr/>
          </p:nvSpPr>
          <p:spPr>
            <a:xfrm>
              <a:off x="8019506"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101" name="tx101"/>
            <p:cNvSpPr/>
            <p:nvPr/>
          </p:nvSpPr>
          <p:spPr>
            <a:xfrm>
              <a:off x="1340869" y="36981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2" name="tx102"/>
            <p:cNvSpPr/>
            <p:nvPr/>
          </p:nvSpPr>
          <p:spPr>
            <a:xfrm>
              <a:off x="2673584" y="39327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3" name="tx103"/>
            <p:cNvSpPr/>
            <p:nvPr/>
          </p:nvSpPr>
          <p:spPr>
            <a:xfrm>
              <a:off x="4006300" y="39854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4" name="tx104"/>
            <p:cNvSpPr/>
            <p:nvPr/>
          </p:nvSpPr>
          <p:spPr>
            <a:xfrm>
              <a:off x="5339016" y="37251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5" name="tx105"/>
            <p:cNvSpPr/>
            <p:nvPr/>
          </p:nvSpPr>
          <p:spPr>
            <a:xfrm>
              <a:off x="6405188" y="383295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6" name="tx106"/>
            <p:cNvSpPr/>
            <p:nvPr/>
          </p:nvSpPr>
          <p:spPr>
            <a:xfrm>
              <a:off x="6671731" y="386702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7" name="tx107"/>
            <p:cNvSpPr/>
            <p:nvPr/>
          </p:nvSpPr>
          <p:spPr>
            <a:xfrm>
              <a:off x="6938274" y="393041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8" name="tx108"/>
            <p:cNvSpPr/>
            <p:nvPr/>
          </p:nvSpPr>
          <p:spPr>
            <a:xfrm>
              <a:off x="7204817" y="39012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9" name="tx109"/>
            <p:cNvSpPr/>
            <p:nvPr/>
          </p:nvSpPr>
          <p:spPr>
            <a:xfrm>
              <a:off x="7471361" y="378523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0" name="tx110"/>
            <p:cNvSpPr/>
            <p:nvPr/>
          </p:nvSpPr>
          <p:spPr>
            <a:xfrm>
              <a:off x="7737904" y="367168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11" name="tx111"/>
            <p:cNvSpPr/>
            <p:nvPr/>
          </p:nvSpPr>
          <p:spPr>
            <a:xfrm>
              <a:off x="8004447" y="37282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12" name="tx112"/>
            <p:cNvSpPr/>
            <p:nvPr/>
          </p:nvSpPr>
          <p:spPr>
            <a:xfrm>
              <a:off x="1340869" y="32335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3" name="tx113"/>
            <p:cNvSpPr/>
            <p:nvPr/>
          </p:nvSpPr>
          <p:spPr>
            <a:xfrm>
              <a:off x="2673584" y="361871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4" name="tx114"/>
            <p:cNvSpPr/>
            <p:nvPr/>
          </p:nvSpPr>
          <p:spPr>
            <a:xfrm>
              <a:off x="4006300" y="377642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5" name="tx115"/>
            <p:cNvSpPr/>
            <p:nvPr/>
          </p:nvSpPr>
          <p:spPr>
            <a:xfrm>
              <a:off x="5339016" y="31835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6" name="tx116"/>
            <p:cNvSpPr/>
            <p:nvPr/>
          </p:nvSpPr>
          <p:spPr>
            <a:xfrm>
              <a:off x="7204817" y="36704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7" name="tx117"/>
            <p:cNvSpPr/>
            <p:nvPr/>
          </p:nvSpPr>
          <p:spPr>
            <a:xfrm>
              <a:off x="1340869" y="30687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8" name="tx118"/>
            <p:cNvSpPr/>
            <p:nvPr/>
          </p:nvSpPr>
          <p:spPr>
            <a:xfrm>
              <a:off x="2673584" y="33699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19" name="tx119"/>
            <p:cNvSpPr/>
            <p:nvPr/>
          </p:nvSpPr>
          <p:spPr>
            <a:xfrm>
              <a:off x="4006300" y="357724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20" name="tx120"/>
            <p:cNvSpPr/>
            <p:nvPr/>
          </p:nvSpPr>
          <p:spPr>
            <a:xfrm>
              <a:off x="5339016" y="29149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 name="tx121"/>
            <p:cNvSpPr/>
            <p:nvPr/>
          </p:nvSpPr>
          <p:spPr>
            <a:xfrm>
              <a:off x="6405188" y="351244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22" name="tx122"/>
            <p:cNvSpPr/>
            <p:nvPr/>
          </p:nvSpPr>
          <p:spPr>
            <a:xfrm>
              <a:off x="6671731" y="35809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23" name="tx123"/>
            <p:cNvSpPr/>
            <p:nvPr/>
          </p:nvSpPr>
          <p:spPr>
            <a:xfrm>
              <a:off x="6938274" y="37063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24" name="tx124"/>
            <p:cNvSpPr/>
            <p:nvPr/>
          </p:nvSpPr>
          <p:spPr>
            <a:xfrm>
              <a:off x="7204817" y="35334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25" name="tx125"/>
            <p:cNvSpPr/>
            <p:nvPr/>
          </p:nvSpPr>
          <p:spPr>
            <a:xfrm>
              <a:off x="7471361" y="34173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126" name="tx126"/>
            <p:cNvSpPr/>
            <p:nvPr/>
          </p:nvSpPr>
          <p:spPr>
            <a:xfrm>
              <a:off x="7737904" y="318856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7" name="tx127"/>
            <p:cNvSpPr/>
            <p:nvPr/>
          </p:nvSpPr>
          <p:spPr>
            <a:xfrm>
              <a:off x="8004447" y="33034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28" name="tx128"/>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9" name="tx129"/>
            <p:cNvSpPr/>
            <p:nvPr/>
          </p:nvSpPr>
          <p:spPr>
            <a:xfrm>
              <a:off x="717597" y="351939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30" name="tx130"/>
            <p:cNvSpPr/>
            <p:nvPr/>
          </p:nvSpPr>
          <p:spPr>
            <a:xfrm>
              <a:off x="639902" y="297408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1" name="tx131"/>
            <p:cNvSpPr/>
            <p:nvPr/>
          </p:nvSpPr>
          <p:spPr>
            <a:xfrm>
              <a:off x="639902" y="242917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32" name="tx132"/>
            <p:cNvSpPr/>
            <p:nvPr/>
          </p:nvSpPr>
          <p:spPr>
            <a:xfrm>
              <a:off x="639902" y="188427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3" name="tx133"/>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0" name="tx150"/>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1" name="pl151"/>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pl152"/>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3" name="tx153"/>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4" name="tx154"/>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5" name="rc155"/>
            <p:cNvSpPr/>
            <p:nvPr/>
          </p:nvSpPr>
          <p:spPr>
            <a:xfrm>
              <a:off x="4663170" y="4979579"/>
              <a:ext cx="201456" cy="201456"/>
            </a:xfrm>
            <a:prstGeom prst="rect">
              <a:avLst/>
            </a:prstGeom>
            <a:solidFill>
              <a:srgbClr val="B3B3B3">
                <a:alpha val="85098"/>
              </a:srgbClr>
            </a:solidFill>
          </p:spPr>
          <p:txBody>
            <a:bodyPr/>
            <a:lstStyle/>
            <a:p/>
          </p:txBody>
        </p:sp>
        <p:sp>
          <p:nvSpPr>
            <p:cNvPr id="156" name="rc156"/>
            <p:cNvSpPr/>
            <p:nvPr/>
          </p:nvSpPr>
          <p:spPr>
            <a:xfrm>
              <a:off x="5565324" y="4979579"/>
              <a:ext cx="201456" cy="201456"/>
            </a:xfrm>
            <a:prstGeom prst="rect">
              <a:avLst/>
            </a:prstGeom>
            <a:solidFill>
              <a:srgbClr val="1CABE2">
                <a:alpha val="85098"/>
              </a:srgbClr>
            </a:solidFill>
          </p:spPr>
          <p:txBody>
            <a:bodyPr/>
            <a:lstStyle/>
            <a:p/>
          </p:txBody>
        </p:sp>
        <p:sp>
          <p:nvSpPr>
            <p:cNvPr id="157" name="tx157"/>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8" name="tx158"/>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9" name="tx159"/>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0" name="tx160"/>
            <p:cNvSpPr/>
            <p:nvPr/>
          </p:nvSpPr>
          <p:spPr>
            <a:xfrm>
              <a:off x="951100" y="1594448"/>
              <a:ext cx="149140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Lesotho, 2000-2025</a:t>
              </a:r>
            </a:p>
          </p:txBody>
        </p:sp>
        <p:sp>
          <p:nvSpPr>
            <p:cNvPr id="161" name="pl161"/>
            <p:cNvSpPr/>
            <p:nvPr/>
          </p:nvSpPr>
          <p:spPr>
            <a:xfrm>
              <a:off x="222390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7918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93445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8972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5154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0681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86208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726143"/>
              <a:ext cx="4135401" cy="119033"/>
            </a:xfrm>
            <a:prstGeom prst="rect">
              <a:avLst/>
            </a:prstGeom>
            <a:solidFill>
              <a:srgbClr val="1CABE2">
                <a:alpha val="85098"/>
              </a:srgbClr>
            </a:solidFill>
          </p:spPr>
          <p:txBody>
            <a:bodyPr/>
            <a:lstStyle/>
            <a:p/>
          </p:txBody>
        </p:sp>
        <p:sp>
          <p:nvSpPr>
            <p:cNvPr id="173" name="rc173"/>
            <p:cNvSpPr/>
            <p:nvPr/>
          </p:nvSpPr>
          <p:spPr>
            <a:xfrm>
              <a:off x="1296273" y="5577352"/>
              <a:ext cx="6903466" cy="119033"/>
            </a:xfrm>
            <a:prstGeom prst="rect">
              <a:avLst/>
            </a:prstGeom>
            <a:solidFill>
              <a:srgbClr val="1CABE2">
                <a:alpha val="85098"/>
              </a:srgbClr>
            </a:solidFill>
          </p:spPr>
          <p:txBody>
            <a:bodyPr/>
            <a:lstStyle/>
            <a:p/>
          </p:txBody>
        </p:sp>
        <p:sp>
          <p:nvSpPr>
            <p:cNvPr id="174" name="rc174"/>
            <p:cNvSpPr/>
            <p:nvPr/>
          </p:nvSpPr>
          <p:spPr>
            <a:xfrm>
              <a:off x="1296273" y="5428560"/>
              <a:ext cx="5911823" cy="119033"/>
            </a:xfrm>
            <a:prstGeom prst="rect">
              <a:avLst/>
            </a:prstGeom>
            <a:solidFill>
              <a:srgbClr val="1CABE2">
                <a:alpha val="85098"/>
              </a:srgbClr>
            </a:solidFill>
          </p:spPr>
          <p:txBody>
            <a:bodyPr/>
            <a:lstStyle/>
            <a:p/>
          </p:txBody>
        </p:sp>
        <p:sp>
          <p:nvSpPr>
            <p:cNvPr id="175" name="rc175"/>
            <p:cNvSpPr/>
            <p:nvPr/>
          </p:nvSpPr>
          <p:spPr>
            <a:xfrm>
              <a:off x="5431674" y="5726143"/>
              <a:ext cx="0" cy="119033"/>
            </a:xfrm>
            <a:prstGeom prst="rect">
              <a:avLst/>
            </a:prstGeom>
            <a:solidFill>
              <a:srgbClr val="B3B3B3">
                <a:alpha val="85098"/>
              </a:srgbClr>
            </a:solidFill>
          </p:spPr>
          <p:txBody>
            <a:bodyPr/>
            <a:lstStyle/>
            <a:p/>
          </p:txBody>
        </p:sp>
        <p:sp>
          <p:nvSpPr>
            <p:cNvPr id="176" name="rc176"/>
            <p:cNvSpPr/>
            <p:nvPr/>
          </p:nvSpPr>
          <p:spPr>
            <a:xfrm>
              <a:off x="8199740" y="5577352"/>
              <a:ext cx="0" cy="119033"/>
            </a:xfrm>
            <a:prstGeom prst="rect">
              <a:avLst/>
            </a:prstGeom>
            <a:solidFill>
              <a:srgbClr val="B3B3B3">
                <a:alpha val="85098"/>
              </a:srgbClr>
            </a:solidFill>
          </p:spPr>
          <p:txBody>
            <a:bodyPr/>
            <a:lstStyle/>
            <a:p/>
          </p:txBody>
        </p:sp>
        <p:sp>
          <p:nvSpPr>
            <p:cNvPr id="177" name="rc177"/>
            <p:cNvSpPr/>
            <p:nvPr/>
          </p:nvSpPr>
          <p:spPr>
            <a:xfrm>
              <a:off x="7208097" y="5428560"/>
              <a:ext cx="0" cy="119033"/>
            </a:xfrm>
            <a:prstGeom prst="rect">
              <a:avLst/>
            </a:prstGeom>
            <a:solidFill>
              <a:srgbClr val="B3B3B3">
                <a:alpha val="85098"/>
              </a:srgbClr>
            </a:solidFill>
          </p:spPr>
          <p:txBody>
            <a:bodyPr/>
            <a:lstStyle/>
            <a:p/>
          </p:txBody>
        </p:sp>
        <p:sp>
          <p:nvSpPr>
            <p:cNvPr id="178" name="tx178"/>
            <p:cNvSpPr/>
            <p:nvPr/>
          </p:nvSpPr>
          <p:spPr>
            <a:xfrm>
              <a:off x="5512047" y="5742862"/>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a:t>
              </a:r>
            </a:p>
          </p:txBody>
        </p:sp>
        <p:sp>
          <p:nvSpPr>
            <p:cNvPr id="179" name="tx179"/>
            <p:cNvSpPr/>
            <p:nvPr/>
          </p:nvSpPr>
          <p:spPr>
            <a:xfrm>
              <a:off x="8280112" y="5595482"/>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a:t>
              </a:r>
            </a:p>
          </p:txBody>
        </p:sp>
        <p:sp>
          <p:nvSpPr>
            <p:cNvPr id="180" name="tx180"/>
            <p:cNvSpPr/>
            <p:nvPr/>
          </p:nvSpPr>
          <p:spPr>
            <a:xfrm>
              <a:off x="7288469"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81" name="tx181"/>
            <p:cNvSpPr/>
            <p:nvPr/>
          </p:nvSpPr>
          <p:spPr>
            <a:xfrm>
              <a:off x="3283602" y="5742862"/>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a:t>
              </a:r>
            </a:p>
          </p:txBody>
        </p:sp>
        <p:sp>
          <p:nvSpPr>
            <p:cNvPr id="182" name="tx182"/>
            <p:cNvSpPr/>
            <p:nvPr/>
          </p:nvSpPr>
          <p:spPr>
            <a:xfrm>
              <a:off x="4667635" y="5595482"/>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a:t>
              </a:r>
            </a:p>
          </p:txBody>
        </p:sp>
        <p:sp>
          <p:nvSpPr>
            <p:cNvPr id="183" name="tx183"/>
            <p:cNvSpPr/>
            <p:nvPr/>
          </p:nvSpPr>
          <p:spPr>
            <a:xfrm>
              <a:off x="4171813"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a:t>
              </a:r>
            </a:p>
          </p:txBody>
        </p:sp>
        <p:sp>
          <p:nvSpPr>
            <p:cNvPr id="184" name="tx184"/>
            <p:cNvSpPr/>
            <p:nvPr/>
          </p:nvSpPr>
          <p:spPr>
            <a:xfrm>
              <a:off x="5317539"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5" name="tx185"/>
            <p:cNvSpPr/>
            <p:nvPr/>
          </p:nvSpPr>
          <p:spPr>
            <a:xfrm>
              <a:off x="8085604"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6" name="tx186"/>
            <p:cNvSpPr/>
            <p:nvPr/>
          </p:nvSpPr>
          <p:spPr>
            <a:xfrm>
              <a:off x="7093962"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7" name="tx187"/>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1" name="tx191"/>
            <p:cNvSpPr/>
            <p:nvPr/>
          </p:nvSpPr>
          <p:spPr>
            <a:xfrm>
              <a:off x="3066109"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2" name="tx192"/>
            <p:cNvSpPr/>
            <p:nvPr/>
          </p:nvSpPr>
          <p:spPr>
            <a:xfrm>
              <a:off x="4921381"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3" name="tx193"/>
            <p:cNvSpPr/>
            <p:nvPr/>
          </p:nvSpPr>
          <p:spPr>
            <a:xfrm>
              <a:off x="6776652"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94" name="tx194"/>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5" name="tx19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7" name="tx19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Lesotho.
In 2025, DTP1 coverage in Lesotho increased to 88%. The number of children missing out on any DTP vaccination (zero-dose children) improved from 7,000 in 2024 to 6,000 in 2025.
DTP3 coverage increased to 88% in 2025, leaving 6,000 children vulnerable to vaccine-preventable diseases.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88% and DTP3 was 88%, leaving 6,000 children un- or under-vaccinated, including 6,000 zero-dose and &lt;100 with only partial protection.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328070"/>
            </a:xfrm>
            <a:custGeom>
              <a:avLst/>
              <a:pathLst>
                <a:path w="3397293" h="328070">
                  <a:moveTo>
                    <a:pt x="0" y="240584"/>
                  </a:moveTo>
                  <a:lnTo>
                    <a:pt x="135891" y="328070"/>
                  </a:lnTo>
                  <a:lnTo>
                    <a:pt x="271783" y="196842"/>
                  </a:lnTo>
                  <a:lnTo>
                    <a:pt x="407675" y="65614"/>
                  </a:lnTo>
                  <a:lnTo>
                    <a:pt x="543566" y="65614"/>
                  </a:lnTo>
                  <a:lnTo>
                    <a:pt x="679458" y="65614"/>
                  </a:lnTo>
                  <a:lnTo>
                    <a:pt x="815350" y="43742"/>
                  </a:lnTo>
                  <a:lnTo>
                    <a:pt x="951242" y="43742"/>
                  </a:lnTo>
                  <a:lnTo>
                    <a:pt x="1087133" y="43742"/>
                  </a:lnTo>
                  <a:lnTo>
                    <a:pt x="1223025" y="43742"/>
                  </a:lnTo>
                  <a:lnTo>
                    <a:pt x="1358917" y="21871"/>
                  </a:lnTo>
                  <a:lnTo>
                    <a:pt x="1494809" y="21871"/>
                  </a:lnTo>
                  <a:lnTo>
                    <a:pt x="1630700" y="0"/>
                  </a:lnTo>
                  <a:lnTo>
                    <a:pt x="1766592" y="0"/>
                  </a:lnTo>
                  <a:lnTo>
                    <a:pt x="1902484" y="87485"/>
                  </a:lnTo>
                  <a:lnTo>
                    <a:pt x="2038375" y="196842"/>
                  </a:lnTo>
                  <a:lnTo>
                    <a:pt x="2174267" y="131228"/>
                  </a:lnTo>
                  <a:lnTo>
                    <a:pt x="2310159" y="109356"/>
                  </a:lnTo>
                  <a:lnTo>
                    <a:pt x="2446051" y="109356"/>
                  </a:lnTo>
                  <a:lnTo>
                    <a:pt x="2581942" y="131228"/>
                  </a:lnTo>
                  <a:lnTo>
                    <a:pt x="2717834" y="109356"/>
                  </a:lnTo>
                  <a:lnTo>
                    <a:pt x="2853726" y="65614"/>
                  </a:lnTo>
                  <a:lnTo>
                    <a:pt x="2989618" y="87485"/>
                  </a:lnTo>
                  <a:lnTo>
                    <a:pt x="3125509" y="174970"/>
                  </a:lnTo>
                  <a:lnTo>
                    <a:pt x="3261401" y="262456"/>
                  </a:lnTo>
                  <a:lnTo>
                    <a:pt x="3397293" y="2187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328070"/>
            </a:xfrm>
            <a:custGeom>
              <a:avLst/>
              <a:pathLst>
                <a:path w="3397293" h="328070">
                  <a:moveTo>
                    <a:pt x="0" y="240584"/>
                  </a:moveTo>
                  <a:lnTo>
                    <a:pt x="135891" y="328070"/>
                  </a:lnTo>
                  <a:lnTo>
                    <a:pt x="271783" y="196842"/>
                  </a:lnTo>
                  <a:lnTo>
                    <a:pt x="407675" y="65614"/>
                  </a:lnTo>
                  <a:lnTo>
                    <a:pt x="543566" y="65614"/>
                  </a:lnTo>
                  <a:lnTo>
                    <a:pt x="679458" y="65614"/>
                  </a:lnTo>
                  <a:lnTo>
                    <a:pt x="815350" y="43742"/>
                  </a:lnTo>
                  <a:lnTo>
                    <a:pt x="951242" y="43742"/>
                  </a:lnTo>
                  <a:lnTo>
                    <a:pt x="1087133" y="43742"/>
                  </a:lnTo>
                  <a:lnTo>
                    <a:pt x="1223025" y="43742"/>
                  </a:lnTo>
                  <a:lnTo>
                    <a:pt x="1358917" y="21871"/>
                  </a:lnTo>
                  <a:lnTo>
                    <a:pt x="1494809" y="21871"/>
                  </a:lnTo>
                  <a:lnTo>
                    <a:pt x="1630700" y="0"/>
                  </a:lnTo>
                  <a:lnTo>
                    <a:pt x="1766592" y="0"/>
                  </a:lnTo>
                  <a:lnTo>
                    <a:pt x="1902484" y="87485"/>
                  </a:lnTo>
                  <a:lnTo>
                    <a:pt x="2038375" y="196842"/>
                  </a:lnTo>
                  <a:lnTo>
                    <a:pt x="2174267" y="131228"/>
                  </a:lnTo>
                  <a:lnTo>
                    <a:pt x="2310159" y="109356"/>
                  </a:lnTo>
                  <a:lnTo>
                    <a:pt x="2446051" y="109356"/>
                  </a:lnTo>
                  <a:lnTo>
                    <a:pt x="2581942" y="131228"/>
                  </a:lnTo>
                  <a:lnTo>
                    <a:pt x="2717834" y="109356"/>
                  </a:lnTo>
                  <a:lnTo>
                    <a:pt x="2853726" y="65614"/>
                  </a:lnTo>
                  <a:lnTo>
                    <a:pt x="2989618" y="87485"/>
                  </a:lnTo>
                  <a:lnTo>
                    <a:pt x="3125509" y="174970"/>
                  </a:lnTo>
                  <a:lnTo>
                    <a:pt x="3261401" y="262456"/>
                  </a:lnTo>
                  <a:lnTo>
                    <a:pt x="3397293" y="2187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328070"/>
            </a:xfrm>
            <a:custGeom>
              <a:avLst/>
              <a:pathLst>
                <a:path w="3397293" h="328070">
                  <a:moveTo>
                    <a:pt x="0" y="240584"/>
                  </a:moveTo>
                  <a:lnTo>
                    <a:pt x="135891" y="328070"/>
                  </a:lnTo>
                  <a:lnTo>
                    <a:pt x="271783" y="196842"/>
                  </a:lnTo>
                  <a:lnTo>
                    <a:pt x="407675" y="65614"/>
                  </a:lnTo>
                  <a:lnTo>
                    <a:pt x="543566" y="65614"/>
                  </a:lnTo>
                  <a:lnTo>
                    <a:pt x="679458" y="65614"/>
                  </a:lnTo>
                  <a:lnTo>
                    <a:pt x="815350" y="43742"/>
                  </a:lnTo>
                  <a:lnTo>
                    <a:pt x="951242" y="43742"/>
                  </a:lnTo>
                  <a:lnTo>
                    <a:pt x="1087133" y="43742"/>
                  </a:lnTo>
                  <a:lnTo>
                    <a:pt x="1223025" y="43742"/>
                  </a:lnTo>
                  <a:lnTo>
                    <a:pt x="1358917" y="21871"/>
                  </a:lnTo>
                  <a:lnTo>
                    <a:pt x="1494809" y="21871"/>
                  </a:lnTo>
                  <a:lnTo>
                    <a:pt x="1630700" y="0"/>
                  </a:lnTo>
                  <a:lnTo>
                    <a:pt x="1766592" y="0"/>
                  </a:lnTo>
                  <a:lnTo>
                    <a:pt x="1902484" y="87485"/>
                  </a:lnTo>
                  <a:lnTo>
                    <a:pt x="2038375" y="196842"/>
                  </a:lnTo>
                  <a:lnTo>
                    <a:pt x="2174267" y="131228"/>
                  </a:lnTo>
                  <a:lnTo>
                    <a:pt x="2310159" y="109356"/>
                  </a:lnTo>
                  <a:lnTo>
                    <a:pt x="2446051" y="109356"/>
                  </a:lnTo>
                  <a:lnTo>
                    <a:pt x="2581942" y="131228"/>
                  </a:lnTo>
                  <a:lnTo>
                    <a:pt x="2717834" y="109356"/>
                  </a:lnTo>
                  <a:lnTo>
                    <a:pt x="2853726" y="65614"/>
                  </a:lnTo>
                  <a:lnTo>
                    <a:pt x="2989618" y="87485"/>
                  </a:lnTo>
                  <a:lnTo>
                    <a:pt x="3125509" y="174970"/>
                  </a:lnTo>
                  <a:lnTo>
                    <a:pt x="3261401" y="262456"/>
                  </a:lnTo>
                  <a:lnTo>
                    <a:pt x="3397293" y="2187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77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7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348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593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810" y="4990743"/>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Lesotho</a:t>
              </a:r>
            </a:p>
          </p:txBody>
        </p:sp>
        <p:sp>
          <p:nvSpPr>
            <p:cNvPr id="60" name="tx60"/>
            <p:cNvSpPr/>
            <p:nvPr/>
          </p:nvSpPr>
          <p:spPr>
            <a:xfrm>
              <a:off x="282058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3034"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9939" y="1405107"/>
              <a:ext cx="24993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Lesotho, 2000-2025</a:t>
              </a:r>
            </a:p>
          </p:txBody>
        </p:sp>
        <p:sp>
          <p:nvSpPr>
            <p:cNvPr id="63" name="pl63"/>
            <p:cNvSpPr/>
            <p:nvPr/>
          </p:nvSpPr>
          <p:spPr>
            <a:xfrm>
              <a:off x="5267799" y="34261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342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423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221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0302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2383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555096"/>
              <a:ext cx="3397293" cy="1187840"/>
            </a:xfrm>
            <a:custGeom>
              <a:avLst/>
              <a:pathLst>
                <a:path w="3397293" h="1187840">
                  <a:moveTo>
                    <a:pt x="0" y="871083"/>
                  </a:moveTo>
                  <a:lnTo>
                    <a:pt x="135891" y="1187840"/>
                  </a:lnTo>
                  <a:lnTo>
                    <a:pt x="271783" y="712704"/>
                  </a:lnTo>
                  <a:lnTo>
                    <a:pt x="407675" y="237568"/>
                  </a:lnTo>
                  <a:lnTo>
                    <a:pt x="543566" y="237568"/>
                  </a:lnTo>
                  <a:lnTo>
                    <a:pt x="679458" y="237568"/>
                  </a:lnTo>
                  <a:lnTo>
                    <a:pt x="815350" y="158378"/>
                  </a:lnTo>
                  <a:lnTo>
                    <a:pt x="951242" y="158378"/>
                  </a:lnTo>
                  <a:lnTo>
                    <a:pt x="1087133" y="158378"/>
                  </a:lnTo>
                  <a:lnTo>
                    <a:pt x="1223025" y="158378"/>
                  </a:lnTo>
                  <a:lnTo>
                    <a:pt x="1358917" y="79189"/>
                  </a:lnTo>
                  <a:lnTo>
                    <a:pt x="1494809" y="79189"/>
                  </a:lnTo>
                  <a:lnTo>
                    <a:pt x="1630700" y="0"/>
                  </a:lnTo>
                  <a:lnTo>
                    <a:pt x="1766592" y="0"/>
                  </a:lnTo>
                  <a:lnTo>
                    <a:pt x="1902484" y="316757"/>
                  </a:lnTo>
                  <a:lnTo>
                    <a:pt x="2038375" y="712704"/>
                  </a:lnTo>
                  <a:lnTo>
                    <a:pt x="2174267" y="475136"/>
                  </a:lnTo>
                  <a:lnTo>
                    <a:pt x="2310159" y="395946"/>
                  </a:lnTo>
                  <a:lnTo>
                    <a:pt x="2446051" y="395946"/>
                  </a:lnTo>
                  <a:lnTo>
                    <a:pt x="2581942" y="475136"/>
                  </a:lnTo>
                  <a:lnTo>
                    <a:pt x="2717834" y="395946"/>
                  </a:lnTo>
                  <a:lnTo>
                    <a:pt x="2853726" y="237568"/>
                  </a:lnTo>
                  <a:lnTo>
                    <a:pt x="2989618" y="316757"/>
                  </a:lnTo>
                  <a:lnTo>
                    <a:pt x="3125509" y="633514"/>
                  </a:lnTo>
                  <a:lnTo>
                    <a:pt x="3261401" y="950272"/>
                  </a:lnTo>
                  <a:lnTo>
                    <a:pt x="3397293" y="791893"/>
                  </a:lnTo>
                </a:path>
              </a:pathLst>
            </a:custGeom>
            <a:ln w="27101" cap="flat">
              <a:solidFill>
                <a:srgbClr val="0058AB">
                  <a:alpha val="100000"/>
                </a:srgbClr>
              </a:solidFill>
              <a:prstDash val="solid"/>
              <a:round/>
            </a:ln>
          </p:spPr>
          <p:txBody>
            <a:bodyPr/>
            <a:lstStyle/>
            <a:p/>
          </p:txBody>
        </p:sp>
        <p:sp>
          <p:nvSpPr>
            <p:cNvPr id="77" name="pl77"/>
            <p:cNvSpPr/>
            <p:nvPr/>
          </p:nvSpPr>
          <p:spPr>
            <a:xfrm>
              <a:off x="5437664" y="3030233"/>
              <a:ext cx="3397293" cy="712704"/>
            </a:xfrm>
            <a:custGeom>
              <a:avLst/>
              <a:pathLst>
                <a:path w="3397293" h="712704">
                  <a:moveTo>
                    <a:pt x="0" y="712704"/>
                  </a:moveTo>
                  <a:lnTo>
                    <a:pt x="135891" y="633514"/>
                  </a:lnTo>
                  <a:lnTo>
                    <a:pt x="271783" y="633514"/>
                  </a:lnTo>
                  <a:lnTo>
                    <a:pt x="407675" y="554325"/>
                  </a:lnTo>
                  <a:lnTo>
                    <a:pt x="543566" y="475136"/>
                  </a:lnTo>
                  <a:lnTo>
                    <a:pt x="679458" y="395946"/>
                  </a:lnTo>
                  <a:lnTo>
                    <a:pt x="815350" y="316757"/>
                  </a:lnTo>
                  <a:lnTo>
                    <a:pt x="951242" y="316757"/>
                  </a:lnTo>
                  <a:lnTo>
                    <a:pt x="1087133" y="237568"/>
                  </a:lnTo>
                  <a:lnTo>
                    <a:pt x="1223025" y="158378"/>
                  </a:lnTo>
                  <a:lnTo>
                    <a:pt x="1358917" y="158378"/>
                  </a:lnTo>
                  <a:lnTo>
                    <a:pt x="1494809" y="79189"/>
                  </a:lnTo>
                  <a:lnTo>
                    <a:pt x="1630700" y="158378"/>
                  </a:lnTo>
                  <a:lnTo>
                    <a:pt x="1766592" y="158378"/>
                  </a:lnTo>
                  <a:lnTo>
                    <a:pt x="1902484" y="158378"/>
                  </a:lnTo>
                  <a:lnTo>
                    <a:pt x="2038375" y="158378"/>
                  </a:lnTo>
                  <a:lnTo>
                    <a:pt x="2174267" y="79189"/>
                  </a:lnTo>
                  <a:lnTo>
                    <a:pt x="2310159" y="79189"/>
                  </a:lnTo>
                  <a:lnTo>
                    <a:pt x="2446051" y="79189"/>
                  </a:lnTo>
                  <a:lnTo>
                    <a:pt x="2581942" y="0"/>
                  </a:lnTo>
                  <a:lnTo>
                    <a:pt x="2717834" y="237568"/>
                  </a:lnTo>
                  <a:lnTo>
                    <a:pt x="2853726" y="395946"/>
                  </a:lnTo>
                  <a:lnTo>
                    <a:pt x="2989618" y="158378"/>
                  </a:lnTo>
                  <a:lnTo>
                    <a:pt x="3125509" y="158378"/>
                  </a:lnTo>
                  <a:lnTo>
                    <a:pt x="3261401" y="158378"/>
                  </a:lnTo>
                  <a:lnTo>
                    <a:pt x="3397293" y="79189"/>
                  </a:lnTo>
                </a:path>
              </a:pathLst>
            </a:custGeom>
            <a:ln w="27101" cap="flat">
              <a:solidFill>
                <a:srgbClr val="80BD41">
                  <a:alpha val="100000"/>
                </a:srgbClr>
              </a:solidFill>
              <a:prstDash val="solid"/>
              <a:round/>
            </a:ln>
          </p:spPr>
          <p:txBody>
            <a:bodyPr/>
            <a:lstStyle/>
            <a:p/>
          </p:txBody>
        </p:sp>
        <p:sp>
          <p:nvSpPr>
            <p:cNvPr id="78" name="pl78"/>
            <p:cNvSpPr/>
            <p:nvPr/>
          </p:nvSpPr>
          <p:spPr>
            <a:xfrm>
              <a:off x="5437664" y="3030233"/>
              <a:ext cx="3397293" cy="1029461"/>
            </a:xfrm>
            <a:custGeom>
              <a:avLst/>
              <a:pathLst>
                <a:path w="3397293" h="1029461">
                  <a:moveTo>
                    <a:pt x="0" y="1029461"/>
                  </a:moveTo>
                  <a:lnTo>
                    <a:pt x="135891" y="871083"/>
                  </a:lnTo>
                  <a:lnTo>
                    <a:pt x="271783" y="712704"/>
                  </a:lnTo>
                  <a:lnTo>
                    <a:pt x="407675" y="554325"/>
                  </a:lnTo>
                  <a:lnTo>
                    <a:pt x="543566" y="475136"/>
                  </a:lnTo>
                  <a:lnTo>
                    <a:pt x="679458" y="475136"/>
                  </a:lnTo>
                  <a:lnTo>
                    <a:pt x="815350" y="316757"/>
                  </a:lnTo>
                  <a:lnTo>
                    <a:pt x="951242" y="237568"/>
                  </a:lnTo>
                  <a:lnTo>
                    <a:pt x="1087133" y="237568"/>
                  </a:lnTo>
                  <a:lnTo>
                    <a:pt x="1223025" y="158378"/>
                  </a:lnTo>
                  <a:lnTo>
                    <a:pt x="1358917" y="79189"/>
                  </a:lnTo>
                  <a:lnTo>
                    <a:pt x="1494809" y="0"/>
                  </a:lnTo>
                  <a:lnTo>
                    <a:pt x="1630700" y="79189"/>
                  </a:lnTo>
                  <a:lnTo>
                    <a:pt x="1766592" y="237568"/>
                  </a:lnTo>
                  <a:lnTo>
                    <a:pt x="1902484" y="79189"/>
                  </a:lnTo>
                  <a:lnTo>
                    <a:pt x="2038375" y="79189"/>
                  </a:lnTo>
                  <a:lnTo>
                    <a:pt x="2174267" y="79189"/>
                  </a:lnTo>
                  <a:lnTo>
                    <a:pt x="2310159" y="158378"/>
                  </a:lnTo>
                  <a:lnTo>
                    <a:pt x="2446051" y="79189"/>
                  </a:lnTo>
                  <a:lnTo>
                    <a:pt x="2581942" y="0"/>
                  </a:lnTo>
                  <a:lnTo>
                    <a:pt x="2717834" y="158378"/>
                  </a:lnTo>
                  <a:lnTo>
                    <a:pt x="2853726" y="237568"/>
                  </a:lnTo>
                  <a:lnTo>
                    <a:pt x="2989618" y="158378"/>
                  </a:lnTo>
                  <a:lnTo>
                    <a:pt x="3125509" y="0"/>
                  </a:lnTo>
                  <a:lnTo>
                    <a:pt x="3261401" y="158378"/>
                  </a:lnTo>
                  <a:lnTo>
                    <a:pt x="3397293" y="79189"/>
                  </a:lnTo>
                </a:path>
              </a:pathLst>
            </a:custGeom>
            <a:ln w="27101" cap="flat">
              <a:solidFill>
                <a:srgbClr val="961A49">
                  <a:alpha val="100000"/>
                </a:srgbClr>
              </a:solidFill>
              <a:prstDash val="solid"/>
              <a:round/>
            </a:ln>
          </p:spPr>
          <p:txBody>
            <a:bodyPr/>
            <a:lstStyle/>
            <a:p/>
          </p:txBody>
        </p:sp>
        <p:sp>
          <p:nvSpPr>
            <p:cNvPr id="79" name="pl79"/>
            <p:cNvSpPr/>
            <p:nvPr/>
          </p:nvSpPr>
          <p:spPr>
            <a:xfrm>
              <a:off x="5437664" y="303023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555096"/>
              <a:ext cx="3397293" cy="1187840"/>
            </a:xfrm>
            <a:custGeom>
              <a:avLst/>
              <a:pathLst>
                <a:path w="3397293" h="1187840">
                  <a:moveTo>
                    <a:pt x="0" y="871083"/>
                  </a:moveTo>
                  <a:lnTo>
                    <a:pt x="135891" y="1187840"/>
                  </a:lnTo>
                  <a:lnTo>
                    <a:pt x="271783" y="712704"/>
                  </a:lnTo>
                  <a:lnTo>
                    <a:pt x="407675" y="237568"/>
                  </a:lnTo>
                  <a:lnTo>
                    <a:pt x="543566" y="237568"/>
                  </a:lnTo>
                  <a:lnTo>
                    <a:pt x="679458" y="237568"/>
                  </a:lnTo>
                  <a:lnTo>
                    <a:pt x="815350" y="158378"/>
                  </a:lnTo>
                  <a:lnTo>
                    <a:pt x="951242" y="158378"/>
                  </a:lnTo>
                  <a:lnTo>
                    <a:pt x="1087133" y="158378"/>
                  </a:lnTo>
                  <a:lnTo>
                    <a:pt x="1223025" y="158378"/>
                  </a:lnTo>
                  <a:lnTo>
                    <a:pt x="1358917" y="79189"/>
                  </a:lnTo>
                  <a:lnTo>
                    <a:pt x="1494809" y="79189"/>
                  </a:lnTo>
                  <a:lnTo>
                    <a:pt x="1630700" y="0"/>
                  </a:lnTo>
                  <a:lnTo>
                    <a:pt x="1766592" y="0"/>
                  </a:lnTo>
                  <a:lnTo>
                    <a:pt x="1902484" y="316757"/>
                  </a:lnTo>
                  <a:lnTo>
                    <a:pt x="2038375" y="712704"/>
                  </a:lnTo>
                  <a:lnTo>
                    <a:pt x="2174267" y="475136"/>
                  </a:lnTo>
                  <a:lnTo>
                    <a:pt x="2310159" y="395946"/>
                  </a:lnTo>
                  <a:lnTo>
                    <a:pt x="2446051" y="395946"/>
                  </a:lnTo>
                  <a:lnTo>
                    <a:pt x="2581942" y="475136"/>
                  </a:lnTo>
                  <a:lnTo>
                    <a:pt x="2717834" y="395946"/>
                  </a:lnTo>
                  <a:lnTo>
                    <a:pt x="2853726" y="237568"/>
                  </a:lnTo>
                  <a:lnTo>
                    <a:pt x="2989618" y="316757"/>
                  </a:lnTo>
                  <a:lnTo>
                    <a:pt x="3125509" y="633514"/>
                  </a:lnTo>
                  <a:lnTo>
                    <a:pt x="3261401" y="950272"/>
                  </a:lnTo>
                  <a:lnTo>
                    <a:pt x="3397293" y="791893"/>
                  </a:lnTo>
                </a:path>
              </a:pathLst>
            </a:custGeom>
            <a:ln w="43362" cap="flat">
              <a:solidFill>
                <a:srgbClr val="000000">
                  <a:alpha val="100000"/>
                </a:srgbClr>
              </a:solidFill>
              <a:prstDash val="solid"/>
              <a:round/>
            </a:ln>
          </p:spPr>
          <p:txBody>
            <a:bodyPr/>
            <a:lstStyle/>
            <a:p/>
          </p:txBody>
        </p:sp>
        <p:sp>
          <p:nvSpPr>
            <p:cNvPr id="81" name="pl81"/>
            <p:cNvSpPr/>
            <p:nvPr/>
          </p:nvSpPr>
          <p:spPr>
            <a:xfrm>
              <a:off x="5437664" y="2665962"/>
              <a:ext cx="0" cy="760217"/>
            </a:xfrm>
            <a:custGeom>
              <a:avLst/>
              <a:pathLst>
                <a:path w="0" h="760217">
                  <a:moveTo>
                    <a:pt x="0" y="760217"/>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665962"/>
              <a:ext cx="0" cy="126702"/>
            </a:xfrm>
            <a:custGeom>
              <a:avLst/>
              <a:pathLst>
                <a:path w="0" h="126702">
                  <a:moveTo>
                    <a:pt x="0" y="12670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634286"/>
              <a:ext cx="0" cy="31675"/>
            </a:xfrm>
            <a:custGeom>
              <a:avLst/>
              <a:pathLst>
                <a:path w="0" h="31675">
                  <a:moveTo>
                    <a:pt x="0" y="0"/>
                  </a:moveTo>
                  <a:lnTo>
                    <a:pt x="0" y="31675"/>
                  </a:lnTo>
                </a:path>
              </a:pathLst>
            </a:custGeom>
            <a:ln w="13550" cap="flat">
              <a:solidFill>
                <a:srgbClr val="0058AB">
                  <a:alpha val="100000"/>
                </a:srgbClr>
              </a:solidFill>
              <a:prstDash val="dot"/>
              <a:round/>
            </a:ln>
          </p:spPr>
          <p:txBody>
            <a:bodyPr/>
            <a:lstStyle/>
            <a:p/>
          </p:txBody>
        </p:sp>
        <p:sp>
          <p:nvSpPr>
            <p:cNvPr id="84" name="pl84"/>
            <p:cNvSpPr/>
            <p:nvPr/>
          </p:nvSpPr>
          <p:spPr>
            <a:xfrm>
              <a:off x="7476039" y="2665962"/>
              <a:ext cx="0" cy="601839"/>
            </a:xfrm>
            <a:custGeom>
              <a:avLst/>
              <a:pathLst>
                <a:path w="0" h="601839">
                  <a:moveTo>
                    <a:pt x="0" y="60183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665962"/>
              <a:ext cx="0" cy="364271"/>
            </a:xfrm>
            <a:custGeom>
              <a:avLst/>
              <a:pathLst>
                <a:path w="0" h="364271">
                  <a:moveTo>
                    <a:pt x="0" y="36427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665962"/>
              <a:ext cx="0" cy="839407"/>
            </a:xfrm>
            <a:custGeom>
              <a:avLst/>
              <a:pathLst>
                <a:path w="0" h="839407">
                  <a:moveTo>
                    <a:pt x="0" y="83940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665962"/>
              <a:ext cx="0" cy="681028"/>
            </a:xfrm>
            <a:custGeom>
              <a:avLst/>
              <a:pathLst>
                <a:path w="0" h="681028">
                  <a:moveTo>
                    <a:pt x="0" y="6810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555096"/>
              <a:ext cx="3397293" cy="1187840"/>
            </a:xfrm>
            <a:custGeom>
              <a:avLst/>
              <a:pathLst>
                <a:path w="3397293" h="1187840">
                  <a:moveTo>
                    <a:pt x="0" y="871083"/>
                  </a:moveTo>
                  <a:lnTo>
                    <a:pt x="135891" y="1187840"/>
                  </a:lnTo>
                  <a:lnTo>
                    <a:pt x="271783" y="712704"/>
                  </a:lnTo>
                  <a:lnTo>
                    <a:pt x="407675" y="237568"/>
                  </a:lnTo>
                  <a:lnTo>
                    <a:pt x="543566" y="237568"/>
                  </a:lnTo>
                  <a:lnTo>
                    <a:pt x="679458" y="237568"/>
                  </a:lnTo>
                  <a:lnTo>
                    <a:pt x="815350" y="158378"/>
                  </a:lnTo>
                  <a:lnTo>
                    <a:pt x="951242" y="158378"/>
                  </a:lnTo>
                  <a:lnTo>
                    <a:pt x="1087133" y="158378"/>
                  </a:lnTo>
                  <a:lnTo>
                    <a:pt x="1223025" y="158378"/>
                  </a:lnTo>
                  <a:lnTo>
                    <a:pt x="1358917" y="79189"/>
                  </a:lnTo>
                  <a:lnTo>
                    <a:pt x="1494809" y="79189"/>
                  </a:lnTo>
                  <a:lnTo>
                    <a:pt x="1630700" y="0"/>
                  </a:lnTo>
                  <a:lnTo>
                    <a:pt x="1766592" y="0"/>
                  </a:lnTo>
                  <a:lnTo>
                    <a:pt x="1902484" y="316757"/>
                  </a:lnTo>
                  <a:lnTo>
                    <a:pt x="2038375" y="712704"/>
                  </a:lnTo>
                  <a:lnTo>
                    <a:pt x="2174267" y="475136"/>
                  </a:lnTo>
                  <a:lnTo>
                    <a:pt x="2310159" y="395946"/>
                  </a:lnTo>
                  <a:lnTo>
                    <a:pt x="2446051" y="395946"/>
                  </a:lnTo>
                  <a:lnTo>
                    <a:pt x="2581942" y="475136"/>
                  </a:lnTo>
                  <a:lnTo>
                    <a:pt x="2717834" y="395946"/>
                  </a:lnTo>
                  <a:lnTo>
                    <a:pt x="2853726" y="237568"/>
                  </a:lnTo>
                  <a:lnTo>
                    <a:pt x="2989618" y="316757"/>
                  </a:lnTo>
                  <a:lnTo>
                    <a:pt x="3125509" y="633514"/>
                  </a:lnTo>
                  <a:lnTo>
                    <a:pt x="3261401" y="950272"/>
                  </a:lnTo>
                  <a:lnTo>
                    <a:pt x="3397293" y="791893"/>
                  </a:lnTo>
                </a:path>
              </a:pathLst>
            </a:custGeom>
            <a:ln w="27101" cap="flat">
              <a:solidFill>
                <a:srgbClr val="0058AB">
                  <a:alpha val="100000"/>
                </a:srgbClr>
              </a:solidFill>
              <a:prstDash val="solid"/>
              <a:round/>
            </a:ln>
          </p:spPr>
          <p:txBody>
            <a:bodyPr/>
            <a:lstStyle/>
            <a:p/>
          </p:txBody>
        </p:sp>
        <p:sp>
          <p:nvSpPr>
            <p:cNvPr id="89" name="tx89"/>
            <p:cNvSpPr/>
            <p:nvPr/>
          </p:nvSpPr>
          <p:spPr>
            <a:xfrm>
              <a:off x="5389469" y="259522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0" name="tx90"/>
            <p:cNvSpPr/>
            <p:nvPr/>
          </p:nvSpPr>
          <p:spPr>
            <a:xfrm>
              <a:off x="6086977" y="2593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1" name="tx91"/>
            <p:cNvSpPr/>
            <p:nvPr/>
          </p:nvSpPr>
          <p:spPr>
            <a:xfrm>
              <a:off x="6766436" y="259522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7427845" y="259379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989462" y="25938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59384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786762" y="259548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902429" y="30703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30703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7700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97811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21862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144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144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7017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3263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81509" y="4990743"/>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Lesotho</a:t>
              </a:r>
            </a:p>
          </p:txBody>
        </p:sp>
        <p:sp>
          <p:nvSpPr>
            <p:cNvPr id="114" name="tx114"/>
            <p:cNvSpPr/>
            <p:nvPr/>
          </p:nvSpPr>
          <p:spPr>
            <a:xfrm>
              <a:off x="713727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9973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009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2686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2362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2038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8481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2524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2200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4385855" cy="114824"/>
            </a:xfrm>
            <a:prstGeom prst="rect">
              <a:avLst/>
            </a:prstGeom>
            <a:solidFill>
              <a:srgbClr val="1CABE2">
                <a:alpha val="80000"/>
              </a:srgbClr>
            </a:solidFill>
          </p:spPr>
          <p:txBody>
            <a:bodyPr/>
            <a:lstStyle/>
            <a:p/>
          </p:txBody>
        </p:sp>
        <p:sp>
          <p:nvSpPr>
            <p:cNvPr id="129" name="rc129"/>
            <p:cNvSpPr/>
            <p:nvPr/>
          </p:nvSpPr>
          <p:spPr>
            <a:xfrm>
              <a:off x="1317178" y="5743865"/>
              <a:ext cx="7321564" cy="114824"/>
            </a:xfrm>
            <a:prstGeom prst="rect">
              <a:avLst/>
            </a:prstGeom>
            <a:solidFill>
              <a:srgbClr val="1CABE2">
                <a:alpha val="80000"/>
              </a:srgbClr>
            </a:solidFill>
          </p:spPr>
          <p:txBody>
            <a:bodyPr/>
            <a:lstStyle/>
            <a:p/>
          </p:txBody>
        </p:sp>
        <p:sp>
          <p:nvSpPr>
            <p:cNvPr id="130" name="rc130"/>
            <p:cNvSpPr/>
            <p:nvPr/>
          </p:nvSpPr>
          <p:spPr>
            <a:xfrm>
              <a:off x="1317178" y="5600334"/>
              <a:ext cx="6269864" cy="114824"/>
            </a:xfrm>
            <a:prstGeom prst="rect">
              <a:avLst/>
            </a:prstGeom>
            <a:solidFill>
              <a:srgbClr val="1CABE2">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293522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a:off x="490285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7" name="tx137"/>
            <p:cNvSpPr/>
            <p:nvPr/>
          </p:nvSpPr>
          <p:spPr>
            <a:xfrm>
              <a:off x="687048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8" name="tx138"/>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Lesotho (88%) was 2 percentage points lower than the global average (90%) and 3 percentage points higher than the average across all ESAR countries (85%).
National DTP1 coverage was 4 percentage points lower than in 2019 (92%).
This equates to 6,000 zero-dose children in 2025 compared to 4,000 zero-dose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Lesotho DTP1 coverage was 88% - this is 4 percentage points lower than in 2019 and 2 percentage points lower than the global average (90%).</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Lesotho ranked number 11 out of 21 countries for lowest DTP1 coverage (based on tied ranks).
Lesotho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Lesotho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F26A21">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Lesotho ranked number 20 out of 21 countries with 3,000 zero-dose children.
In 2025, Lesotho ranked number 17 out of 21 countries with 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2787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61284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89780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18277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7035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25532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54029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82526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618560"/>
              <a:ext cx="203168" cy="1066826"/>
            </a:xfrm>
            <a:prstGeom prst="rect">
              <a:avLst/>
            </a:prstGeom>
            <a:solidFill>
              <a:srgbClr val="80BD41">
                <a:alpha val="100000"/>
              </a:srgbClr>
            </a:solidFill>
          </p:spPr>
          <p:txBody>
            <a:bodyPr/>
            <a:lstStyle/>
            <a:p/>
          </p:txBody>
        </p:sp>
        <p:sp>
          <p:nvSpPr>
            <p:cNvPr id="28" name="rc28"/>
            <p:cNvSpPr/>
            <p:nvPr/>
          </p:nvSpPr>
          <p:spPr>
            <a:xfrm>
              <a:off x="1332670" y="3415348"/>
              <a:ext cx="203168" cy="165100"/>
            </a:xfrm>
            <a:prstGeom prst="rect">
              <a:avLst/>
            </a:prstGeom>
            <a:solidFill>
              <a:srgbClr val="0058AB">
                <a:alpha val="100000"/>
              </a:srgbClr>
            </a:solidFill>
          </p:spPr>
          <p:txBody>
            <a:bodyPr/>
            <a:lstStyle/>
            <a:p/>
          </p:txBody>
        </p:sp>
        <p:sp>
          <p:nvSpPr>
            <p:cNvPr id="29" name="rc29"/>
            <p:cNvSpPr/>
            <p:nvPr/>
          </p:nvSpPr>
          <p:spPr>
            <a:xfrm>
              <a:off x="1332670" y="3580449"/>
              <a:ext cx="203168" cy="38111"/>
            </a:xfrm>
            <a:prstGeom prst="rect">
              <a:avLst/>
            </a:prstGeom>
            <a:solidFill>
              <a:srgbClr val="1CABE2">
                <a:alpha val="100000"/>
              </a:srgbClr>
            </a:solidFill>
          </p:spPr>
          <p:txBody>
            <a:bodyPr/>
            <a:lstStyle/>
            <a:p/>
          </p:txBody>
        </p:sp>
        <p:sp>
          <p:nvSpPr>
            <p:cNvPr id="30" name="rc30"/>
            <p:cNvSpPr/>
            <p:nvPr/>
          </p:nvSpPr>
          <p:spPr>
            <a:xfrm>
              <a:off x="1558413" y="3667945"/>
              <a:ext cx="203168" cy="1017441"/>
            </a:xfrm>
            <a:prstGeom prst="rect">
              <a:avLst/>
            </a:prstGeom>
            <a:solidFill>
              <a:srgbClr val="80BD41">
                <a:alpha val="100000"/>
              </a:srgbClr>
            </a:solidFill>
          </p:spPr>
          <p:txBody>
            <a:bodyPr/>
            <a:lstStyle/>
            <a:p/>
          </p:txBody>
        </p:sp>
        <p:sp>
          <p:nvSpPr>
            <p:cNvPr id="31" name="rc31"/>
            <p:cNvSpPr/>
            <p:nvPr/>
          </p:nvSpPr>
          <p:spPr>
            <a:xfrm>
              <a:off x="1558413" y="3397473"/>
              <a:ext cx="203168" cy="218942"/>
            </a:xfrm>
            <a:prstGeom prst="rect">
              <a:avLst/>
            </a:prstGeom>
            <a:solidFill>
              <a:srgbClr val="0058AB">
                <a:alpha val="100000"/>
              </a:srgbClr>
            </a:solidFill>
          </p:spPr>
          <p:txBody>
            <a:bodyPr/>
            <a:lstStyle/>
            <a:p/>
          </p:txBody>
        </p:sp>
        <p:sp>
          <p:nvSpPr>
            <p:cNvPr id="32" name="rc32"/>
            <p:cNvSpPr/>
            <p:nvPr/>
          </p:nvSpPr>
          <p:spPr>
            <a:xfrm>
              <a:off x="1558413" y="3616415"/>
              <a:ext cx="203168" cy="51529"/>
            </a:xfrm>
            <a:prstGeom prst="rect">
              <a:avLst/>
            </a:prstGeom>
            <a:solidFill>
              <a:srgbClr val="1CABE2">
                <a:alpha val="100000"/>
              </a:srgbClr>
            </a:solidFill>
          </p:spPr>
          <p:txBody>
            <a:bodyPr/>
            <a:lstStyle/>
            <a:p/>
          </p:txBody>
        </p:sp>
        <p:sp>
          <p:nvSpPr>
            <p:cNvPr id="33" name="rc33"/>
            <p:cNvSpPr/>
            <p:nvPr/>
          </p:nvSpPr>
          <p:spPr>
            <a:xfrm>
              <a:off x="1784155" y="3570248"/>
              <a:ext cx="203168" cy="1115138"/>
            </a:xfrm>
            <a:prstGeom prst="rect">
              <a:avLst/>
            </a:prstGeom>
            <a:solidFill>
              <a:srgbClr val="80BD41">
                <a:alpha val="100000"/>
              </a:srgbClr>
            </a:solidFill>
          </p:spPr>
          <p:txBody>
            <a:bodyPr/>
            <a:lstStyle/>
            <a:p/>
          </p:txBody>
        </p:sp>
        <p:sp>
          <p:nvSpPr>
            <p:cNvPr id="34" name="rc34"/>
            <p:cNvSpPr/>
            <p:nvPr/>
          </p:nvSpPr>
          <p:spPr>
            <a:xfrm>
              <a:off x="1784155" y="3373471"/>
              <a:ext cx="203168" cy="144317"/>
            </a:xfrm>
            <a:prstGeom prst="rect">
              <a:avLst/>
            </a:prstGeom>
            <a:solidFill>
              <a:srgbClr val="0058AB">
                <a:alpha val="100000"/>
              </a:srgbClr>
            </a:solidFill>
          </p:spPr>
          <p:txBody>
            <a:bodyPr/>
            <a:lstStyle/>
            <a:p/>
          </p:txBody>
        </p:sp>
        <p:sp>
          <p:nvSpPr>
            <p:cNvPr id="35" name="rc35"/>
            <p:cNvSpPr/>
            <p:nvPr/>
          </p:nvSpPr>
          <p:spPr>
            <a:xfrm>
              <a:off x="1784155" y="3517789"/>
              <a:ext cx="203168" cy="52459"/>
            </a:xfrm>
            <a:prstGeom prst="rect">
              <a:avLst/>
            </a:prstGeom>
            <a:solidFill>
              <a:srgbClr val="1CABE2">
                <a:alpha val="100000"/>
              </a:srgbClr>
            </a:solidFill>
          </p:spPr>
          <p:txBody>
            <a:bodyPr/>
            <a:lstStyle/>
            <a:p/>
          </p:txBody>
        </p:sp>
        <p:sp>
          <p:nvSpPr>
            <p:cNvPr id="36" name="rc36"/>
            <p:cNvSpPr/>
            <p:nvPr/>
          </p:nvSpPr>
          <p:spPr>
            <a:xfrm>
              <a:off x="2009898" y="3513784"/>
              <a:ext cx="203168" cy="1171602"/>
            </a:xfrm>
            <a:prstGeom prst="rect">
              <a:avLst/>
            </a:prstGeom>
            <a:solidFill>
              <a:srgbClr val="80BD41">
                <a:alpha val="100000"/>
              </a:srgbClr>
            </a:solidFill>
          </p:spPr>
          <p:txBody>
            <a:bodyPr/>
            <a:lstStyle/>
            <a:p/>
          </p:txBody>
        </p:sp>
        <p:sp>
          <p:nvSpPr>
            <p:cNvPr id="37" name="rc37"/>
            <p:cNvSpPr/>
            <p:nvPr/>
          </p:nvSpPr>
          <p:spPr>
            <a:xfrm>
              <a:off x="2009898" y="3383601"/>
              <a:ext cx="203168" cy="65091"/>
            </a:xfrm>
            <a:prstGeom prst="rect">
              <a:avLst/>
            </a:prstGeom>
            <a:solidFill>
              <a:srgbClr val="0058AB">
                <a:alpha val="100000"/>
              </a:srgbClr>
            </a:solidFill>
          </p:spPr>
          <p:txBody>
            <a:bodyPr/>
            <a:lstStyle/>
            <a:p/>
          </p:txBody>
        </p:sp>
        <p:sp>
          <p:nvSpPr>
            <p:cNvPr id="38" name="rc38"/>
            <p:cNvSpPr/>
            <p:nvPr/>
          </p:nvSpPr>
          <p:spPr>
            <a:xfrm>
              <a:off x="2009898" y="3448693"/>
              <a:ext cx="203168" cy="65091"/>
            </a:xfrm>
            <a:prstGeom prst="rect">
              <a:avLst/>
            </a:prstGeom>
            <a:solidFill>
              <a:srgbClr val="1CABE2">
                <a:alpha val="100000"/>
              </a:srgbClr>
            </a:solidFill>
          </p:spPr>
          <p:txBody>
            <a:bodyPr/>
            <a:lstStyle/>
            <a:p/>
          </p:txBody>
        </p:sp>
        <p:sp>
          <p:nvSpPr>
            <p:cNvPr id="39" name="rc39"/>
            <p:cNvSpPr/>
            <p:nvPr/>
          </p:nvSpPr>
          <p:spPr>
            <a:xfrm>
              <a:off x="2235640" y="3544483"/>
              <a:ext cx="203168" cy="1140903"/>
            </a:xfrm>
            <a:prstGeom prst="rect">
              <a:avLst/>
            </a:prstGeom>
            <a:solidFill>
              <a:srgbClr val="80BD41">
                <a:alpha val="100000"/>
              </a:srgbClr>
            </a:solidFill>
          </p:spPr>
          <p:txBody>
            <a:bodyPr/>
            <a:lstStyle/>
            <a:p/>
          </p:txBody>
        </p:sp>
        <p:sp>
          <p:nvSpPr>
            <p:cNvPr id="40" name="rc40"/>
            <p:cNvSpPr/>
            <p:nvPr/>
          </p:nvSpPr>
          <p:spPr>
            <a:xfrm>
              <a:off x="2235640" y="3417708"/>
              <a:ext cx="203168" cy="63375"/>
            </a:xfrm>
            <a:prstGeom prst="rect">
              <a:avLst/>
            </a:prstGeom>
            <a:solidFill>
              <a:srgbClr val="0058AB">
                <a:alpha val="100000"/>
              </a:srgbClr>
            </a:solidFill>
          </p:spPr>
          <p:txBody>
            <a:bodyPr/>
            <a:lstStyle/>
            <a:p/>
          </p:txBody>
        </p:sp>
        <p:sp>
          <p:nvSpPr>
            <p:cNvPr id="41" name="rc41"/>
            <p:cNvSpPr/>
            <p:nvPr/>
          </p:nvSpPr>
          <p:spPr>
            <a:xfrm>
              <a:off x="2235640" y="3481084"/>
              <a:ext cx="203168" cy="63399"/>
            </a:xfrm>
            <a:prstGeom prst="rect">
              <a:avLst/>
            </a:prstGeom>
            <a:solidFill>
              <a:srgbClr val="1CABE2">
                <a:alpha val="100000"/>
              </a:srgbClr>
            </a:solidFill>
          </p:spPr>
          <p:txBody>
            <a:bodyPr/>
            <a:lstStyle/>
            <a:p/>
          </p:txBody>
        </p:sp>
        <p:sp>
          <p:nvSpPr>
            <p:cNvPr id="42" name="rc42"/>
            <p:cNvSpPr/>
            <p:nvPr/>
          </p:nvSpPr>
          <p:spPr>
            <a:xfrm>
              <a:off x="2461382" y="3574038"/>
              <a:ext cx="203168" cy="1111349"/>
            </a:xfrm>
            <a:prstGeom prst="rect">
              <a:avLst/>
            </a:prstGeom>
            <a:solidFill>
              <a:srgbClr val="80BD41">
                <a:alpha val="100000"/>
              </a:srgbClr>
            </a:solidFill>
          </p:spPr>
          <p:txBody>
            <a:bodyPr/>
            <a:lstStyle/>
            <a:p/>
          </p:txBody>
        </p:sp>
        <p:sp>
          <p:nvSpPr>
            <p:cNvPr id="43" name="rc43"/>
            <p:cNvSpPr/>
            <p:nvPr/>
          </p:nvSpPr>
          <p:spPr>
            <a:xfrm>
              <a:off x="2461382" y="3436680"/>
              <a:ext cx="203168" cy="62446"/>
            </a:xfrm>
            <a:prstGeom prst="rect">
              <a:avLst/>
            </a:prstGeom>
            <a:solidFill>
              <a:srgbClr val="0058AB">
                <a:alpha val="100000"/>
              </a:srgbClr>
            </a:solidFill>
          </p:spPr>
          <p:txBody>
            <a:bodyPr/>
            <a:lstStyle/>
            <a:p/>
          </p:txBody>
        </p:sp>
        <p:sp>
          <p:nvSpPr>
            <p:cNvPr id="44" name="rc44"/>
            <p:cNvSpPr/>
            <p:nvPr/>
          </p:nvSpPr>
          <p:spPr>
            <a:xfrm>
              <a:off x="2461382" y="3499126"/>
              <a:ext cx="203168" cy="74911"/>
            </a:xfrm>
            <a:prstGeom prst="rect">
              <a:avLst/>
            </a:prstGeom>
            <a:solidFill>
              <a:srgbClr val="1CABE2">
                <a:alpha val="100000"/>
              </a:srgbClr>
            </a:solidFill>
          </p:spPr>
          <p:txBody>
            <a:bodyPr/>
            <a:lstStyle/>
            <a:p/>
          </p:txBody>
        </p:sp>
        <p:sp>
          <p:nvSpPr>
            <p:cNvPr id="45" name="rc45"/>
            <p:cNvSpPr/>
            <p:nvPr/>
          </p:nvSpPr>
          <p:spPr>
            <a:xfrm>
              <a:off x="2687125" y="3575039"/>
              <a:ext cx="203168" cy="1110347"/>
            </a:xfrm>
            <a:prstGeom prst="rect">
              <a:avLst/>
            </a:prstGeom>
            <a:solidFill>
              <a:srgbClr val="80BD41">
                <a:alpha val="100000"/>
              </a:srgbClr>
            </a:solidFill>
          </p:spPr>
          <p:txBody>
            <a:bodyPr/>
            <a:lstStyle/>
            <a:p/>
          </p:txBody>
        </p:sp>
        <p:sp>
          <p:nvSpPr>
            <p:cNvPr id="46" name="rc46"/>
            <p:cNvSpPr/>
            <p:nvPr/>
          </p:nvSpPr>
          <p:spPr>
            <a:xfrm>
              <a:off x="2687125" y="3437800"/>
              <a:ext cx="203168" cy="49909"/>
            </a:xfrm>
            <a:prstGeom prst="rect">
              <a:avLst/>
            </a:prstGeom>
            <a:solidFill>
              <a:srgbClr val="0058AB">
                <a:alpha val="100000"/>
              </a:srgbClr>
            </a:solidFill>
          </p:spPr>
          <p:txBody>
            <a:bodyPr/>
            <a:lstStyle/>
            <a:p/>
          </p:txBody>
        </p:sp>
        <p:sp>
          <p:nvSpPr>
            <p:cNvPr id="47" name="rc47"/>
            <p:cNvSpPr/>
            <p:nvPr/>
          </p:nvSpPr>
          <p:spPr>
            <a:xfrm>
              <a:off x="2687125" y="3487710"/>
              <a:ext cx="203168" cy="87329"/>
            </a:xfrm>
            <a:prstGeom prst="rect">
              <a:avLst/>
            </a:prstGeom>
            <a:solidFill>
              <a:srgbClr val="1CABE2">
                <a:alpha val="100000"/>
              </a:srgbClr>
            </a:solidFill>
          </p:spPr>
          <p:txBody>
            <a:bodyPr/>
            <a:lstStyle/>
            <a:p/>
          </p:txBody>
        </p:sp>
        <p:sp>
          <p:nvSpPr>
            <p:cNvPr id="48" name="rc48"/>
            <p:cNvSpPr/>
            <p:nvPr/>
          </p:nvSpPr>
          <p:spPr>
            <a:xfrm>
              <a:off x="2912867" y="3548058"/>
              <a:ext cx="203168" cy="1137328"/>
            </a:xfrm>
            <a:prstGeom prst="rect">
              <a:avLst/>
            </a:prstGeom>
            <a:solidFill>
              <a:srgbClr val="80BD41">
                <a:alpha val="100000"/>
              </a:srgbClr>
            </a:solidFill>
          </p:spPr>
          <p:txBody>
            <a:bodyPr/>
            <a:lstStyle/>
            <a:p/>
          </p:txBody>
        </p:sp>
        <p:sp>
          <p:nvSpPr>
            <p:cNvPr id="49" name="rc49"/>
            <p:cNvSpPr/>
            <p:nvPr/>
          </p:nvSpPr>
          <p:spPr>
            <a:xfrm>
              <a:off x="2912867" y="3392968"/>
              <a:ext cx="203168" cy="51696"/>
            </a:xfrm>
            <a:prstGeom prst="rect">
              <a:avLst/>
            </a:prstGeom>
            <a:solidFill>
              <a:srgbClr val="0058AB">
                <a:alpha val="100000"/>
              </a:srgbClr>
            </a:solidFill>
          </p:spPr>
          <p:txBody>
            <a:bodyPr/>
            <a:lstStyle/>
            <a:p/>
          </p:txBody>
        </p:sp>
        <p:sp>
          <p:nvSpPr>
            <p:cNvPr id="50" name="rc50"/>
            <p:cNvSpPr/>
            <p:nvPr/>
          </p:nvSpPr>
          <p:spPr>
            <a:xfrm>
              <a:off x="2912867" y="3444665"/>
              <a:ext cx="203168" cy="103393"/>
            </a:xfrm>
            <a:prstGeom prst="rect">
              <a:avLst/>
            </a:prstGeom>
            <a:solidFill>
              <a:srgbClr val="1CABE2">
                <a:alpha val="100000"/>
              </a:srgbClr>
            </a:solidFill>
          </p:spPr>
          <p:txBody>
            <a:bodyPr/>
            <a:lstStyle/>
            <a:p/>
          </p:txBody>
        </p:sp>
        <p:sp>
          <p:nvSpPr>
            <p:cNvPr id="51" name="rc51"/>
            <p:cNvSpPr/>
            <p:nvPr/>
          </p:nvSpPr>
          <p:spPr>
            <a:xfrm>
              <a:off x="3138609" y="3531708"/>
              <a:ext cx="203168" cy="1153678"/>
            </a:xfrm>
            <a:prstGeom prst="rect">
              <a:avLst/>
            </a:prstGeom>
            <a:solidFill>
              <a:srgbClr val="80BD41">
                <a:alpha val="100000"/>
              </a:srgbClr>
            </a:solidFill>
          </p:spPr>
          <p:txBody>
            <a:bodyPr/>
            <a:lstStyle/>
            <a:p/>
          </p:txBody>
        </p:sp>
        <p:sp>
          <p:nvSpPr>
            <p:cNvPr id="52" name="rc52"/>
            <p:cNvSpPr/>
            <p:nvPr/>
          </p:nvSpPr>
          <p:spPr>
            <a:xfrm>
              <a:off x="3138609" y="3374401"/>
              <a:ext cx="203168" cy="52435"/>
            </a:xfrm>
            <a:prstGeom prst="rect">
              <a:avLst/>
            </a:prstGeom>
            <a:solidFill>
              <a:srgbClr val="0058AB">
                <a:alpha val="100000"/>
              </a:srgbClr>
            </a:solidFill>
          </p:spPr>
          <p:txBody>
            <a:bodyPr/>
            <a:lstStyle/>
            <a:p/>
          </p:txBody>
        </p:sp>
        <p:sp>
          <p:nvSpPr>
            <p:cNvPr id="53" name="rc53"/>
            <p:cNvSpPr/>
            <p:nvPr/>
          </p:nvSpPr>
          <p:spPr>
            <a:xfrm>
              <a:off x="3138609" y="3426837"/>
              <a:ext cx="203168" cy="104871"/>
            </a:xfrm>
            <a:prstGeom prst="rect">
              <a:avLst/>
            </a:prstGeom>
            <a:solidFill>
              <a:srgbClr val="1CABE2">
                <a:alpha val="100000"/>
              </a:srgbClr>
            </a:solidFill>
          </p:spPr>
          <p:txBody>
            <a:bodyPr/>
            <a:lstStyle/>
            <a:p/>
          </p:txBody>
        </p:sp>
        <p:sp>
          <p:nvSpPr>
            <p:cNvPr id="54" name="rc54"/>
            <p:cNvSpPr/>
            <p:nvPr/>
          </p:nvSpPr>
          <p:spPr>
            <a:xfrm>
              <a:off x="3364352" y="3492786"/>
              <a:ext cx="203168" cy="1192600"/>
            </a:xfrm>
            <a:prstGeom prst="rect">
              <a:avLst/>
            </a:prstGeom>
            <a:solidFill>
              <a:srgbClr val="80BD41">
                <a:alpha val="100000"/>
              </a:srgbClr>
            </a:solidFill>
          </p:spPr>
          <p:txBody>
            <a:bodyPr/>
            <a:lstStyle/>
            <a:p/>
          </p:txBody>
        </p:sp>
        <p:sp>
          <p:nvSpPr>
            <p:cNvPr id="55" name="rc55"/>
            <p:cNvSpPr/>
            <p:nvPr/>
          </p:nvSpPr>
          <p:spPr>
            <a:xfrm>
              <a:off x="3364352" y="3374830"/>
              <a:ext cx="203168" cy="52411"/>
            </a:xfrm>
            <a:prstGeom prst="rect">
              <a:avLst/>
            </a:prstGeom>
            <a:solidFill>
              <a:srgbClr val="0058AB">
                <a:alpha val="100000"/>
              </a:srgbClr>
            </a:solidFill>
          </p:spPr>
          <p:txBody>
            <a:bodyPr/>
            <a:lstStyle/>
            <a:p/>
          </p:txBody>
        </p:sp>
        <p:sp>
          <p:nvSpPr>
            <p:cNvPr id="56" name="rc56"/>
            <p:cNvSpPr/>
            <p:nvPr/>
          </p:nvSpPr>
          <p:spPr>
            <a:xfrm>
              <a:off x="3364352" y="3427242"/>
              <a:ext cx="203168" cy="65544"/>
            </a:xfrm>
            <a:prstGeom prst="rect">
              <a:avLst/>
            </a:prstGeom>
            <a:solidFill>
              <a:srgbClr val="1CABE2">
                <a:alpha val="100000"/>
              </a:srgbClr>
            </a:solidFill>
          </p:spPr>
          <p:txBody>
            <a:bodyPr/>
            <a:lstStyle/>
            <a:p/>
          </p:txBody>
        </p:sp>
        <p:sp>
          <p:nvSpPr>
            <p:cNvPr id="57" name="rc57"/>
            <p:cNvSpPr/>
            <p:nvPr/>
          </p:nvSpPr>
          <p:spPr>
            <a:xfrm>
              <a:off x="3590094" y="3463113"/>
              <a:ext cx="203168" cy="1222274"/>
            </a:xfrm>
            <a:prstGeom prst="rect">
              <a:avLst/>
            </a:prstGeom>
            <a:solidFill>
              <a:srgbClr val="80BD41">
                <a:alpha val="100000"/>
              </a:srgbClr>
            </a:solidFill>
          </p:spPr>
          <p:txBody>
            <a:bodyPr/>
            <a:lstStyle/>
            <a:p/>
          </p:txBody>
        </p:sp>
        <p:sp>
          <p:nvSpPr>
            <p:cNvPr id="58" name="rc58"/>
            <p:cNvSpPr/>
            <p:nvPr/>
          </p:nvSpPr>
          <p:spPr>
            <a:xfrm>
              <a:off x="3590094" y="3371112"/>
              <a:ext cx="203168" cy="39422"/>
            </a:xfrm>
            <a:prstGeom prst="rect">
              <a:avLst/>
            </a:prstGeom>
            <a:solidFill>
              <a:srgbClr val="0058AB">
                <a:alpha val="100000"/>
              </a:srgbClr>
            </a:solidFill>
          </p:spPr>
          <p:txBody>
            <a:bodyPr/>
            <a:lstStyle/>
            <a:p/>
          </p:txBody>
        </p:sp>
        <p:sp>
          <p:nvSpPr>
            <p:cNvPr id="59" name="rc59"/>
            <p:cNvSpPr/>
            <p:nvPr/>
          </p:nvSpPr>
          <p:spPr>
            <a:xfrm>
              <a:off x="3590094" y="3410534"/>
              <a:ext cx="203168" cy="52578"/>
            </a:xfrm>
            <a:prstGeom prst="rect">
              <a:avLst/>
            </a:prstGeom>
            <a:solidFill>
              <a:srgbClr val="1CABE2">
                <a:alpha val="100000"/>
              </a:srgbClr>
            </a:solidFill>
          </p:spPr>
          <p:txBody>
            <a:bodyPr/>
            <a:lstStyle/>
            <a:p/>
          </p:txBody>
        </p:sp>
        <p:sp>
          <p:nvSpPr>
            <p:cNvPr id="60" name="rc60"/>
            <p:cNvSpPr/>
            <p:nvPr/>
          </p:nvSpPr>
          <p:spPr>
            <a:xfrm>
              <a:off x="3815836" y="3365010"/>
              <a:ext cx="203168" cy="1320376"/>
            </a:xfrm>
            <a:prstGeom prst="rect">
              <a:avLst/>
            </a:prstGeom>
            <a:solidFill>
              <a:srgbClr val="80BD41">
                <a:alpha val="100000"/>
              </a:srgbClr>
            </a:solidFill>
          </p:spPr>
          <p:txBody>
            <a:bodyPr/>
            <a:lstStyle/>
            <a:p/>
          </p:txBody>
        </p:sp>
        <p:sp>
          <p:nvSpPr>
            <p:cNvPr id="61" name="rc61"/>
            <p:cNvSpPr/>
            <p:nvPr/>
          </p:nvSpPr>
          <p:spPr>
            <a:xfrm>
              <a:off x="3815836" y="3310001"/>
              <a:ext cx="203168" cy="41257"/>
            </a:xfrm>
            <a:prstGeom prst="rect">
              <a:avLst/>
            </a:prstGeom>
            <a:solidFill>
              <a:srgbClr val="0058AB">
                <a:alpha val="100000"/>
              </a:srgbClr>
            </a:solidFill>
          </p:spPr>
          <p:txBody>
            <a:bodyPr/>
            <a:lstStyle/>
            <a:p/>
          </p:txBody>
        </p:sp>
        <p:sp>
          <p:nvSpPr>
            <p:cNvPr id="62" name="rc62"/>
            <p:cNvSpPr/>
            <p:nvPr/>
          </p:nvSpPr>
          <p:spPr>
            <a:xfrm>
              <a:off x="3815836" y="3351258"/>
              <a:ext cx="203168" cy="13752"/>
            </a:xfrm>
            <a:prstGeom prst="rect">
              <a:avLst/>
            </a:prstGeom>
            <a:solidFill>
              <a:srgbClr val="1CABE2">
                <a:alpha val="100000"/>
              </a:srgbClr>
            </a:solidFill>
          </p:spPr>
          <p:txBody>
            <a:bodyPr/>
            <a:lstStyle/>
            <a:p/>
          </p:txBody>
        </p:sp>
        <p:sp>
          <p:nvSpPr>
            <p:cNvPr id="63" name="rc63"/>
            <p:cNvSpPr/>
            <p:nvPr/>
          </p:nvSpPr>
          <p:spPr>
            <a:xfrm>
              <a:off x="4041579" y="3371803"/>
              <a:ext cx="203168" cy="1313583"/>
            </a:xfrm>
            <a:prstGeom prst="rect">
              <a:avLst/>
            </a:prstGeom>
            <a:solidFill>
              <a:srgbClr val="80BD41">
                <a:alpha val="100000"/>
              </a:srgbClr>
            </a:solidFill>
          </p:spPr>
          <p:txBody>
            <a:bodyPr/>
            <a:lstStyle/>
            <a:p/>
          </p:txBody>
        </p:sp>
        <p:sp>
          <p:nvSpPr>
            <p:cNvPr id="64" name="rc64"/>
            <p:cNvSpPr/>
            <p:nvPr/>
          </p:nvSpPr>
          <p:spPr>
            <a:xfrm>
              <a:off x="4041579" y="3302660"/>
              <a:ext cx="203168" cy="27647"/>
            </a:xfrm>
            <a:prstGeom prst="rect">
              <a:avLst/>
            </a:prstGeom>
            <a:solidFill>
              <a:srgbClr val="0058AB">
                <a:alpha val="100000"/>
              </a:srgbClr>
            </a:solidFill>
          </p:spPr>
          <p:txBody>
            <a:bodyPr/>
            <a:lstStyle/>
            <a:p/>
          </p:txBody>
        </p:sp>
        <p:sp>
          <p:nvSpPr>
            <p:cNvPr id="65" name="rc65"/>
            <p:cNvSpPr/>
            <p:nvPr/>
          </p:nvSpPr>
          <p:spPr>
            <a:xfrm>
              <a:off x="4041579" y="3330307"/>
              <a:ext cx="203168" cy="41495"/>
            </a:xfrm>
            <a:prstGeom prst="rect">
              <a:avLst/>
            </a:prstGeom>
            <a:solidFill>
              <a:srgbClr val="1CABE2">
                <a:alpha val="100000"/>
              </a:srgbClr>
            </a:solidFill>
          </p:spPr>
          <p:txBody>
            <a:bodyPr/>
            <a:lstStyle/>
            <a:p/>
          </p:txBody>
        </p:sp>
        <p:sp>
          <p:nvSpPr>
            <p:cNvPr id="66" name="rc66"/>
            <p:cNvSpPr/>
            <p:nvPr/>
          </p:nvSpPr>
          <p:spPr>
            <a:xfrm>
              <a:off x="4267321" y="3385794"/>
              <a:ext cx="203168" cy="1299592"/>
            </a:xfrm>
            <a:prstGeom prst="rect">
              <a:avLst/>
            </a:prstGeom>
            <a:solidFill>
              <a:srgbClr val="80BD41">
                <a:alpha val="100000"/>
              </a:srgbClr>
            </a:solidFill>
          </p:spPr>
          <p:txBody>
            <a:bodyPr/>
            <a:lstStyle/>
            <a:p/>
          </p:txBody>
        </p:sp>
        <p:sp>
          <p:nvSpPr>
            <p:cNvPr id="67" name="rc67"/>
            <p:cNvSpPr/>
            <p:nvPr/>
          </p:nvSpPr>
          <p:spPr>
            <a:xfrm>
              <a:off x="4267321" y="3287978"/>
              <a:ext cx="203168" cy="27957"/>
            </a:xfrm>
            <a:prstGeom prst="rect">
              <a:avLst/>
            </a:prstGeom>
            <a:solidFill>
              <a:srgbClr val="0058AB">
                <a:alpha val="100000"/>
              </a:srgbClr>
            </a:solidFill>
          </p:spPr>
          <p:txBody>
            <a:bodyPr/>
            <a:lstStyle/>
            <a:p/>
          </p:txBody>
        </p:sp>
        <p:sp>
          <p:nvSpPr>
            <p:cNvPr id="68" name="rc68"/>
            <p:cNvSpPr/>
            <p:nvPr/>
          </p:nvSpPr>
          <p:spPr>
            <a:xfrm>
              <a:off x="4267321" y="3315935"/>
              <a:ext cx="203168" cy="69858"/>
            </a:xfrm>
            <a:prstGeom prst="rect">
              <a:avLst/>
            </a:prstGeom>
            <a:solidFill>
              <a:srgbClr val="1CABE2">
                <a:alpha val="100000"/>
              </a:srgbClr>
            </a:solidFill>
          </p:spPr>
          <p:txBody>
            <a:bodyPr/>
            <a:lstStyle/>
            <a:p/>
          </p:txBody>
        </p:sp>
        <p:sp>
          <p:nvSpPr>
            <p:cNvPr id="69" name="rc69"/>
            <p:cNvSpPr/>
            <p:nvPr/>
          </p:nvSpPr>
          <p:spPr>
            <a:xfrm>
              <a:off x="4493063" y="3460896"/>
              <a:ext cx="203168" cy="1224490"/>
            </a:xfrm>
            <a:prstGeom prst="rect">
              <a:avLst/>
            </a:prstGeom>
            <a:solidFill>
              <a:srgbClr val="80BD41">
                <a:alpha val="100000"/>
              </a:srgbClr>
            </a:solidFill>
          </p:spPr>
          <p:txBody>
            <a:bodyPr/>
            <a:lstStyle/>
            <a:p/>
          </p:txBody>
        </p:sp>
        <p:sp>
          <p:nvSpPr>
            <p:cNvPr id="70" name="rc70"/>
            <p:cNvSpPr/>
            <p:nvPr/>
          </p:nvSpPr>
          <p:spPr>
            <a:xfrm>
              <a:off x="4493063" y="3293912"/>
              <a:ext cx="203168" cy="83491"/>
            </a:xfrm>
            <a:prstGeom prst="rect">
              <a:avLst/>
            </a:prstGeom>
            <a:solidFill>
              <a:srgbClr val="0058AB">
                <a:alpha val="100000"/>
              </a:srgbClr>
            </a:solidFill>
          </p:spPr>
          <p:txBody>
            <a:bodyPr/>
            <a:lstStyle/>
            <a:p/>
          </p:txBody>
        </p:sp>
        <p:sp>
          <p:nvSpPr>
            <p:cNvPr id="71" name="rc71"/>
            <p:cNvSpPr/>
            <p:nvPr/>
          </p:nvSpPr>
          <p:spPr>
            <a:xfrm>
              <a:off x="4493063" y="3377404"/>
              <a:ext cx="203168" cy="83491"/>
            </a:xfrm>
            <a:prstGeom prst="rect">
              <a:avLst/>
            </a:prstGeom>
            <a:solidFill>
              <a:srgbClr val="1CABE2">
                <a:alpha val="100000"/>
              </a:srgbClr>
            </a:solidFill>
          </p:spPr>
          <p:txBody>
            <a:bodyPr/>
            <a:lstStyle/>
            <a:p/>
          </p:txBody>
        </p:sp>
        <p:sp>
          <p:nvSpPr>
            <p:cNvPr id="72" name="rc72"/>
            <p:cNvSpPr/>
            <p:nvPr/>
          </p:nvSpPr>
          <p:spPr>
            <a:xfrm>
              <a:off x="4718806" y="3528895"/>
              <a:ext cx="203168" cy="1156491"/>
            </a:xfrm>
            <a:prstGeom prst="rect">
              <a:avLst/>
            </a:prstGeom>
            <a:solidFill>
              <a:srgbClr val="80BD41">
                <a:alpha val="100000"/>
              </a:srgbClr>
            </a:solidFill>
          </p:spPr>
          <p:txBody>
            <a:bodyPr/>
            <a:lstStyle/>
            <a:p/>
          </p:txBody>
        </p:sp>
        <p:sp>
          <p:nvSpPr>
            <p:cNvPr id="73" name="rc73"/>
            <p:cNvSpPr/>
            <p:nvPr/>
          </p:nvSpPr>
          <p:spPr>
            <a:xfrm>
              <a:off x="4718806" y="3292029"/>
              <a:ext cx="203168" cy="153278"/>
            </a:xfrm>
            <a:prstGeom prst="rect">
              <a:avLst/>
            </a:prstGeom>
            <a:solidFill>
              <a:srgbClr val="0058AB">
                <a:alpha val="100000"/>
              </a:srgbClr>
            </a:solidFill>
          </p:spPr>
          <p:txBody>
            <a:bodyPr/>
            <a:lstStyle/>
            <a:p/>
          </p:txBody>
        </p:sp>
        <p:sp>
          <p:nvSpPr>
            <p:cNvPr id="74" name="rc74"/>
            <p:cNvSpPr/>
            <p:nvPr/>
          </p:nvSpPr>
          <p:spPr>
            <a:xfrm>
              <a:off x="4718806" y="3445308"/>
              <a:ext cx="203168" cy="83587"/>
            </a:xfrm>
            <a:prstGeom prst="rect">
              <a:avLst/>
            </a:prstGeom>
            <a:solidFill>
              <a:srgbClr val="1CABE2">
                <a:alpha val="100000"/>
              </a:srgbClr>
            </a:solidFill>
          </p:spPr>
          <p:txBody>
            <a:bodyPr/>
            <a:lstStyle/>
            <a:p/>
          </p:txBody>
        </p:sp>
        <p:sp>
          <p:nvSpPr>
            <p:cNvPr id="75" name="rc75"/>
            <p:cNvSpPr/>
            <p:nvPr/>
          </p:nvSpPr>
          <p:spPr>
            <a:xfrm>
              <a:off x="4944548" y="3467951"/>
              <a:ext cx="203168" cy="1217435"/>
            </a:xfrm>
            <a:prstGeom prst="rect">
              <a:avLst/>
            </a:prstGeom>
            <a:solidFill>
              <a:srgbClr val="80BD41">
                <a:alpha val="100000"/>
              </a:srgbClr>
            </a:solidFill>
          </p:spPr>
          <p:txBody>
            <a:bodyPr/>
            <a:lstStyle/>
            <a:p/>
          </p:txBody>
        </p:sp>
        <p:sp>
          <p:nvSpPr>
            <p:cNvPr id="76" name="rc76"/>
            <p:cNvSpPr/>
            <p:nvPr/>
          </p:nvSpPr>
          <p:spPr>
            <a:xfrm>
              <a:off x="4944548" y="3286023"/>
              <a:ext cx="203168" cy="111950"/>
            </a:xfrm>
            <a:prstGeom prst="rect">
              <a:avLst/>
            </a:prstGeom>
            <a:solidFill>
              <a:srgbClr val="0058AB">
                <a:alpha val="100000"/>
              </a:srgbClr>
            </a:solidFill>
          </p:spPr>
          <p:txBody>
            <a:bodyPr/>
            <a:lstStyle/>
            <a:p/>
          </p:txBody>
        </p:sp>
        <p:sp>
          <p:nvSpPr>
            <p:cNvPr id="77" name="rc77"/>
            <p:cNvSpPr/>
            <p:nvPr/>
          </p:nvSpPr>
          <p:spPr>
            <a:xfrm>
              <a:off x="4944548" y="3397973"/>
              <a:ext cx="203168" cy="69977"/>
            </a:xfrm>
            <a:prstGeom prst="rect">
              <a:avLst/>
            </a:prstGeom>
            <a:solidFill>
              <a:srgbClr val="1CABE2">
                <a:alpha val="100000"/>
              </a:srgbClr>
            </a:solidFill>
          </p:spPr>
          <p:txBody>
            <a:bodyPr/>
            <a:lstStyle/>
            <a:p/>
          </p:txBody>
        </p:sp>
        <p:sp>
          <p:nvSpPr>
            <p:cNvPr id="78" name="rc78"/>
            <p:cNvSpPr/>
            <p:nvPr/>
          </p:nvSpPr>
          <p:spPr>
            <a:xfrm>
              <a:off x="5170291" y="3453865"/>
              <a:ext cx="203168" cy="1231521"/>
            </a:xfrm>
            <a:prstGeom prst="rect">
              <a:avLst/>
            </a:prstGeom>
            <a:solidFill>
              <a:srgbClr val="80BD41">
                <a:alpha val="100000"/>
              </a:srgbClr>
            </a:solidFill>
          </p:spPr>
          <p:txBody>
            <a:bodyPr/>
            <a:lstStyle/>
            <a:p/>
          </p:txBody>
        </p:sp>
        <p:sp>
          <p:nvSpPr>
            <p:cNvPr id="79" name="rc79"/>
            <p:cNvSpPr/>
            <p:nvPr/>
          </p:nvSpPr>
          <p:spPr>
            <a:xfrm>
              <a:off x="5170291" y="3301658"/>
              <a:ext cx="203168" cy="96862"/>
            </a:xfrm>
            <a:prstGeom prst="rect">
              <a:avLst/>
            </a:prstGeom>
            <a:solidFill>
              <a:srgbClr val="0058AB">
                <a:alpha val="100000"/>
              </a:srgbClr>
            </a:solidFill>
          </p:spPr>
          <p:txBody>
            <a:bodyPr/>
            <a:lstStyle/>
            <a:p/>
          </p:txBody>
        </p:sp>
        <p:sp>
          <p:nvSpPr>
            <p:cNvPr id="80" name="rc80"/>
            <p:cNvSpPr/>
            <p:nvPr/>
          </p:nvSpPr>
          <p:spPr>
            <a:xfrm>
              <a:off x="5170291" y="3398521"/>
              <a:ext cx="203168" cy="55343"/>
            </a:xfrm>
            <a:prstGeom prst="rect">
              <a:avLst/>
            </a:prstGeom>
            <a:solidFill>
              <a:srgbClr val="1CABE2">
                <a:alpha val="100000"/>
              </a:srgbClr>
            </a:solidFill>
          </p:spPr>
          <p:txBody>
            <a:bodyPr/>
            <a:lstStyle/>
            <a:p/>
          </p:txBody>
        </p:sp>
        <p:sp>
          <p:nvSpPr>
            <p:cNvPr id="81" name="rc81"/>
            <p:cNvSpPr/>
            <p:nvPr/>
          </p:nvSpPr>
          <p:spPr>
            <a:xfrm>
              <a:off x="5396033" y="3463494"/>
              <a:ext cx="203168" cy="1221892"/>
            </a:xfrm>
            <a:prstGeom prst="rect">
              <a:avLst/>
            </a:prstGeom>
            <a:solidFill>
              <a:srgbClr val="80BD41">
                <a:alpha val="100000"/>
              </a:srgbClr>
            </a:solidFill>
          </p:spPr>
          <p:txBody>
            <a:bodyPr/>
            <a:lstStyle/>
            <a:p/>
          </p:txBody>
        </p:sp>
        <p:sp>
          <p:nvSpPr>
            <p:cNvPr id="82" name="rc82"/>
            <p:cNvSpPr/>
            <p:nvPr/>
          </p:nvSpPr>
          <p:spPr>
            <a:xfrm>
              <a:off x="5396033" y="3327733"/>
              <a:ext cx="203168" cy="95027"/>
            </a:xfrm>
            <a:prstGeom prst="rect">
              <a:avLst/>
            </a:prstGeom>
            <a:solidFill>
              <a:srgbClr val="0058AB">
                <a:alpha val="100000"/>
              </a:srgbClr>
            </a:solidFill>
          </p:spPr>
          <p:txBody>
            <a:bodyPr/>
            <a:lstStyle/>
            <a:p/>
          </p:txBody>
        </p:sp>
        <p:sp>
          <p:nvSpPr>
            <p:cNvPr id="83" name="rc83"/>
            <p:cNvSpPr/>
            <p:nvPr/>
          </p:nvSpPr>
          <p:spPr>
            <a:xfrm>
              <a:off x="5396033" y="3422761"/>
              <a:ext cx="203168" cy="40732"/>
            </a:xfrm>
            <a:prstGeom prst="rect">
              <a:avLst/>
            </a:prstGeom>
            <a:solidFill>
              <a:srgbClr val="1CABE2">
                <a:alpha val="100000"/>
              </a:srgbClr>
            </a:solidFill>
          </p:spPr>
          <p:txBody>
            <a:bodyPr/>
            <a:lstStyle/>
            <a:p/>
          </p:txBody>
        </p:sp>
        <p:sp>
          <p:nvSpPr>
            <p:cNvPr id="84" name="rc84"/>
            <p:cNvSpPr/>
            <p:nvPr/>
          </p:nvSpPr>
          <p:spPr>
            <a:xfrm>
              <a:off x="5621775" y="3463589"/>
              <a:ext cx="203168" cy="1221797"/>
            </a:xfrm>
            <a:prstGeom prst="rect">
              <a:avLst/>
            </a:prstGeom>
            <a:solidFill>
              <a:srgbClr val="80BD41">
                <a:alpha val="100000"/>
              </a:srgbClr>
            </a:solidFill>
          </p:spPr>
          <p:txBody>
            <a:bodyPr/>
            <a:lstStyle/>
            <a:p/>
          </p:txBody>
        </p:sp>
        <p:sp>
          <p:nvSpPr>
            <p:cNvPr id="85" name="rc85"/>
            <p:cNvSpPr/>
            <p:nvPr/>
          </p:nvSpPr>
          <p:spPr>
            <a:xfrm>
              <a:off x="5621775" y="3357336"/>
              <a:ext cx="203168" cy="106253"/>
            </a:xfrm>
            <a:prstGeom prst="rect">
              <a:avLst/>
            </a:prstGeom>
            <a:solidFill>
              <a:srgbClr val="0058AB">
                <a:alpha val="100000"/>
              </a:srgbClr>
            </a:solidFill>
          </p:spPr>
          <p:txBody>
            <a:bodyPr/>
            <a:lstStyle/>
            <a:p/>
          </p:txBody>
        </p:sp>
        <p:sp>
          <p:nvSpPr>
            <p:cNvPr id="86" name="rc86"/>
            <p:cNvSpPr/>
            <p:nvPr/>
          </p:nvSpPr>
          <p:spPr>
            <a:xfrm>
              <a:off x="5621775" y="3463589"/>
              <a:ext cx="203168" cy="0"/>
            </a:xfrm>
            <a:prstGeom prst="rect">
              <a:avLst/>
            </a:prstGeom>
            <a:solidFill>
              <a:srgbClr val="1CABE2">
                <a:alpha val="100000"/>
              </a:srgbClr>
            </a:solidFill>
          </p:spPr>
          <p:txBody>
            <a:bodyPr/>
            <a:lstStyle/>
            <a:p/>
          </p:txBody>
        </p:sp>
        <p:sp>
          <p:nvSpPr>
            <p:cNvPr id="87" name="rc87"/>
            <p:cNvSpPr/>
            <p:nvPr/>
          </p:nvSpPr>
          <p:spPr>
            <a:xfrm>
              <a:off x="5847518" y="3473695"/>
              <a:ext cx="203168" cy="1211691"/>
            </a:xfrm>
            <a:prstGeom prst="rect">
              <a:avLst/>
            </a:prstGeom>
            <a:solidFill>
              <a:srgbClr val="80BD41">
                <a:alpha val="100000"/>
              </a:srgbClr>
            </a:solidFill>
          </p:spPr>
          <p:txBody>
            <a:bodyPr/>
            <a:lstStyle/>
            <a:p/>
          </p:txBody>
        </p:sp>
        <p:sp>
          <p:nvSpPr>
            <p:cNvPr id="88" name="rc88"/>
            <p:cNvSpPr/>
            <p:nvPr/>
          </p:nvSpPr>
          <p:spPr>
            <a:xfrm>
              <a:off x="5847518" y="3382505"/>
              <a:ext cx="203168" cy="91190"/>
            </a:xfrm>
            <a:prstGeom prst="rect">
              <a:avLst/>
            </a:prstGeom>
            <a:solidFill>
              <a:srgbClr val="0058AB">
                <a:alpha val="100000"/>
              </a:srgbClr>
            </a:solidFill>
          </p:spPr>
          <p:txBody>
            <a:bodyPr/>
            <a:lstStyle/>
            <a:p/>
          </p:txBody>
        </p:sp>
        <p:sp>
          <p:nvSpPr>
            <p:cNvPr id="89" name="rc89"/>
            <p:cNvSpPr/>
            <p:nvPr/>
          </p:nvSpPr>
          <p:spPr>
            <a:xfrm>
              <a:off x="5847518" y="3473695"/>
              <a:ext cx="203168" cy="0"/>
            </a:xfrm>
            <a:prstGeom prst="rect">
              <a:avLst/>
            </a:prstGeom>
            <a:solidFill>
              <a:srgbClr val="1CABE2">
                <a:alpha val="100000"/>
              </a:srgbClr>
            </a:solidFill>
          </p:spPr>
          <p:txBody>
            <a:bodyPr/>
            <a:lstStyle/>
            <a:p/>
          </p:txBody>
        </p:sp>
        <p:sp>
          <p:nvSpPr>
            <p:cNvPr id="90" name="rc90"/>
            <p:cNvSpPr/>
            <p:nvPr/>
          </p:nvSpPr>
          <p:spPr>
            <a:xfrm>
              <a:off x="6073260" y="3468118"/>
              <a:ext cx="203168" cy="1217268"/>
            </a:xfrm>
            <a:prstGeom prst="rect">
              <a:avLst/>
            </a:prstGeom>
            <a:solidFill>
              <a:srgbClr val="80BD41">
                <a:alpha val="100000"/>
              </a:srgbClr>
            </a:solidFill>
          </p:spPr>
          <p:txBody>
            <a:bodyPr/>
            <a:lstStyle/>
            <a:p/>
          </p:txBody>
        </p:sp>
        <p:sp>
          <p:nvSpPr>
            <p:cNvPr id="91" name="rc91"/>
            <p:cNvSpPr/>
            <p:nvPr/>
          </p:nvSpPr>
          <p:spPr>
            <a:xfrm>
              <a:off x="6073260" y="3404051"/>
              <a:ext cx="203168" cy="64066"/>
            </a:xfrm>
            <a:prstGeom prst="rect">
              <a:avLst/>
            </a:prstGeom>
            <a:solidFill>
              <a:srgbClr val="0058AB">
                <a:alpha val="100000"/>
              </a:srgbClr>
            </a:solidFill>
          </p:spPr>
          <p:txBody>
            <a:bodyPr/>
            <a:lstStyle/>
            <a:p/>
          </p:txBody>
        </p:sp>
        <p:sp>
          <p:nvSpPr>
            <p:cNvPr id="92" name="rc92"/>
            <p:cNvSpPr/>
            <p:nvPr/>
          </p:nvSpPr>
          <p:spPr>
            <a:xfrm>
              <a:off x="6073260" y="3468118"/>
              <a:ext cx="203168" cy="0"/>
            </a:xfrm>
            <a:prstGeom prst="rect">
              <a:avLst/>
            </a:prstGeom>
            <a:solidFill>
              <a:srgbClr val="1CABE2">
                <a:alpha val="100000"/>
              </a:srgbClr>
            </a:solidFill>
          </p:spPr>
          <p:txBody>
            <a:bodyPr/>
            <a:lstStyle/>
            <a:p/>
          </p:txBody>
        </p:sp>
        <p:sp>
          <p:nvSpPr>
            <p:cNvPr id="93" name="rc93"/>
            <p:cNvSpPr/>
            <p:nvPr/>
          </p:nvSpPr>
          <p:spPr>
            <a:xfrm>
              <a:off x="6299002" y="3517121"/>
              <a:ext cx="203168" cy="1168265"/>
            </a:xfrm>
            <a:prstGeom prst="rect">
              <a:avLst/>
            </a:prstGeom>
            <a:solidFill>
              <a:srgbClr val="80BD41">
                <a:alpha val="100000"/>
              </a:srgbClr>
            </a:solidFill>
          </p:spPr>
          <p:txBody>
            <a:bodyPr/>
            <a:lstStyle/>
            <a:p/>
          </p:txBody>
        </p:sp>
        <p:sp>
          <p:nvSpPr>
            <p:cNvPr id="94" name="rc94"/>
            <p:cNvSpPr/>
            <p:nvPr/>
          </p:nvSpPr>
          <p:spPr>
            <a:xfrm>
              <a:off x="6299002" y="3415539"/>
              <a:ext cx="203168" cy="76198"/>
            </a:xfrm>
            <a:prstGeom prst="rect">
              <a:avLst/>
            </a:prstGeom>
            <a:solidFill>
              <a:srgbClr val="0058AB">
                <a:alpha val="100000"/>
              </a:srgbClr>
            </a:solidFill>
          </p:spPr>
          <p:txBody>
            <a:bodyPr/>
            <a:lstStyle/>
            <a:p/>
          </p:txBody>
        </p:sp>
        <p:sp>
          <p:nvSpPr>
            <p:cNvPr id="95" name="rc95"/>
            <p:cNvSpPr/>
            <p:nvPr/>
          </p:nvSpPr>
          <p:spPr>
            <a:xfrm>
              <a:off x="6299002" y="3491738"/>
              <a:ext cx="203168" cy="25383"/>
            </a:xfrm>
            <a:prstGeom prst="rect">
              <a:avLst/>
            </a:prstGeom>
            <a:solidFill>
              <a:srgbClr val="1CABE2">
                <a:alpha val="100000"/>
              </a:srgbClr>
            </a:solidFill>
          </p:spPr>
          <p:txBody>
            <a:bodyPr/>
            <a:lstStyle/>
            <a:p/>
          </p:txBody>
        </p:sp>
        <p:sp>
          <p:nvSpPr>
            <p:cNvPr id="96" name="rc96"/>
            <p:cNvSpPr/>
            <p:nvPr/>
          </p:nvSpPr>
          <p:spPr>
            <a:xfrm>
              <a:off x="6524745" y="3542576"/>
              <a:ext cx="203168" cy="1142810"/>
            </a:xfrm>
            <a:prstGeom prst="rect">
              <a:avLst/>
            </a:prstGeom>
            <a:solidFill>
              <a:srgbClr val="80BD41">
                <a:alpha val="100000"/>
              </a:srgbClr>
            </a:solidFill>
          </p:spPr>
          <p:txBody>
            <a:bodyPr/>
            <a:lstStyle/>
            <a:p/>
          </p:txBody>
        </p:sp>
        <p:sp>
          <p:nvSpPr>
            <p:cNvPr id="97" name="rc97"/>
            <p:cNvSpPr/>
            <p:nvPr/>
          </p:nvSpPr>
          <p:spPr>
            <a:xfrm>
              <a:off x="6524745" y="3415611"/>
              <a:ext cx="203168" cy="126965"/>
            </a:xfrm>
            <a:prstGeom prst="rect">
              <a:avLst/>
            </a:prstGeom>
            <a:solidFill>
              <a:srgbClr val="0058AB">
                <a:alpha val="100000"/>
              </a:srgbClr>
            </a:solidFill>
          </p:spPr>
          <p:txBody>
            <a:bodyPr/>
            <a:lstStyle/>
            <a:p/>
          </p:txBody>
        </p:sp>
        <p:sp>
          <p:nvSpPr>
            <p:cNvPr id="98" name="rc98"/>
            <p:cNvSpPr/>
            <p:nvPr/>
          </p:nvSpPr>
          <p:spPr>
            <a:xfrm>
              <a:off x="6524745" y="3542576"/>
              <a:ext cx="203168" cy="0"/>
            </a:xfrm>
            <a:prstGeom prst="rect">
              <a:avLst/>
            </a:prstGeom>
            <a:solidFill>
              <a:srgbClr val="1CABE2">
                <a:alpha val="100000"/>
              </a:srgbClr>
            </a:solidFill>
          </p:spPr>
          <p:txBody>
            <a:bodyPr/>
            <a:lstStyle/>
            <a:p/>
          </p:txBody>
        </p:sp>
        <p:sp>
          <p:nvSpPr>
            <p:cNvPr id="99" name="rc99"/>
            <p:cNvSpPr/>
            <p:nvPr/>
          </p:nvSpPr>
          <p:spPr>
            <a:xfrm>
              <a:off x="6750487" y="3595751"/>
              <a:ext cx="203168" cy="1089635"/>
            </a:xfrm>
            <a:prstGeom prst="rect">
              <a:avLst/>
            </a:prstGeom>
            <a:solidFill>
              <a:srgbClr val="80BD41">
                <a:alpha val="100000"/>
              </a:srgbClr>
            </a:solidFill>
          </p:spPr>
          <p:txBody>
            <a:bodyPr/>
            <a:lstStyle/>
            <a:p/>
          </p:txBody>
        </p:sp>
        <p:sp>
          <p:nvSpPr>
            <p:cNvPr id="100" name="rc100"/>
            <p:cNvSpPr/>
            <p:nvPr/>
          </p:nvSpPr>
          <p:spPr>
            <a:xfrm>
              <a:off x="6750487" y="3418375"/>
              <a:ext cx="203168" cy="177375"/>
            </a:xfrm>
            <a:prstGeom prst="rect">
              <a:avLst/>
            </a:prstGeom>
            <a:solidFill>
              <a:srgbClr val="0058AB">
                <a:alpha val="100000"/>
              </a:srgbClr>
            </a:solidFill>
          </p:spPr>
          <p:txBody>
            <a:bodyPr/>
            <a:lstStyle/>
            <a:p/>
          </p:txBody>
        </p:sp>
        <p:sp>
          <p:nvSpPr>
            <p:cNvPr id="101" name="rc101"/>
            <p:cNvSpPr/>
            <p:nvPr/>
          </p:nvSpPr>
          <p:spPr>
            <a:xfrm>
              <a:off x="6750487" y="3595751"/>
              <a:ext cx="203168" cy="0"/>
            </a:xfrm>
            <a:prstGeom prst="rect">
              <a:avLst/>
            </a:prstGeom>
            <a:solidFill>
              <a:srgbClr val="1CABE2">
                <a:alpha val="100000"/>
              </a:srgbClr>
            </a:solidFill>
          </p:spPr>
          <p:txBody>
            <a:bodyPr/>
            <a:lstStyle/>
            <a:p/>
          </p:txBody>
        </p:sp>
        <p:sp>
          <p:nvSpPr>
            <p:cNvPr id="102" name="rc102"/>
            <p:cNvSpPr/>
            <p:nvPr/>
          </p:nvSpPr>
          <p:spPr>
            <a:xfrm>
              <a:off x="6976229" y="3571392"/>
              <a:ext cx="203168" cy="1113994"/>
            </a:xfrm>
            <a:prstGeom prst="rect">
              <a:avLst/>
            </a:prstGeom>
            <a:solidFill>
              <a:srgbClr val="80BD41">
                <a:alpha val="100000"/>
              </a:srgbClr>
            </a:solidFill>
          </p:spPr>
          <p:txBody>
            <a:bodyPr/>
            <a:lstStyle/>
            <a:p/>
          </p:txBody>
        </p:sp>
        <p:sp>
          <p:nvSpPr>
            <p:cNvPr id="103" name="rc103"/>
            <p:cNvSpPr/>
            <p:nvPr/>
          </p:nvSpPr>
          <p:spPr>
            <a:xfrm>
              <a:off x="6976229" y="3419496"/>
              <a:ext cx="203168" cy="151896"/>
            </a:xfrm>
            <a:prstGeom prst="rect">
              <a:avLst/>
            </a:prstGeom>
            <a:solidFill>
              <a:srgbClr val="0058AB">
                <a:alpha val="100000"/>
              </a:srgbClr>
            </a:solidFill>
          </p:spPr>
          <p:txBody>
            <a:bodyPr/>
            <a:lstStyle/>
            <a:p/>
          </p:txBody>
        </p:sp>
        <p:sp>
          <p:nvSpPr>
            <p:cNvPr id="104" name="rc104"/>
            <p:cNvSpPr/>
            <p:nvPr/>
          </p:nvSpPr>
          <p:spPr>
            <a:xfrm>
              <a:off x="6976229" y="3571392"/>
              <a:ext cx="203168" cy="0"/>
            </a:xfrm>
            <a:prstGeom prst="rect">
              <a:avLst/>
            </a:prstGeom>
            <a:solidFill>
              <a:srgbClr val="1CABE2">
                <a:alpha val="100000"/>
              </a:srgbClr>
            </a:solidFill>
          </p:spPr>
          <p:txBody>
            <a:bodyPr/>
            <a:lstStyle/>
            <a:p/>
          </p:txBody>
        </p:sp>
        <p:sp>
          <p:nvSpPr>
            <p:cNvPr id="105" name="rc105"/>
            <p:cNvSpPr/>
            <p:nvPr/>
          </p:nvSpPr>
          <p:spPr>
            <a:xfrm>
              <a:off x="7201972" y="3420973"/>
              <a:ext cx="203168" cy="123112"/>
            </a:xfrm>
            <a:prstGeom prst="rect">
              <a:avLst/>
            </a:prstGeom>
            <a:solidFill>
              <a:srgbClr val="F26A21">
                <a:alpha val="100000"/>
              </a:srgbClr>
            </a:solidFill>
          </p:spPr>
          <p:txBody>
            <a:bodyPr/>
            <a:lstStyle/>
            <a:p/>
          </p:txBody>
        </p:sp>
        <p:sp>
          <p:nvSpPr>
            <p:cNvPr id="106" name="rc106"/>
            <p:cNvSpPr/>
            <p:nvPr/>
          </p:nvSpPr>
          <p:spPr>
            <a:xfrm>
              <a:off x="7201972" y="3544085"/>
              <a:ext cx="203168" cy="1141301"/>
            </a:xfrm>
            <a:prstGeom prst="rect">
              <a:avLst/>
            </a:prstGeom>
            <a:solidFill>
              <a:srgbClr val="FFC20E">
                <a:alpha val="100000"/>
              </a:srgbClr>
            </a:solidFill>
          </p:spPr>
          <p:txBody>
            <a:bodyPr/>
            <a:lstStyle/>
            <a:p/>
          </p:txBody>
        </p:sp>
        <p:sp>
          <p:nvSpPr>
            <p:cNvPr id="107" name="rc107"/>
            <p:cNvSpPr/>
            <p:nvPr/>
          </p:nvSpPr>
          <p:spPr>
            <a:xfrm>
              <a:off x="7427714" y="3422761"/>
              <a:ext cx="203168" cy="99782"/>
            </a:xfrm>
            <a:prstGeom prst="rect">
              <a:avLst/>
            </a:prstGeom>
            <a:solidFill>
              <a:srgbClr val="F26A21">
                <a:alpha val="100000"/>
              </a:srgbClr>
            </a:solidFill>
          </p:spPr>
          <p:txBody>
            <a:bodyPr/>
            <a:lstStyle/>
            <a:p/>
          </p:txBody>
        </p:sp>
        <p:sp>
          <p:nvSpPr>
            <p:cNvPr id="108" name="rc108"/>
            <p:cNvSpPr/>
            <p:nvPr/>
          </p:nvSpPr>
          <p:spPr>
            <a:xfrm>
              <a:off x="7427714" y="3522543"/>
              <a:ext cx="203168" cy="1162843"/>
            </a:xfrm>
            <a:prstGeom prst="rect">
              <a:avLst/>
            </a:prstGeom>
            <a:solidFill>
              <a:srgbClr val="FFC20E">
                <a:alpha val="100000"/>
              </a:srgbClr>
            </a:solidFill>
          </p:spPr>
          <p:txBody>
            <a:bodyPr/>
            <a:lstStyle/>
            <a:p/>
          </p:txBody>
        </p:sp>
        <p:sp>
          <p:nvSpPr>
            <p:cNvPr id="109" name="rc109"/>
            <p:cNvSpPr/>
            <p:nvPr/>
          </p:nvSpPr>
          <p:spPr>
            <a:xfrm>
              <a:off x="7653457" y="3423476"/>
              <a:ext cx="203168" cy="80873"/>
            </a:xfrm>
            <a:prstGeom prst="rect">
              <a:avLst/>
            </a:prstGeom>
            <a:solidFill>
              <a:srgbClr val="F26A21">
                <a:alpha val="100000"/>
              </a:srgbClr>
            </a:solidFill>
          </p:spPr>
          <p:txBody>
            <a:bodyPr/>
            <a:lstStyle/>
            <a:p/>
          </p:txBody>
        </p:sp>
        <p:sp>
          <p:nvSpPr>
            <p:cNvPr id="110" name="rc110"/>
            <p:cNvSpPr/>
            <p:nvPr/>
          </p:nvSpPr>
          <p:spPr>
            <a:xfrm>
              <a:off x="7653457" y="3504350"/>
              <a:ext cx="203168" cy="1181037"/>
            </a:xfrm>
            <a:prstGeom prst="rect">
              <a:avLst/>
            </a:prstGeom>
            <a:solidFill>
              <a:srgbClr val="FFC20E">
                <a:alpha val="100000"/>
              </a:srgbClr>
            </a:solidFill>
          </p:spPr>
          <p:txBody>
            <a:bodyPr/>
            <a:lstStyle/>
            <a:p/>
          </p:txBody>
        </p:sp>
        <p:sp>
          <p:nvSpPr>
            <p:cNvPr id="111" name="rc111"/>
            <p:cNvSpPr/>
            <p:nvPr/>
          </p:nvSpPr>
          <p:spPr>
            <a:xfrm>
              <a:off x="7879199" y="3422403"/>
              <a:ext cx="203168" cy="65548"/>
            </a:xfrm>
            <a:prstGeom prst="rect">
              <a:avLst/>
            </a:prstGeom>
            <a:solidFill>
              <a:srgbClr val="F26A21">
                <a:alpha val="100000"/>
              </a:srgbClr>
            </a:solidFill>
          </p:spPr>
          <p:txBody>
            <a:bodyPr/>
            <a:lstStyle/>
            <a:p/>
          </p:txBody>
        </p:sp>
        <p:sp>
          <p:nvSpPr>
            <p:cNvPr id="112" name="rc112"/>
            <p:cNvSpPr/>
            <p:nvPr/>
          </p:nvSpPr>
          <p:spPr>
            <a:xfrm>
              <a:off x="7879199" y="3487952"/>
              <a:ext cx="203168" cy="1197435"/>
            </a:xfrm>
            <a:prstGeom prst="rect">
              <a:avLst/>
            </a:prstGeom>
            <a:solidFill>
              <a:srgbClr val="FFC20E">
                <a:alpha val="100000"/>
              </a:srgbClr>
            </a:solidFill>
          </p:spPr>
          <p:txBody>
            <a:bodyPr/>
            <a:lstStyle/>
            <a:p/>
          </p:txBody>
        </p:sp>
        <p:sp>
          <p:nvSpPr>
            <p:cNvPr id="113" name="rc113"/>
            <p:cNvSpPr/>
            <p:nvPr/>
          </p:nvSpPr>
          <p:spPr>
            <a:xfrm>
              <a:off x="8104941" y="3421045"/>
              <a:ext cx="203168" cy="53126"/>
            </a:xfrm>
            <a:prstGeom prst="rect">
              <a:avLst/>
            </a:prstGeom>
            <a:solidFill>
              <a:srgbClr val="F26A21">
                <a:alpha val="100000"/>
              </a:srgbClr>
            </a:solidFill>
          </p:spPr>
          <p:txBody>
            <a:bodyPr/>
            <a:lstStyle/>
            <a:p/>
          </p:txBody>
        </p:sp>
        <p:sp>
          <p:nvSpPr>
            <p:cNvPr id="114" name="rc114"/>
            <p:cNvSpPr/>
            <p:nvPr/>
          </p:nvSpPr>
          <p:spPr>
            <a:xfrm>
              <a:off x="8104941" y="3474172"/>
              <a:ext cx="203168" cy="1211215"/>
            </a:xfrm>
            <a:prstGeom prst="rect">
              <a:avLst/>
            </a:prstGeom>
            <a:solidFill>
              <a:srgbClr val="FFC20E">
                <a:alpha val="100000"/>
              </a:srgbClr>
            </a:solidFill>
          </p:spPr>
          <p:txBody>
            <a:bodyPr/>
            <a:lstStyle/>
            <a:p/>
          </p:txBody>
        </p:sp>
        <p:sp>
          <p:nvSpPr>
            <p:cNvPr id="115" name="pl115"/>
            <p:cNvSpPr/>
            <p:nvPr/>
          </p:nvSpPr>
          <p:spPr>
            <a:xfrm>
              <a:off x="1434255" y="2097449"/>
              <a:ext cx="5643558" cy="396112"/>
            </a:xfrm>
            <a:custGeom>
              <a:avLst/>
              <a:pathLst>
                <a:path w="5643558" h="396112">
                  <a:moveTo>
                    <a:pt x="0" y="290482"/>
                  </a:moveTo>
                  <a:lnTo>
                    <a:pt x="225742" y="396112"/>
                  </a:lnTo>
                  <a:lnTo>
                    <a:pt x="451484" y="237667"/>
                  </a:lnTo>
                  <a:lnTo>
                    <a:pt x="677227" y="79222"/>
                  </a:lnTo>
                  <a:lnTo>
                    <a:pt x="902969" y="79222"/>
                  </a:lnTo>
                  <a:lnTo>
                    <a:pt x="1128711" y="79222"/>
                  </a:lnTo>
                  <a:lnTo>
                    <a:pt x="1354454" y="52815"/>
                  </a:lnTo>
                  <a:lnTo>
                    <a:pt x="1580196" y="52815"/>
                  </a:lnTo>
                  <a:lnTo>
                    <a:pt x="1805938" y="52815"/>
                  </a:lnTo>
                  <a:lnTo>
                    <a:pt x="2031681" y="52815"/>
                  </a:lnTo>
                  <a:lnTo>
                    <a:pt x="2257423" y="26407"/>
                  </a:lnTo>
                  <a:lnTo>
                    <a:pt x="2483165" y="26407"/>
                  </a:lnTo>
                  <a:lnTo>
                    <a:pt x="2708908" y="0"/>
                  </a:lnTo>
                  <a:lnTo>
                    <a:pt x="2934650" y="0"/>
                  </a:lnTo>
                  <a:lnTo>
                    <a:pt x="3160393" y="105630"/>
                  </a:lnTo>
                  <a:lnTo>
                    <a:pt x="3386135" y="237667"/>
                  </a:lnTo>
                  <a:lnTo>
                    <a:pt x="3611877" y="158445"/>
                  </a:lnTo>
                  <a:lnTo>
                    <a:pt x="3837620" y="132037"/>
                  </a:lnTo>
                  <a:lnTo>
                    <a:pt x="4063362" y="132037"/>
                  </a:lnTo>
                  <a:lnTo>
                    <a:pt x="4289104" y="158445"/>
                  </a:lnTo>
                  <a:lnTo>
                    <a:pt x="4514847" y="132037"/>
                  </a:lnTo>
                  <a:lnTo>
                    <a:pt x="4740589" y="79222"/>
                  </a:lnTo>
                  <a:lnTo>
                    <a:pt x="4966331" y="105630"/>
                  </a:lnTo>
                  <a:lnTo>
                    <a:pt x="5192074" y="211260"/>
                  </a:lnTo>
                  <a:lnTo>
                    <a:pt x="5417816" y="316890"/>
                  </a:lnTo>
                  <a:lnTo>
                    <a:pt x="5643558" y="264075"/>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2150264"/>
              <a:ext cx="5643558" cy="448927"/>
            </a:xfrm>
            <a:custGeom>
              <a:avLst/>
              <a:pathLst>
                <a:path w="5643558" h="448927">
                  <a:moveTo>
                    <a:pt x="0" y="316890"/>
                  </a:moveTo>
                  <a:lnTo>
                    <a:pt x="225742" y="448927"/>
                  </a:lnTo>
                  <a:lnTo>
                    <a:pt x="451484" y="290482"/>
                  </a:lnTo>
                  <a:lnTo>
                    <a:pt x="677227" y="158445"/>
                  </a:lnTo>
                  <a:lnTo>
                    <a:pt x="902969" y="158445"/>
                  </a:lnTo>
                  <a:lnTo>
                    <a:pt x="1128711" y="184852"/>
                  </a:lnTo>
                  <a:lnTo>
                    <a:pt x="1354454" y="184852"/>
                  </a:lnTo>
                  <a:lnTo>
                    <a:pt x="1580196" y="211260"/>
                  </a:lnTo>
                  <a:lnTo>
                    <a:pt x="1805938" y="211260"/>
                  </a:lnTo>
                  <a:lnTo>
                    <a:pt x="2031681" y="132037"/>
                  </a:lnTo>
                  <a:lnTo>
                    <a:pt x="2257423" y="79222"/>
                  </a:lnTo>
                  <a:lnTo>
                    <a:pt x="2483165" y="0"/>
                  </a:lnTo>
                  <a:lnTo>
                    <a:pt x="2708908" y="26407"/>
                  </a:lnTo>
                  <a:lnTo>
                    <a:pt x="2934650" y="79222"/>
                  </a:lnTo>
                  <a:lnTo>
                    <a:pt x="3160393" y="211260"/>
                  </a:lnTo>
                  <a:lnTo>
                    <a:pt x="3386135" y="343297"/>
                  </a:lnTo>
                  <a:lnTo>
                    <a:pt x="3611877" y="237667"/>
                  </a:lnTo>
                  <a:lnTo>
                    <a:pt x="3837620" y="184852"/>
                  </a:lnTo>
                  <a:lnTo>
                    <a:pt x="4063362" y="158445"/>
                  </a:lnTo>
                  <a:lnTo>
                    <a:pt x="4289104" y="105630"/>
                  </a:lnTo>
                  <a:lnTo>
                    <a:pt x="4514847" y="79222"/>
                  </a:lnTo>
                  <a:lnTo>
                    <a:pt x="4740589" y="26407"/>
                  </a:lnTo>
                  <a:lnTo>
                    <a:pt x="4966331" y="105630"/>
                  </a:lnTo>
                  <a:lnTo>
                    <a:pt x="5192074" y="158445"/>
                  </a:lnTo>
                  <a:lnTo>
                    <a:pt x="5417816" y="264075"/>
                  </a:lnTo>
                  <a:lnTo>
                    <a:pt x="5643558" y="211260"/>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8" name="tx118"/>
            <p:cNvSpPr/>
            <p:nvPr/>
          </p:nvSpPr>
          <p:spPr>
            <a:xfrm>
              <a:off x="2494638"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362335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4752062"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1" name="tx121"/>
            <p:cNvSpPr/>
            <p:nvPr/>
          </p:nvSpPr>
          <p:spPr>
            <a:xfrm>
              <a:off x="5655031"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588077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106516"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332258"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5" name="tx125"/>
            <p:cNvSpPr/>
            <p:nvPr/>
          </p:nvSpPr>
          <p:spPr>
            <a:xfrm>
              <a:off x="6558000"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6" name="tx126"/>
            <p:cNvSpPr/>
            <p:nvPr/>
          </p:nvSpPr>
          <p:spPr>
            <a:xfrm>
              <a:off x="6783743"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7" name="tx127"/>
            <p:cNvSpPr/>
            <p:nvPr/>
          </p:nvSpPr>
          <p:spPr>
            <a:xfrm>
              <a:off x="7009485"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8" name="tx128"/>
            <p:cNvSpPr/>
            <p:nvPr/>
          </p:nvSpPr>
          <p:spPr>
            <a:xfrm>
              <a:off x="1365926"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29" name="tx129"/>
            <p:cNvSpPr/>
            <p:nvPr/>
          </p:nvSpPr>
          <p:spPr>
            <a:xfrm>
              <a:off x="2494638"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0" name="tx130"/>
            <p:cNvSpPr/>
            <p:nvPr/>
          </p:nvSpPr>
          <p:spPr>
            <a:xfrm>
              <a:off x="3623350"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1" name="tx131"/>
            <p:cNvSpPr/>
            <p:nvPr/>
          </p:nvSpPr>
          <p:spPr>
            <a:xfrm>
              <a:off x="4752062"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2" name="tx132"/>
            <p:cNvSpPr/>
            <p:nvPr/>
          </p:nvSpPr>
          <p:spPr>
            <a:xfrm>
              <a:off x="5655031"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588077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4" name="tx134"/>
            <p:cNvSpPr/>
            <p:nvPr/>
          </p:nvSpPr>
          <p:spPr>
            <a:xfrm>
              <a:off x="6106516"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5" name="tx135"/>
            <p:cNvSpPr/>
            <p:nvPr/>
          </p:nvSpPr>
          <p:spPr>
            <a:xfrm>
              <a:off x="6332258"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6" name="tx136"/>
            <p:cNvSpPr/>
            <p:nvPr/>
          </p:nvSpPr>
          <p:spPr>
            <a:xfrm>
              <a:off x="6558000"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7" name="tx137"/>
            <p:cNvSpPr/>
            <p:nvPr/>
          </p:nvSpPr>
          <p:spPr>
            <a:xfrm>
              <a:off x="6783743"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8" name="tx138"/>
            <p:cNvSpPr/>
            <p:nvPr/>
          </p:nvSpPr>
          <p:spPr>
            <a:xfrm>
              <a:off x="7009485"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9" name="tx139"/>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71671" y="391292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1" name="tx141"/>
            <p:cNvSpPr/>
            <p:nvPr/>
          </p:nvSpPr>
          <p:spPr>
            <a:xfrm>
              <a:off x="571671" y="31978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42" name="tx142"/>
            <p:cNvSpPr/>
            <p:nvPr/>
          </p:nvSpPr>
          <p:spPr>
            <a:xfrm>
              <a:off x="571671" y="24828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143" name="tx143"/>
            <p:cNvSpPr/>
            <p:nvPr/>
          </p:nvSpPr>
          <p:spPr>
            <a:xfrm>
              <a:off x="508103" y="176783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15824" y="5522891"/>
              <a:ext cx="201455" cy="201456"/>
            </a:xfrm>
            <a:prstGeom prst="rect">
              <a:avLst/>
            </a:prstGeom>
            <a:solidFill>
              <a:srgbClr val="80BD41">
                <a:alpha val="100000"/>
              </a:srgbClr>
            </a:solidFill>
          </p:spPr>
          <p:txBody>
            <a:bodyPr/>
            <a:lstStyle/>
            <a:p/>
          </p:txBody>
        </p:sp>
        <p:sp>
          <p:nvSpPr>
            <p:cNvPr id="166" name="rc166"/>
            <p:cNvSpPr/>
            <p:nvPr/>
          </p:nvSpPr>
          <p:spPr>
            <a:xfrm>
              <a:off x="2617773" y="5522891"/>
              <a:ext cx="201456" cy="201456"/>
            </a:xfrm>
            <a:prstGeom prst="rect">
              <a:avLst/>
            </a:prstGeom>
            <a:solidFill>
              <a:srgbClr val="1CABE2">
                <a:alpha val="100000"/>
              </a:srgbClr>
            </a:solidFill>
          </p:spPr>
          <p:txBody>
            <a:bodyPr/>
            <a:lstStyle/>
            <a:p/>
          </p:txBody>
        </p:sp>
        <p:sp>
          <p:nvSpPr>
            <p:cNvPr id="167" name="rc167"/>
            <p:cNvSpPr/>
            <p:nvPr/>
          </p:nvSpPr>
          <p:spPr>
            <a:xfrm>
              <a:off x="3690596" y="5522891"/>
              <a:ext cx="201456" cy="201456"/>
            </a:xfrm>
            <a:prstGeom prst="rect">
              <a:avLst/>
            </a:prstGeom>
            <a:solidFill>
              <a:srgbClr val="0058AB">
                <a:alpha val="100000"/>
              </a:srgbClr>
            </a:solidFill>
          </p:spPr>
          <p:txBody>
            <a:bodyPr/>
            <a:lstStyle/>
            <a:p/>
          </p:txBody>
        </p:sp>
        <p:sp>
          <p:nvSpPr>
            <p:cNvPr id="168" name="rc168"/>
            <p:cNvSpPr/>
            <p:nvPr/>
          </p:nvSpPr>
          <p:spPr>
            <a:xfrm>
              <a:off x="4685930" y="5522891"/>
              <a:ext cx="201456" cy="201456"/>
            </a:xfrm>
            <a:prstGeom prst="rect">
              <a:avLst/>
            </a:prstGeom>
            <a:solidFill>
              <a:srgbClr val="FFC20E">
                <a:alpha val="100000"/>
              </a:srgbClr>
            </a:solidFill>
          </p:spPr>
          <p:txBody>
            <a:bodyPr/>
            <a:lstStyle/>
            <a:p/>
          </p:txBody>
        </p:sp>
        <p:sp>
          <p:nvSpPr>
            <p:cNvPr id="169" name="rc169"/>
            <p:cNvSpPr/>
            <p:nvPr/>
          </p:nvSpPr>
          <p:spPr>
            <a:xfrm>
              <a:off x="6590063" y="5522891"/>
              <a:ext cx="201456" cy="201456"/>
            </a:xfrm>
            <a:prstGeom prst="rect">
              <a:avLst/>
            </a:prstGeom>
            <a:solidFill>
              <a:srgbClr val="F26A21">
                <a:alpha val="100000"/>
              </a:srgbClr>
            </a:solidFill>
          </p:spPr>
          <p:txBody>
            <a:bodyPr/>
            <a:lstStyle/>
            <a:p/>
          </p:txBody>
        </p:sp>
        <p:sp>
          <p:nvSpPr>
            <p:cNvPr id="170" name="tx170"/>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83899" y="1513317"/>
              <a:ext cx="42686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Lesotho</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Lesotho is projected to have a  decline in the number of surviving infants by 2030. To achieve the IA2030 ZD target, more (~1.69%) children need to be vaccinated with DTP1 each year.</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decline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0250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70628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81007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91385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15439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25818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36196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2567378"/>
              <a:ext cx="217589" cy="2483233"/>
            </a:xfrm>
            <a:prstGeom prst="rect">
              <a:avLst/>
            </a:prstGeom>
            <a:solidFill>
              <a:srgbClr val="0058AB">
                <a:alpha val="100000"/>
              </a:srgbClr>
            </a:solidFill>
          </p:spPr>
          <p:txBody>
            <a:bodyPr/>
            <a:lstStyle/>
            <a:p/>
          </p:txBody>
        </p:sp>
        <p:sp>
          <p:nvSpPr>
            <p:cNvPr id="41" name="rc41"/>
            <p:cNvSpPr/>
            <p:nvPr/>
          </p:nvSpPr>
          <p:spPr>
            <a:xfrm>
              <a:off x="1472058" y="1757558"/>
              <a:ext cx="217589" cy="3293053"/>
            </a:xfrm>
            <a:prstGeom prst="rect">
              <a:avLst/>
            </a:prstGeom>
            <a:solidFill>
              <a:srgbClr val="0058AB">
                <a:alpha val="100000"/>
              </a:srgbClr>
            </a:solidFill>
          </p:spPr>
          <p:txBody>
            <a:bodyPr/>
            <a:lstStyle/>
            <a:p/>
          </p:txBody>
        </p:sp>
        <p:sp>
          <p:nvSpPr>
            <p:cNvPr id="42" name="rc42"/>
            <p:cNvSpPr/>
            <p:nvPr/>
          </p:nvSpPr>
          <p:spPr>
            <a:xfrm>
              <a:off x="1713825" y="2879978"/>
              <a:ext cx="217589" cy="2170633"/>
            </a:xfrm>
            <a:prstGeom prst="rect">
              <a:avLst/>
            </a:prstGeom>
            <a:solidFill>
              <a:srgbClr val="0058AB">
                <a:alpha val="100000"/>
              </a:srgbClr>
            </a:solidFill>
          </p:spPr>
          <p:txBody>
            <a:bodyPr/>
            <a:lstStyle/>
            <a:p/>
          </p:txBody>
        </p:sp>
        <p:sp>
          <p:nvSpPr>
            <p:cNvPr id="43" name="rc43"/>
            <p:cNvSpPr/>
            <p:nvPr/>
          </p:nvSpPr>
          <p:spPr>
            <a:xfrm>
              <a:off x="1955592" y="4071586"/>
              <a:ext cx="217589" cy="979025"/>
            </a:xfrm>
            <a:prstGeom prst="rect">
              <a:avLst/>
            </a:prstGeom>
            <a:solidFill>
              <a:srgbClr val="0058AB">
                <a:alpha val="100000"/>
              </a:srgbClr>
            </a:solidFill>
          </p:spPr>
          <p:txBody>
            <a:bodyPr/>
            <a:lstStyle/>
            <a:p/>
          </p:txBody>
        </p:sp>
        <p:sp>
          <p:nvSpPr>
            <p:cNvPr id="44" name="rc44"/>
            <p:cNvSpPr/>
            <p:nvPr/>
          </p:nvSpPr>
          <p:spPr>
            <a:xfrm>
              <a:off x="2197358" y="4097397"/>
              <a:ext cx="217589" cy="953214"/>
            </a:xfrm>
            <a:prstGeom prst="rect">
              <a:avLst/>
            </a:prstGeom>
            <a:solidFill>
              <a:srgbClr val="0058AB">
                <a:alpha val="100000"/>
              </a:srgbClr>
            </a:solidFill>
          </p:spPr>
          <p:txBody>
            <a:bodyPr/>
            <a:lstStyle/>
            <a:p/>
          </p:txBody>
        </p:sp>
        <p:sp>
          <p:nvSpPr>
            <p:cNvPr id="45" name="rc45"/>
            <p:cNvSpPr/>
            <p:nvPr/>
          </p:nvSpPr>
          <p:spPr>
            <a:xfrm>
              <a:off x="2439125" y="4111378"/>
              <a:ext cx="217589" cy="939233"/>
            </a:xfrm>
            <a:prstGeom prst="rect">
              <a:avLst/>
            </a:prstGeom>
            <a:solidFill>
              <a:srgbClr val="0058AB">
                <a:alpha val="100000"/>
              </a:srgbClr>
            </a:solidFill>
          </p:spPr>
          <p:txBody>
            <a:bodyPr/>
            <a:lstStyle/>
            <a:p/>
          </p:txBody>
        </p:sp>
        <p:sp>
          <p:nvSpPr>
            <p:cNvPr id="46" name="rc46"/>
            <p:cNvSpPr/>
            <p:nvPr/>
          </p:nvSpPr>
          <p:spPr>
            <a:xfrm>
              <a:off x="2680891" y="4299941"/>
              <a:ext cx="217589" cy="750669"/>
            </a:xfrm>
            <a:prstGeom prst="rect">
              <a:avLst/>
            </a:prstGeom>
            <a:solidFill>
              <a:srgbClr val="0058AB">
                <a:alpha val="100000"/>
              </a:srgbClr>
            </a:solidFill>
          </p:spPr>
          <p:txBody>
            <a:bodyPr/>
            <a:lstStyle/>
            <a:p/>
          </p:txBody>
        </p:sp>
        <p:sp>
          <p:nvSpPr>
            <p:cNvPr id="47" name="rc47"/>
            <p:cNvSpPr/>
            <p:nvPr/>
          </p:nvSpPr>
          <p:spPr>
            <a:xfrm>
              <a:off x="2922658" y="4273055"/>
              <a:ext cx="217589" cy="777556"/>
            </a:xfrm>
            <a:prstGeom prst="rect">
              <a:avLst/>
            </a:prstGeom>
            <a:solidFill>
              <a:srgbClr val="0058AB">
                <a:alpha val="100000"/>
              </a:srgbClr>
            </a:solidFill>
          </p:spPr>
          <p:txBody>
            <a:bodyPr/>
            <a:lstStyle/>
            <a:p/>
          </p:txBody>
        </p:sp>
        <p:sp>
          <p:nvSpPr>
            <p:cNvPr id="48" name="rc48"/>
            <p:cNvSpPr/>
            <p:nvPr/>
          </p:nvSpPr>
          <p:spPr>
            <a:xfrm>
              <a:off x="3164425" y="4261942"/>
              <a:ext cx="217589" cy="788669"/>
            </a:xfrm>
            <a:prstGeom prst="rect">
              <a:avLst/>
            </a:prstGeom>
            <a:solidFill>
              <a:srgbClr val="0058AB">
                <a:alpha val="100000"/>
              </a:srgbClr>
            </a:solidFill>
          </p:spPr>
          <p:txBody>
            <a:bodyPr/>
            <a:lstStyle/>
            <a:p/>
          </p:txBody>
        </p:sp>
        <p:sp>
          <p:nvSpPr>
            <p:cNvPr id="49" name="rc49"/>
            <p:cNvSpPr/>
            <p:nvPr/>
          </p:nvSpPr>
          <p:spPr>
            <a:xfrm>
              <a:off x="3406191" y="4262300"/>
              <a:ext cx="217589" cy="788310"/>
            </a:xfrm>
            <a:prstGeom prst="rect">
              <a:avLst/>
            </a:prstGeom>
            <a:solidFill>
              <a:srgbClr val="0058AB">
                <a:alpha val="100000"/>
              </a:srgbClr>
            </a:solidFill>
          </p:spPr>
          <p:txBody>
            <a:bodyPr/>
            <a:lstStyle/>
            <a:p/>
          </p:txBody>
        </p:sp>
        <p:sp>
          <p:nvSpPr>
            <p:cNvPr id="50" name="rc50"/>
            <p:cNvSpPr/>
            <p:nvPr/>
          </p:nvSpPr>
          <p:spPr>
            <a:xfrm>
              <a:off x="3647958" y="4457675"/>
              <a:ext cx="217589" cy="592935"/>
            </a:xfrm>
            <a:prstGeom prst="rect">
              <a:avLst/>
            </a:prstGeom>
            <a:solidFill>
              <a:srgbClr val="0058AB">
                <a:alpha val="100000"/>
              </a:srgbClr>
            </a:solidFill>
          </p:spPr>
          <p:txBody>
            <a:bodyPr/>
            <a:lstStyle/>
            <a:p/>
          </p:txBody>
        </p:sp>
        <p:sp>
          <p:nvSpPr>
            <p:cNvPr id="51" name="rc51"/>
            <p:cNvSpPr/>
            <p:nvPr/>
          </p:nvSpPr>
          <p:spPr>
            <a:xfrm>
              <a:off x="3889725" y="4430072"/>
              <a:ext cx="217589" cy="620539"/>
            </a:xfrm>
            <a:prstGeom prst="rect">
              <a:avLst/>
            </a:prstGeom>
            <a:solidFill>
              <a:srgbClr val="0058AB">
                <a:alpha val="100000"/>
              </a:srgbClr>
            </a:solidFill>
          </p:spPr>
          <p:txBody>
            <a:bodyPr/>
            <a:lstStyle/>
            <a:p/>
          </p:txBody>
        </p:sp>
        <p:sp>
          <p:nvSpPr>
            <p:cNvPr id="52" name="rc52"/>
            <p:cNvSpPr/>
            <p:nvPr/>
          </p:nvSpPr>
          <p:spPr>
            <a:xfrm>
              <a:off x="4131491" y="4634767"/>
              <a:ext cx="217589" cy="415843"/>
            </a:xfrm>
            <a:prstGeom prst="rect">
              <a:avLst/>
            </a:prstGeom>
            <a:solidFill>
              <a:srgbClr val="0058AB">
                <a:alpha val="100000"/>
              </a:srgbClr>
            </a:solidFill>
          </p:spPr>
          <p:txBody>
            <a:bodyPr/>
            <a:lstStyle/>
            <a:p/>
          </p:txBody>
        </p:sp>
        <p:sp>
          <p:nvSpPr>
            <p:cNvPr id="53" name="rc53"/>
            <p:cNvSpPr/>
            <p:nvPr/>
          </p:nvSpPr>
          <p:spPr>
            <a:xfrm>
              <a:off x="4373258" y="4630107"/>
              <a:ext cx="217589" cy="420504"/>
            </a:xfrm>
            <a:prstGeom prst="rect">
              <a:avLst/>
            </a:prstGeom>
            <a:solidFill>
              <a:srgbClr val="0058AB">
                <a:alpha val="100000"/>
              </a:srgbClr>
            </a:solidFill>
          </p:spPr>
          <p:txBody>
            <a:bodyPr/>
            <a:lstStyle/>
            <a:p/>
          </p:txBody>
        </p:sp>
        <p:sp>
          <p:nvSpPr>
            <p:cNvPr id="54" name="rc54"/>
            <p:cNvSpPr/>
            <p:nvPr/>
          </p:nvSpPr>
          <p:spPr>
            <a:xfrm>
              <a:off x="4615025" y="3794834"/>
              <a:ext cx="217589" cy="1255776"/>
            </a:xfrm>
            <a:prstGeom prst="rect">
              <a:avLst/>
            </a:prstGeom>
            <a:solidFill>
              <a:srgbClr val="0058AB">
                <a:alpha val="100000"/>
              </a:srgbClr>
            </a:solidFill>
          </p:spPr>
          <p:txBody>
            <a:bodyPr/>
            <a:lstStyle/>
            <a:p/>
          </p:txBody>
        </p:sp>
        <p:sp>
          <p:nvSpPr>
            <p:cNvPr id="55" name="rc55"/>
            <p:cNvSpPr/>
            <p:nvPr/>
          </p:nvSpPr>
          <p:spPr>
            <a:xfrm>
              <a:off x="4856791" y="2745187"/>
              <a:ext cx="217589" cy="2305423"/>
            </a:xfrm>
            <a:prstGeom prst="rect">
              <a:avLst/>
            </a:prstGeom>
            <a:solidFill>
              <a:srgbClr val="0058AB">
                <a:alpha val="100000"/>
              </a:srgbClr>
            </a:solidFill>
          </p:spPr>
          <p:txBody>
            <a:bodyPr/>
            <a:lstStyle/>
            <a:p/>
          </p:txBody>
        </p:sp>
        <p:sp>
          <p:nvSpPr>
            <p:cNvPr id="56" name="rc56"/>
            <p:cNvSpPr/>
            <p:nvPr/>
          </p:nvSpPr>
          <p:spPr>
            <a:xfrm>
              <a:off x="5098558" y="3366802"/>
              <a:ext cx="217589" cy="1683809"/>
            </a:xfrm>
            <a:prstGeom prst="rect">
              <a:avLst/>
            </a:prstGeom>
            <a:solidFill>
              <a:srgbClr val="0058AB">
                <a:alpha val="100000"/>
              </a:srgbClr>
            </a:solidFill>
          </p:spPr>
          <p:txBody>
            <a:bodyPr/>
            <a:lstStyle/>
            <a:p/>
          </p:txBody>
        </p:sp>
        <p:sp>
          <p:nvSpPr>
            <p:cNvPr id="57" name="rc57"/>
            <p:cNvSpPr/>
            <p:nvPr/>
          </p:nvSpPr>
          <p:spPr>
            <a:xfrm>
              <a:off x="5340325" y="3593724"/>
              <a:ext cx="217589" cy="1456887"/>
            </a:xfrm>
            <a:prstGeom prst="rect">
              <a:avLst/>
            </a:prstGeom>
            <a:solidFill>
              <a:srgbClr val="0058AB">
                <a:alpha val="100000"/>
              </a:srgbClr>
            </a:solidFill>
          </p:spPr>
          <p:txBody>
            <a:bodyPr/>
            <a:lstStyle/>
            <a:p/>
          </p:txBody>
        </p:sp>
        <p:sp>
          <p:nvSpPr>
            <p:cNvPr id="58" name="rc58"/>
            <p:cNvSpPr/>
            <p:nvPr/>
          </p:nvSpPr>
          <p:spPr>
            <a:xfrm>
              <a:off x="5582091" y="3621327"/>
              <a:ext cx="217589" cy="1429284"/>
            </a:xfrm>
            <a:prstGeom prst="rect">
              <a:avLst/>
            </a:prstGeom>
            <a:solidFill>
              <a:srgbClr val="0058AB">
                <a:alpha val="100000"/>
              </a:srgbClr>
            </a:solidFill>
          </p:spPr>
          <p:txBody>
            <a:bodyPr/>
            <a:lstStyle/>
            <a:p/>
          </p:txBody>
        </p:sp>
        <p:sp>
          <p:nvSpPr>
            <p:cNvPr id="59" name="rc59"/>
            <p:cNvSpPr/>
            <p:nvPr/>
          </p:nvSpPr>
          <p:spPr>
            <a:xfrm>
              <a:off x="5823858" y="3452480"/>
              <a:ext cx="217589" cy="1598130"/>
            </a:xfrm>
            <a:prstGeom prst="rect">
              <a:avLst/>
            </a:prstGeom>
            <a:solidFill>
              <a:srgbClr val="0058AB">
                <a:alpha val="100000"/>
              </a:srgbClr>
            </a:solidFill>
          </p:spPr>
          <p:txBody>
            <a:bodyPr/>
            <a:lstStyle/>
            <a:p/>
          </p:txBody>
        </p:sp>
        <p:sp>
          <p:nvSpPr>
            <p:cNvPr id="60" name="rc60"/>
            <p:cNvSpPr/>
            <p:nvPr/>
          </p:nvSpPr>
          <p:spPr>
            <a:xfrm>
              <a:off x="6065625" y="3679043"/>
              <a:ext cx="217589" cy="1371567"/>
            </a:xfrm>
            <a:prstGeom prst="rect">
              <a:avLst/>
            </a:prstGeom>
            <a:solidFill>
              <a:srgbClr val="0058AB">
                <a:alpha val="100000"/>
              </a:srgbClr>
            </a:solidFill>
          </p:spPr>
          <p:txBody>
            <a:bodyPr/>
            <a:lstStyle/>
            <a:p/>
          </p:txBody>
        </p:sp>
        <p:sp>
          <p:nvSpPr>
            <p:cNvPr id="61" name="rc61"/>
            <p:cNvSpPr/>
            <p:nvPr/>
          </p:nvSpPr>
          <p:spPr>
            <a:xfrm>
              <a:off x="6307391" y="4087001"/>
              <a:ext cx="217589" cy="963610"/>
            </a:xfrm>
            <a:prstGeom prst="rect">
              <a:avLst/>
            </a:prstGeom>
            <a:solidFill>
              <a:srgbClr val="0058AB">
                <a:alpha val="100000"/>
              </a:srgbClr>
            </a:solidFill>
          </p:spPr>
          <p:txBody>
            <a:bodyPr/>
            <a:lstStyle/>
            <a:p/>
          </p:txBody>
        </p:sp>
        <p:sp>
          <p:nvSpPr>
            <p:cNvPr id="62" name="rc62"/>
            <p:cNvSpPr/>
            <p:nvPr/>
          </p:nvSpPr>
          <p:spPr>
            <a:xfrm>
              <a:off x="6549158" y="3904531"/>
              <a:ext cx="217589" cy="1146080"/>
            </a:xfrm>
            <a:prstGeom prst="rect">
              <a:avLst/>
            </a:prstGeom>
            <a:solidFill>
              <a:srgbClr val="0058AB">
                <a:alpha val="100000"/>
              </a:srgbClr>
            </a:solidFill>
          </p:spPr>
          <p:txBody>
            <a:bodyPr/>
            <a:lstStyle/>
            <a:p/>
          </p:txBody>
        </p:sp>
        <p:sp>
          <p:nvSpPr>
            <p:cNvPr id="63" name="rc63"/>
            <p:cNvSpPr/>
            <p:nvPr/>
          </p:nvSpPr>
          <p:spPr>
            <a:xfrm>
              <a:off x="6790924" y="3140956"/>
              <a:ext cx="217589" cy="1909655"/>
            </a:xfrm>
            <a:prstGeom prst="rect">
              <a:avLst/>
            </a:prstGeom>
            <a:solidFill>
              <a:srgbClr val="0058AB">
                <a:alpha val="100000"/>
              </a:srgbClr>
            </a:solidFill>
          </p:spPr>
          <p:txBody>
            <a:bodyPr/>
            <a:lstStyle/>
            <a:p/>
          </p:txBody>
        </p:sp>
        <p:sp>
          <p:nvSpPr>
            <p:cNvPr id="64" name="rc64"/>
            <p:cNvSpPr/>
            <p:nvPr/>
          </p:nvSpPr>
          <p:spPr>
            <a:xfrm>
              <a:off x="7032691" y="2382758"/>
              <a:ext cx="217589" cy="2667853"/>
            </a:xfrm>
            <a:prstGeom prst="rect">
              <a:avLst/>
            </a:prstGeom>
            <a:solidFill>
              <a:srgbClr val="0058AB">
                <a:alpha val="100000"/>
              </a:srgbClr>
            </a:solidFill>
          </p:spPr>
          <p:txBody>
            <a:bodyPr/>
            <a:lstStyle/>
            <a:p/>
          </p:txBody>
        </p:sp>
        <p:sp>
          <p:nvSpPr>
            <p:cNvPr id="65" name="rc65"/>
            <p:cNvSpPr/>
            <p:nvPr/>
          </p:nvSpPr>
          <p:spPr>
            <a:xfrm>
              <a:off x="7274458" y="2765979"/>
              <a:ext cx="217589" cy="2284631"/>
            </a:xfrm>
            <a:prstGeom prst="rect">
              <a:avLst/>
            </a:prstGeom>
            <a:solidFill>
              <a:srgbClr val="0058AB">
                <a:alpha val="100000"/>
              </a:srgbClr>
            </a:solidFill>
          </p:spPr>
          <p:txBody>
            <a:bodyPr/>
            <a:lstStyle/>
            <a:p/>
          </p:txBody>
        </p:sp>
        <p:sp>
          <p:nvSpPr>
            <p:cNvPr id="66" name="rc66"/>
            <p:cNvSpPr/>
            <p:nvPr/>
          </p:nvSpPr>
          <p:spPr>
            <a:xfrm>
              <a:off x="8483291" y="4251546"/>
              <a:ext cx="217589" cy="799065"/>
            </a:xfrm>
            <a:prstGeom prst="rect">
              <a:avLst/>
            </a:prstGeom>
            <a:solidFill>
              <a:srgbClr val="69DBFF">
                <a:alpha val="100000"/>
              </a:srgbClr>
            </a:solidFill>
          </p:spPr>
          <p:txBody>
            <a:bodyPr/>
            <a:lstStyle/>
            <a:p/>
          </p:txBody>
        </p:sp>
        <p:sp>
          <p:nvSpPr>
            <p:cNvPr id="67" name="pl67"/>
            <p:cNvSpPr/>
            <p:nvPr/>
          </p:nvSpPr>
          <p:spPr>
            <a:xfrm>
              <a:off x="6174420" y="3452480"/>
              <a:ext cx="2417666" cy="799065"/>
            </a:xfrm>
            <a:custGeom>
              <a:avLst/>
              <a:pathLst>
                <a:path w="2417666" h="799065">
                  <a:moveTo>
                    <a:pt x="0" y="0"/>
                  </a:moveTo>
                  <a:lnTo>
                    <a:pt x="241766" y="79906"/>
                  </a:lnTo>
                  <a:lnTo>
                    <a:pt x="483533" y="159813"/>
                  </a:lnTo>
                  <a:lnTo>
                    <a:pt x="725299" y="239719"/>
                  </a:lnTo>
                  <a:lnTo>
                    <a:pt x="967066" y="319626"/>
                  </a:lnTo>
                  <a:lnTo>
                    <a:pt x="1208833" y="399532"/>
                  </a:lnTo>
                  <a:lnTo>
                    <a:pt x="1450599" y="479439"/>
                  </a:lnTo>
                  <a:lnTo>
                    <a:pt x="1692366" y="559345"/>
                  </a:lnTo>
                  <a:lnTo>
                    <a:pt x="1934133" y="639252"/>
                  </a:lnTo>
                  <a:lnTo>
                    <a:pt x="2175899" y="719158"/>
                  </a:lnTo>
                  <a:lnTo>
                    <a:pt x="2417666" y="799065"/>
                  </a:lnTo>
                </a:path>
              </a:pathLst>
            </a:custGeom>
            <a:ln w="13550" cap="flat">
              <a:solidFill>
                <a:srgbClr val="000000">
                  <a:alpha val="100000"/>
                </a:srgbClr>
              </a:solidFill>
              <a:prstDash val="solid"/>
              <a:round/>
            </a:ln>
          </p:spPr>
          <p:txBody>
            <a:bodyPr/>
            <a:lstStyle/>
            <a:p/>
          </p:txBody>
        </p:sp>
        <p:sp>
          <p:nvSpPr>
            <p:cNvPr id="68" name="pt68"/>
            <p:cNvSpPr/>
            <p:nvPr/>
          </p:nvSpPr>
          <p:spPr>
            <a:xfrm>
              <a:off x="6149594" y="34276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91360" y="35075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33127" y="35874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74894" y="36673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16660" y="37472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58427" y="38271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00193" y="39070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41960" y="39870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83727" y="40669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25493" y="41468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7260" y="42267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9696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1" name="tx81"/>
            <p:cNvSpPr/>
            <p:nvPr/>
          </p:nvSpPr>
          <p:spPr>
            <a:xfrm>
              <a:off x="508103" y="320075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2" name="tx82"/>
            <p:cNvSpPr/>
            <p:nvPr/>
          </p:nvSpPr>
          <p:spPr>
            <a:xfrm>
              <a:off x="508103" y="230453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3" name="tx83"/>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29600" y="5900002"/>
              <a:ext cx="201456" cy="201456"/>
            </a:xfrm>
            <a:prstGeom prst="rect">
              <a:avLst/>
            </a:prstGeom>
            <a:solidFill>
              <a:srgbClr val="0058AB">
                <a:alpha val="100000"/>
              </a:srgbClr>
            </a:solidFill>
          </p:spPr>
          <p:txBody>
            <a:bodyPr/>
            <a:lstStyle/>
            <a:p/>
          </p:txBody>
        </p:sp>
        <p:sp>
          <p:nvSpPr>
            <p:cNvPr id="113" name="rc113"/>
            <p:cNvSpPr/>
            <p:nvPr/>
          </p:nvSpPr>
          <p:spPr>
            <a:xfrm>
              <a:off x="4531686" y="5900002"/>
              <a:ext cx="201456" cy="201456"/>
            </a:xfrm>
            <a:prstGeom prst="rect">
              <a:avLst/>
            </a:prstGeom>
            <a:solidFill>
              <a:srgbClr val="69DBFF">
                <a:alpha val="100000"/>
              </a:srgbClr>
            </a:solidFill>
          </p:spPr>
          <p:txBody>
            <a:bodyPr/>
            <a:lstStyle/>
            <a:p/>
          </p:txBody>
        </p:sp>
        <p:sp>
          <p:nvSpPr>
            <p:cNvPr id="114" name="tx114"/>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64765" y="1330710"/>
              <a:ext cx="60016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Lesotho</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91%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91%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Lesotho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24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513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802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091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369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658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947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236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48978"/>
              <a:ext cx="239888" cy="1059043"/>
            </a:xfrm>
            <a:prstGeom prst="rect">
              <a:avLst/>
            </a:prstGeom>
            <a:solidFill>
              <a:srgbClr val="80BD41">
                <a:alpha val="100000"/>
              </a:srgbClr>
            </a:solidFill>
          </p:spPr>
          <p:txBody>
            <a:bodyPr/>
            <a:lstStyle/>
            <a:p/>
          </p:txBody>
        </p:sp>
        <p:sp>
          <p:nvSpPr>
            <p:cNvPr id="26" name="rc26"/>
            <p:cNvSpPr/>
            <p:nvPr/>
          </p:nvSpPr>
          <p:spPr>
            <a:xfrm>
              <a:off x="1296273" y="3090670"/>
              <a:ext cx="239888" cy="158308"/>
            </a:xfrm>
            <a:prstGeom prst="rect">
              <a:avLst/>
            </a:prstGeom>
            <a:solidFill>
              <a:srgbClr val="1CABE2">
                <a:alpha val="100000"/>
              </a:srgbClr>
            </a:solidFill>
          </p:spPr>
          <p:txBody>
            <a:bodyPr/>
            <a:lstStyle/>
            <a:p/>
          </p:txBody>
        </p:sp>
        <p:sp>
          <p:nvSpPr>
            <p:cNvPr id="27" name="rc27"/>
            <p:cNvSpPr/>
            <p:nvPr/>
          </p:nvSpPr>
          <p:spPr>
            <a:xfrm>
              <a:off x="1562816" y="3283472"/>
              <a:ext cx="239888" cy="1024548"/>
            </a:xfrm>
            <a:prstGeom prst="rect">
              <a:avLst/>
            </a:prstGeom>
            <a:solidFill>
              <a:srgbClr val="80BD41">
                <a:alpha val="100000"/>
              </a:srgbClr>
            </a:solidFill>
          </p:spPr>
          <p:txBody>
            <a:bodyPr/>
            <a:lstStyle/>
            <a:p/>
          </p:txBody>
        </p:sp>
        <p:sp>
          <p:nvSpPr>
            <p:cNvPr id="28" name="rc28"/>
            <p:cNvSpPr/>
            <p:nvPr/>
          </p:nvSpPr>
          <p:spPr>
            <a:xfrm>
              <a:off x="1562816" y="3073537"/>
              <a:ext cx="239888" cy="209935"/>
            </a:xfrm>
            <a:prstGeom prst="rect">
              <a:avLst/>
            </a:prstGeom>
            <a:solidFill>
              <a:srgbClr val="1CABE2">
                <a:alpha val="100000"/>
              </a:srgbClr>
            </a:solidFill>
          </p:spPr>
          <p:txBody>
            <a:bodyPr/>
            <a:lstStyle/>
            <a:p/>
          </p:txBody>
        </p:sp>
        <p:sp>
          <p:nvSpPr>
            <p:cNvPr id="29" name="rc29"/>
            <p:cNvSpPr/>
            <p:nvPr/>
          </p:nvSpPr>
          <p:spPr>
            <a:xfrm>
              <a:off x="1829360" y="3188898"/>
              <a:ext cx="239888" cy="1119122"/>
            </a:xfrm>
            <a:prstGeom prst="rect">
              <a:avLst/>
            </a:prstGeom>
            <a:solidFill>
              <a:srgbClr val="80BD41">
                <a:alpha val="100000"/>
              </a:srgbClr>
            </a:solidFill>
          </p:spPr>
          <p:txBody>
            <a:bodyPr/>
            <a:lstStyle/>
            <a:p/>
          </p:txBody>
        </p:sp>
        <p:sp>
          <p:nvSpPr>
            <p:cNvPr id="30" name="rc30"/>
            <p:cNvSpPr/>
            <p:nvPr/>
          </p:nvSpPr>
          <p:spPr>
            <a:xfrm>
              <a:off x="1829360" y="3050464"/>
              <a:ext cx="239888" cy="138434"/>
            </a:xfrm>
            <a:prstGeom prst="rect">
              <a:avLst/>
            </a:prstGeom>
            <a:solidFill>
              <a:srgbClr val="1CABE2">
                <a:alpha val="100000"/>
              </a:srgbClr>
            </a:solidFill>
          </p:spPr>
          <p:txBody>
            <a:bodyPr/>
            <a:lstStyle/>
            <a:p/>
          </p:txBody>
        </p:sp>
        <p:sp>
          <p:nvSpPr>
            <p:cNvPr id="31" name="rc31"/>
            <p:cNvSpPr/>
            <p:nvPr/>
          </p:nvSpPr>
          <p:spPr>
            <a:xfrm>
              <a:off x="2095903" y="3122651"/>
              <a:ext cx="239888" cy="1185370"/>
            </a:xfrm>
            <a:prstGeom prst="rect">
              <a:avLst/>
            </a:prstGeom>
            <a:solidFill>
              <a:srgbClr val="80BD41">
                <a:alpha val="100000"/>
              </a:srgbClr>
            </a:solidFill>
          </p:spPr>
          <p:txBody>
            <a:bodyPr/>
            <a:lstStyle/>
            <a:p/>
          </p:txBody>
        </p:sp>
        <p:sp>
          <p:nvSpPr>
            <p:cNvPr id="32" name="rc32"/>
            <p:cNvSpPr/>
            <p:nvPr/>
          </p:nvSpPr>
          <p:spPr>
            <a:xfrm>
              <a:off x="2095903" y="3060287"/>
              <a:ext cx="239888" cy="62363"/>
            </a:xfrm>
            <a:prstGeom prst="rect">
              <a:avLst/>
            </a:prstGeom>
            <a:solidFill>
              <a:srgbClr val="1CABE2">
                <a:alpha val="100000"/>
              </a:srgbClr>
            </a:solidFill>
          </p:spPr>
          <p:txBody>
            <a:bodyPr/>
            <a:lstStyle/>
            <a:p/>
          </p:txBody>
        </p:sp>
        <p:sp>
          <p:nvSpPr>
            <p:cNvPr id="33" name="rc33"/>
            <p:cNvSpPr/>
            <p:nvPr/>
          </p:nvSpPr>
          <p:spPr>
            <a:xfrm>
              <a:off x="2362446" y="3153719"/>
              <a:ext cx="239888" cy="1154302"/>
            </a:xfrm>
            <a:prstGeom prst="rect">
              <a:avLst/>
            </a:prstGeom>
            <a:solidFill>
              <a:srgbClr val="80BD41">
                <a:alpha val="100000"/>
              </a:srgbClr>
            </a:solidFill>
          </p:spPr>
          <p:txBody>
            <a:bodyPr/>
            <a:lstStyle/>
            <a:p/>
          </p:txBody>
        </p:sp>
        <p:sp>
          <p:nvSpPr>
            <p:cNvPr id="34" name="rc34"/>
            <p:cNvSpPr/>
            <p:nvPr/>
          </p:nvSpPr>
          <p:spPr>
            <a:xfrm>
              <a:off x="2362446" y="3092954"/>
              <a:ext cx="239888" cy="60764"/>
            </a:xfrm>
            <a:prstGeom prst="rect">
              <a:avLst/>
            </a:prstGeom>
            <a:solidFill>
              <a:srgbClr val="1CABE2">
                <a:alpha val="100000"/>
              </a:srgbClr>
            </a:solidFill>
          </p:spPr>
          <p:txBody>
            <a:bodyPr/>
            <a:lstStyle/>
            <a:p/>
          </p:txBody>
        </p:sp>
        <p:sp>
          <p:nvSpPr>
            <p:cNvPr id="35" name="rc35"/>
            <p:cNvSpPr/>
            <p:nvPr/>
          </p:nvSpPr>
          <p:spPr>
            <a:xfrm>
              <a:off x="2628989" y="3171080"/>
              <a:ext cx="239888" cy="1136940"/>
            </a:xfrm>
            <a:prstGeom prst="rect">
              <a:avLst/>
            </a:prstGeom>
            <a:solidFill>
              <a:srgbClr val="80BD41">
                <a:alpha val="100000"/>
              </a:srgbClr>
            </a:solidFill>
          </p:spPr>
          <p:txBody>
            <a:bodyPr/>
            <a:lstStyle/>
            <a:p/>
          </p:txBody>
        </p:sp>
        <p:sp>
          <p:nvSpPr>
            <p:cNvPr id="36" name="rc36"/>
            <p:cNvSpPr/>
            <p:nvPr/>
          </p:nvSpPr>
          <p:spPr>
            <a:xfrm>
              <a:off x="2628989" y="3111229"/>
              <a:ext cx="239888" cy="59851"/>
            </a:xfrm>
            <a:prstGeom prst="rect">
              <a:avLst/>
            </a:prstGeom>
            <a:solidFill>
              <a:srgbClr val="1CABE2">
                <a:alpha val="100000"/>
              </a:srgbClr>
            </a:solidFill>
          </p:spPr>
          <p:txBody>
            <a:bodyPr/>
            <a:lstStyle/>
            <a:p/>
          </p:txBody>
        </p:sp>
        <p:sp>
          <p:nvSpPr>
            <p:cNvPr id="37" name="rc37"/>
            <p:cNvSpPr/>
            <p:nvPr/>
          </p:nvSpPr>
          <p:spPr>
            <a:xfrm>
              <a:off x="2895532" y="3160115"/>
              <a:ext cx="239888" cy="1147906"/>
            </a:xfrm>
            <a:prstGeom prst="rect">
              <a:avLst/>
            </a:prstGeom>
            <a:solidFill>
              <a:srgbClr val="80BD41">
                <a:alpha val="100000"/>
              </a:srgbClr>
            </a:solidFill>
          </p:spPr>
          <p:txBody>
            <a:bodyPr/>
            <a:lstStyle/>
            <a:p/>
          </p:txBody>
        </p:sp>
        <p:sp>
          <p:nvSpPr>
            <p:cNvPr id="38" name="rc38"/>
            <p:cNvSpPr/>
            <p:nvPr/>
          </p:nvSpPr>
          <p:spPr>
            <a:xfrm>
              <a:off x="2895532" y="3112371"/>
              <a:ext cx="239888" cy="47743"/>
            </a:xfrm>
            <a:prstGeom prst="rect">
              <a:avLst/>
            </a:prstGeom>
            <a:solidFill>
              <a:srgbClr val="1CABE2">
                <a:alpha val="100000"/>
              </a:srgbClr>
            </a:solidFill>
          </p:spPr>
          <p:txBody>
            <a:bodyPr/>
            <a:lstStyle/>
            <a:p/>
          </p:txBody>
        </p:sp>
        <p:sp>
          <p:nvSpPr>
            <p:cNvPr id="39" name="rc39"/>
            <p:cNvSpPr/>
            <p:nvPr/>
          </p:nvSpPr>
          <p:spPr>
            <a:xfrm>
              <a:off x="3162075" y="3118768"/>
              <a:ext cx="239888" cy="1189253"/>
            </a:xfrm>
            <a:prstGeom prst="rect">
              <a:avLst/>
            </a:prstGeom>
            <a:solidFill>
              <a:srgbClr val="80BD41">
                <a:alpha val="100000"/>
              </a:srgbClr>
            </a:solidFill>
          </p:spPr>
          <p:txBody>
            <a:bodyPr/>
            <a:lstStyle/>
            <a:p/>
          </p:txBody>
        </p:sp>
        <p:sp>
          <p:nvSpPr>
            <p:cNvPr id="40" name="rc40"/>
            <p:cNvSpPr/>
            <p:nvPr/>
          </p:nvSpPr>
          <p:spPr>
            <a:xfrm>
              <a:off x="3162075" y="3069196"/>
              <a:ext cx="239888" cy="49571"/>
            </a:xfrm>
            <a:prstGeom prst="rect">
              <a:avLst/>
            </a:prstGeom>
            <a:solidFill>
              <a:srgbClr val="1CABE2">
                <a:alpha val="100000"/>
              </a:srgbClr>
            </a:solidFill>
          </p:spPr>
          <p:txBody>
            <a:bodyPr/>
            <a:lstStyle/>
            <a:p/>
          </p:txBody>
        </p:sp>
        <p:sp>
          <p:nvSpPr>
            <p:cNvPr id="41" name="rc41"/>
            <p:cNvSpPr/>
            <p:nvPr/>
          </p:nvSpPr>
          <p:spPr>
            <a:xfrm>
              <a:off x="3428618" y="3101863"/>
              <a:ext cx="239888" cy="1206158"/>
            </a:xfrm>
            <a:prstGeom prst="rect">
              <a:avLst/>
            </a:prstGeom>
            <a:solidFill>
              <a:srgbClr val="80BD41">
                <a:alpha val="100000"/>
              </a:srgbClr>
            </a:solidFill>
          </p:spPr>
          <p:txBody>
            <a:bodyPr/>
            <a:lstStyle/>
            <a:p/>
          </p:txBody>
        </p:sp>
        <p:sp>
          <p:nvSpPr>
            <p:cNvPr id="42" name="rc42"/>
            <p:cNvSpPr/>
            <p:nvPr/>
          </p:nvSpPr>
          <p:spPr>
            <a:xfrm>
              <a:off x="3428618" y="3051607"/>
              <a:ext cx="239888" cy="50256"/>
            </a:xfrm>
            <a:prstGeom prst="rect">
              <a:avLst/>
            </a:prstGeom>
            <a:solidFill>
              <a:srgbClr val="1CABE2">
                <a:alpha val="100000"/>
              </a:srgbClr>
            </a:solidFill>
          </p:spPr>
          <p:txBody>
            <a:bodyPr/>
            <a:lstStyle/>
            <a:p/>
          </p:txBody>
        </p:sp>
        <p:sp>
          <p:nvSpPr>
            <p:cNvPr id="43" name="rc43"/>
            <p:cNvSpPr/>
            <p:nvPr/>
          </p:nvSpPr>
          <p:spPr>
            <a:xfrm>
              <a:off x="3695161" y="3102092"/>
              <a:ext cx="239888" cy="1205929"/>
            </a:xfrm>
            <a:prstGeom prst="rect">
              <a:avLst/>
            </a:prstGeom>
            <a:solidFill>
              <a:srgbClr val="80BD41">
                <a:alpha val="100000"/>
              </a:srgbClr>
            </a:solidFill>
          </p:spPr>
          <p:txBody>
            <a:bodyPr/>
            <a:lstStyle/>
            <a:p/>
          </p:txBody>
        </p:sp>
        <p:sp>
          <p:nvSpPr>
            <p:cNvPr id="44" name="rc44"/>
            <p:cNvSpPr/>
            <p:nvPr/>
          </p:nvSpPr>
          <p:spPr>
            <a:xfrm>
              <a:off x="3695161" y="3051835"/>
              <a:ext cx="239888" cy="50256"/>
            </a:xfrm>
            <a:prstGeom prst="rect">
              <a:avLst/>
            </a:prstGeom>
            <a:solidFill>
              <a:srgbClr val="1CABE2">
                <a:alpha val="100000"/>
              </a:srgbClr>
            </a:solidFill>
          </p:spPr>
          <p:txBody>
            <a:bodyPr/>
            <a:lstStyle/>
            <a:p/>
          </p:txBody>
        </p:sp>
        <p:sp>
          <p:nvSpPr>
            <p:cNvPr id="45" name="rc45"/>
            <p:cNvSpPr/>
            <p:nvPr/>
          </p:nvSpPr>
          <p:spPr>
            <a:xfrm>
              <a:off x="3961705" y="3086101"/>
              <a:ext cx="239888" cy="1221920"/>
            </a:xfrm>
            <a:prstGeom prst="rect">
              <a:avLst/>
            </a:prstGeom>
            <a:solidFill>
              <a:srgbClr val="80BD41">
                <a:alpha val="100000"/>
              </a:srgbClr>
            </a:solidFill>
          </p:spPr>
          <p:txBody>
            <a:bodyPr/>
            <a:lstStyle/>
            <a:p/>
          </p:txBody>
        </p:sp>
        <p:sp>
          <p:nvSpPr>
            <p:cNvPr id="46" name="rc46"/>
            <p:cNvSpPr/>
            <p:nvPr/>
          </p:nvSpPr>
          <p:spPr>
            <a:xfrm>
              <a:off x="3961705" y="3048408"/>
              <a:ext cx="239888" cy="37692"/>
            </a:xfrm>
            <a:prstGeom prst="rect">
              <a:avLst/>
            </a:prstGeom>
            <a:solidFill>
              <a:srgbClr val="1CABE2">
                <a:alpha val="100000"/>
              </a:srgbClr>
            </a:solidFill>
          </p:spPr>
          <p:txBody>
            <a:bodyPr/>
            <a:lstStyle/>
            <a:p/>
          </p:txBody>
        </p:sp>
        <p:sp>
          <p:nvSpPr>
            <p:cNvPr id="47" name="rc47"/>
            <p:cNvSpPr/>
            <p:nvPr/>
          </p:nvSpPr>
          <p:spPr>
            <a:xfrm>
              <a:off x="4228248" y="3029220"/>
              <a:ext cx="239888" cy="1278801"/>
            </a:xfrm>
            <a:prstGeom prst="rect">
              <a:avLst/>
            </a:prstGeom>
            <a:solidFill>
              <a:srgbClr val="80BD41">
                <a:alpha val="100000"/>
              </a:srgbClr>
            </a:solidFill>
          </p:spPr>
          <p:txBody>
            <a:bodyPr/>
            <a:lstStyle/>
            <a:p/>
          </p:txBody>
        </p:sp>
        <p:sp>
          <p:nvSpPr>
            <p:cNvPr id="48" name="rc48"/>
            <p:cNvSpPr/>
            <p:nvPr/>
          </p:nvSpPr>
          <p:spPr>
            <a:xfrm>
              <a:off x="4228248" y="2989700"/>
              <a:ext cx="239888" cy="39519"/>
            </a:xfrm>
            <a:prstGeom prst="rect">
              <a:avLst/>
            </a:prstGeom>
            <a:solidFill>
              <a:srgbClr val="1CABE2">
                <a:alpha val="100000"/>
              </a:srgbClr>
            </a:solidFill>
          </p:spPr>
          <p:txBody>
            <a:bodyPr/>
            <a:lstStyle/>
            <a:p/>
          </p:txBody>
        </p:sp>
        <p:sp>
          <p:nvSpPr>
            <p:cNvPr id="49" name="rc49"/>
            <p:cNvSpPr/>
            <p:nvPr/>
          </p:nvSpPr>
          <p:spPr>
            <a:xfrm>
              <a:off x="4494791" y="3009345"/>
              <a:ext cx="239888" cy="1298675"/>
            </a:xfrm>
            <a:prstGeom prst="rect">
              <a:avLst/>
            </a:prstGeom>
            <a:solidFill>
              <a:srgbClr val="80BD41">
                <a:alpha val="100000"/>
              </a:srgbClr>
            </a:solidFill>
          </p:spPr>
          <p:txBody>
            <a:bodyPr/>
            <a:lstStyle/>
            <a:p/>
          </p:txBody>
        </p:sp>
        <p:sp>
          <p:nvSpPr>
            <p:cNvPr id="50" name="rc50"/>
            <p:cNvSpPr/>
            <p:nvPr/>
          </p:nvSpPr>
          <p:spPr>
            <a:xfrm>
              <a:off x="4494791" y="2982846"/>
              <a:ext cx="239888" cy="26498"/>
            </a:xfrm>
            <a:prstGeom prst="rect">
              <a:avLst/>
            </a:prstGeom>
            <a:solidFill>
              <a:srgbClr val="1CABE2">
                <a:alpha val="100000"/>
              </a:srgbClr>
            </a:solidFill>
          </p:spPr>
          <p:txBody>
            <a:bodyPr/>
            <a:lstStyle/>
            <a:p/>
          </p:txBody>
        </p:sp>
        <p:sp>
          <p:nvSpPr>
            <p:cNvPr id="51" name="rc51"/>
            <p:cNvSpPr/>
            <p:nvPr/>
          </p:nvSpPr>
          <p:spPr>
            <a:xfrm>
              <a:off x="4761334" y="2995411"/>
              <a:ext cx="239888" cy="1312610"/>
            </a:xfrm>
            <a:prstGeom prst="rect">
              <a:avLst/>
            </a:prstGeom>
            <a:solidFill>
              <a:srgbClr val="80BD41">
                <a:alpha val="100000"/>
              </a:srgbClr>
            </a:solidFill>
          </p:spPr>
          <p:txBody>
            <a:bodyPr/>
            <a:lstStyle/>
            <a:p/>
          </p:txBody>
        </p:sp>
        <p:sp>
          <p:nvSpPr>
            <p:cNvPr id="52" name="rc52"/>
            <p:cNvSpPr/>
            <p:nvPr/>
          </p:nvSpPr>
          <p:spPr>
            <a:xfrm>
              <a:off x="4761334" y="2968683"/>
              <a:ext cx="239888" cy="26727"/>
            </a:xfrm>
            <a:prstGeom prst="rect">
              <a:avLst/>
            </a:prstGeom>
            <a:solidFill>
              <a:srgbClr val="1CABE2">
                <a:alpha val="100000"/>
              </a:srgbClr>
            </a:solidFill>
          </p:spPr>
          <p:txBody>
            <a:bodyPr/>
            <a:lstStyle/>
            <a:p/>
          </p:txBody>
        </p:sp>
        <p:sp>
          <p:nvSpPr>
            <p:cNvPr id="53" name="rc53"/>
            <p:cNvSpPr/>
            <p:nvPr/>
          </p:nvSpPr>
          <p:spPr>
            <a:xfrm>
              <a:off x="5027877" y="3054348"/>
              <a:ext cx="239888" cy="1253673"/>
            </a:xfrm>
            <a:prstGeom prst="rect">
              <a:avLst/>
            </a:prstGeom>
            <a:solidFill>
              <a:srgbClr val="80BD41">
                <a:alpha val="100000"/>
              </a:srgbClr>
            </a:solidFill>
          </p:spPr>
          <p:txBody>
            <a:bodyPr/>
            <a:lstStyle/>
            <a:p/>
          </p:txBody>
        </p:sp>
        <p:sp>
          <p:nvSpPr>
            <p:cNvPr id="54" name="rc54"/>
            <p:cNvSpPr/>
            <p:nvPr/>
          </p:nvSpPr>
          <p:spPr>
            <a:xfrm>
              <a:off x="5027877" y="2974394"/>
              <a:ext cx="239888" cy="79953"/>
            </a:xfrm>
            <a:prstGeom prst="rect">
              <a:avLst/>
            </a:prstGeom>
            <a:solidFill>
              <a:srgbClr val="1CABE2">
                <a:alpha val="100000"/>
              </a:srgbClr>
            </a:solidFill>
          </p:spPr>
          <p:txBody>
            <a:bodyPr/>
            <a:lstStyle/>
            <a:p/>
          </p:txBody>
        </p:sp>
        <p:sp>
          <p:nvSpPr>
            <p:cNvPr id="55" name="rc55"/>
            <p:cNvSpPr/>
            <p:nvPr/>
          </p:nvSpPr>
          <p:spPr>
            <a:xfrm>
              <a:off x="5294420" y="3119453"/>
              <a:ext cx="239888" cy="1188568"/>
            </a:xfrm>
            <a:prstGeom prst="rect">
              <a:avLst/>
            </a:prstGeom>
            <a:solidFill>
              <a:srgbClr val="80BD41">
                <a:alpha val="100000"/>
              </a:srgbClr>
            </a:solidFill>
          </p:spPr>
          <p:txBody>
            <a:bodyPr/>
            <a:lstStyle/>
            <a:p/>
          </p:txBody>
        </p:sp>
        <p:sp>
          <p:nvSpPr>
            <p:cNvPr id="56" name="rc56"/>
            <p:cNvSpPr/>
            <p:nvPr/>
          </p:nvSpPr>
          <p:spPr>
            <a:xfrm>
              <a:off x="5294420" y="2972567"/>
              <a:ext cx="239888" cy="146886"/>
            </a:xfrm>
            <a:prstGeom prst="rect">
              <a:avLst/>
            </a:prstGeom>
            <a:solidFill>
              <a:srgbClr val="1CABE2">
                <a:alpha val="100000"/>
              </a:srgbClr>
            </a:solidFill>
          </p:spPr>
          <p:txBody>
            <a:bodyPr/>
            <a:lstStyle/>
            <a:p/>
          </p:txBody>
        </p:sp>
        <p:sp>
          <p:nvSpPr>
            <p:cNvPr id="57" name="rc57"/>
            <p:cNvSpPr/>
            <p:nvPr/>
          </p:nvSpPr>
          <p:spPr>
            <a:xfrm>
              <a:off x="5560963" y="3073994"/>
              <a:ext cx="239888" cy="1234027"/>
            </a:xfrm>
            <a:prstGeom prst="rect">
              <a:avLst/>
            </a:prstGeom>
            <a:solidFill>
              <a:srgbClr val="80BD41">
                <a:alpha val="100000"/>
              </a:srgbClr>
            </a:solidFill>
          </p:spPr>
          <p:txBody>
            <a:bodyPr/>
            <a:lstStyle/>
            <a:p/>
          </p:txBody>
        </p:sp>
        <p:sp>
          <p:nvSpPr>
            <p:cNvPr id="58" name="rc58"/>
            <p:cNvSpPr/>
            <p:nvPr/>
          </p:nvSpPr>
          <p:spPr>
            <a:xfrm>
              <a:off x="5560963" y="2966627"/>
              <a:ext cx="239888" cy="107366"/>
            </a:xfrm>
            <a:prstGeom prst="rect">
              <a:avLst/>
            </a:prstGeom>
            <a:solidFill>
              <a:srgbClr val="1CABE2">
                <a:alpha val="100000"/>
              </a:srgbClr>
            </a:solidFill>
          </p:spPr>
          <p:txBody>
            <a:bodyPr/>
            <a:lstStyle/>
            <a:p/>
          </p:txBody>
        </p:sp>
        <p:sp>
          <p:nvSpPr>
            <p:cNvPr id="59" name="rc59"/>
            <p:cNvSpPr/>
            <p:nvPr/>
          </p:nvSpPr>
          <p:spPr>
            <a:xfrm>
              <a:off x="5827506" y="3074679"/>
              <a:ext cx="239888" cy="1233342"/>
            </a:xfrm>
            <a:prstGeom prst="rect">
              <a:avLst/>
            </a:prstGeom>
            <a:solidFill>
              <a:srgbClr val="80BD41">
                <a:alpha val="100000"/>
              </a:srgbClr>
            </a:solidFill>
          </p:spPr>
          <p:txBody>
            <a:bodyPr/>
            <a:lstStyle/>
            <a:p/>
          </p:txBody>
        </p:sp>
        <p:sp>
          <p:nvSpPr>
            <p:cNvPr id="60" name="rc60"/>
            <p:cNvSpPr/>
            <p:nvPr/>
          </p:nvSpPr>
          <p:spPr>
            <a:xfrm>
              <a:off x="5827506" y="2981933"/>
              <a:ext cx="239888" cy="92746"/>
            </a:xfrm>
            <a:prstGeom prst="rect">
              <a:avLst/>
            </a:prstGeom>
            <a:solidFill>
              <a:srgbClr val="1CABE2">
                <a:alpha val="100000"/>
              </a:srgbClr>
            </a:solidFill>
          </p:spPr>
          <p:txBody>
            <a:bodyPr/>
            <a:lstStyle/>
            <a:p/>
          </p:txBody>
        </p:sp>
        <p:sp>
          <p:nvSpPr>
            <p:cNvPr id="61" name="rc61"/>
            <p:cNvSpPr/>
            <p:nvPr/>
          </p:nvSpPr>
          <p:spPr>
            <a:xfrm>
              <a:off x="6094049" y="3097751"/>
              <a:ext cx="239888" cy="1210269"/>
            </a:xfrm>
            <a:prstGeom prst="rect">
              <a:avLst/>
            </a:prstGeom>
            <a:solidFill>
              <a:srgbClr val="80BD41">
                <a:alpha val="100000"/>
              </a:srgbClr>
            </a:solidFill>
          </p:spPr>
          <p:txBody>
            <a:bodyPr/>
            <a:lstStyle/>
            <a:p/>
          </p:txBody>
        </p:sp>
        <p:sp>
          <p:nvSpPr>
            <p:cNvPr id="62" name="rc62"/>
            <p:cNvSpPr/>
            <p:nvPr/>
          </p:nvSpPr>
          <p:spPr>
            <a:xfrm>
              <a:off x="6094049" y="3006604"/>
              <a:ext cx="239888" cy="91147"/>
            </a:xfrm>
            <a:prstGeom prst="rect">
              <a:avLst/>
            </a:prstGeom>
            <a:solidFill>
              <a:srgbClr val="1CABE2">
                <a:alpha val="100000"/>
              </a:srgbClr>
            </a:solidFill>
          </p:spPr>
          <p:txBody>
            <a:bodyPr/>
            <a:lstStyle/>
            <a:p/>
          </p:txBody>
        </p:sp>
        <p:sp>
          <p:nvSpPr>
            <p:cNvPr id="63" name="rc63"/>
            <p:cNvSpPr/>
            <p:nvPr/>
          </p:nvSpPr>
          <p:spPr>
            <a:xfrm>
              <a:off x="6360593" y="3137043"/>
              <a:ext cx="239888" cy="1170978"/>
            </a:xfrm>
            <a:prstGeom prst="rect">
              <a:avLst/>
            </a:prstGeom>
            <a:solidFill>
              <a:srgbClr val="80BD41">
                <a:alpha val="100000"/>
              </a:srgbClr>
            </a:solidFill>
          </p:spPr>
          <p:txBody>
            <a:bodyPr/>
            <a:lstStyle/>
            <a:p/>
          </p:txBody>
        </p:sp>
        <p:sp>
          <p:nvSpPr>
            <p:cNvPr id="64" name="rc64"/>
            <p:cNvSpPr/>
            <p:nvPr/>
          </p:nvSpPr>
          <p:spPr>
            <a:xfrm>
              <a:off x="6360593" y="3035159"/>
              <a:ext cx="239888" cy="101883"/>
            </a:xfrm>
            <a:prstGeom prst="rect">
              <a:avLst/>
            </a:prstGeom>
            <a:solidFill>
              <a:srgbClr val="1CABE2">
                <a:alpha val="100000"/>
              </a:srgbClr>
            </a:solidFill>
          </p:spPr>
          <p:txBody>
            <a:bodyPr/>
            <a:lstStyle/>
            <a:p/>
          </p:txBody>
        </p:sp>
        <p:sp>
          <p:nvSpPr>
            <p:cNvPr id="65" name="rc65"/>
            <p:cNvSpPr/>
            <p:nvPr/>
          </p:nvSpPr>
          <p:spPr>
            <a:xfrm>
              <a:off x="6627136" y="3146637"/>
              <a:ext cx="239888" cy="1161383"/>
            </a:xfrm>
            <a:prstGeom prst="rect">
              <a:avLst/>
            </a:prstGeom>
            <a:solidFill>
              <a:srgbClr val="80BD41">
                <a:alpha val="100000"/>
              </a:srgbClr>
            </a:solidFill>
          </p:spPr>
          <p:txBody>
            <a:bodyPr/>
            <a:lstStyle/>
            <a:p/>
          </p:txBody>
        </p:sp>
        <p:sp>
          <p:nvSpPr>
            <p:cNvPr id="66" name="rc66"/>
            <p:cNvSpPr/>
            <p:nvPr/>
          </p:nvSpPr>
          <p:spPr>
            <a:xfrm>
              <a:off x="6627136" y="3059145"/>
              <a:ext cx="239888" cy="87492"/>
            </a:xfrm>
            <a:prstGeom prst="rect">
              <a:avLst/>
            </a:prstGeom>
            <a:solidFill>
              <a:srgbClr val="1CABE2">
                <a:alpha val="100000"/>
              </a:srgbClr>
            </a:solidFill>
          </p:spPr>
          <p:txBody>
            <a:bodyPr/>
            <a:lstStyle/>
            <a:p/>
          </p:txBody>
        </p:sp>
        <p:sp>
          <p:nvSpPr>
            <p:cNvPr id="67" name="rc67"/>
            <p:cNvSpPr/>
            <p:nvPr/>
          </p:nvSpPr>
          <p:spPr>
            <a:xfrm>
              <a:off x="6893679" y="3141383"/>
              <a:ext cx="239888" cy="1166638"/>
            </a:xfrm>
            <a:prstGeom prst="rect">
              <a:avLst/>
            </a:prstGeom>
            <a:solidFill>
              <a:srgbClr val="80BD41">
                <a:alpha val="100000"/>
              </a:srgbClr>
            </a:solidFill>
          </p:spPr>
          <p:txBody>
            <a:bodyPr/>
            <a:lstStyle/>
            <a:p/>
          </p:txBody>
        </p:sp>
        <p:sp>
          <p:nvSpPr>
            <p:cNvPr id="68" name="rc68"/>
            <p:cNvSpPr/>
            <p:nvPr/>
          </p:nvSpPr>
          <p:spPr>
            <a:xfrm>
              <a:off x="6893679" y="3079933"/>
              <a:ext cx="239888" cy="61450"/>
            </a:xfrm>
            <a:prstGeom prst="rect">
              <a:avLst/>
            </a:prstGeom>
            <a:solidFill>
              <a:srgbClr val="1CABE2">
                <a:alpha val="100000"/>
              </a:srgbClr>
            </a:solidFill>
          </p:spPr>
          <p:txBody>
            <a:bodyPr/>
            <a:lstStyle/>
            <a:p/>
          </p:txBody>
        </p:sp>
        <p:sp>
          <p:nvSpPr>
            <p:cNvPr id="69" name="rc69"/>
            <p:cNvSpPr/>
            <p:nvPr/>
          </p:nvSpPr>
          <p:spPr>
            <a:xfrm>
              <a:off x="7160222" y="3163999"/>
              <a:ext cx="239888" cy="1144022"/>
            </a:xfrm>
            <a:prstGeom prst="rect">
              <a:avLst/>
            </a:prstGeom>
            <a:solidFill>
              <a:srgbClr val="80BD41">
                <a:alpha val="100000"/>
              </a:srgbClr>
            </a:solidFill>
          </p:spPr>
          <p:txBody>
            <a:bodyPr/>
            <a:lstStyle/>
            <a:p/>
          </p:txBody>
        </p:sp>
        <p:sp>
          <p:nvSpPr>
            <p:cNvPr id="70" name="rc70"/>
            <p:cNvSpPr/>
            <p:nvPr/>
          </p:nvSpPr>
          <p:spPr>
            <a:xfrm>
              <a:off x="7160222" y="3090898"/>
              <a:ext cx="239888" cy="73100"/>
            </a:xfrm>
            <a:prstGeom prst="rect">
              <a:avLst/>
            </a:prstGeom>
            <a:solidFill>
              <a:srgbClr val="1CABE2">
                <a:alpha val="100000"/>
              </a:srgbClr>
            </a:solidFill>
          </p:spPr>
          <p:txBody>
            <a:bodyPr/>
            <a:lstStyle/>
            <a:p/>
          </p:txBody>
        </p:sp>
        <p:sp>
          <p:nvSpPr>
            <p:cNvPr id="71" name="rc71"/>
            <p:cNvSpPr/>
            <p:nvPr/>
          </p:nvSpPr>
          <p:spPr>
            <a:xfrm>
              <a:off x="7426765" y="3212656"/>
              <a:ext cx="239888" cy="1095365"/>
            </a:xfrm>
            <a:prstGeom prst="rect">
              <a:avLst/>
            </a:prstGeom>
            <a:solidFill>
              <a:srgbClr val="80BD41">
                <a:alpha val="100000"/>
              </a:srgbClr>
            </a:solidFill>
          </p:spPr>
          <p:txBody>
            <a:bodyPr/>
            <a:lstStyle/>
            <a:p/>
          </p:txBody>
        </p:sp>
        <p:sp>
          <p:nvSpPr>
            <p:cNvPr id="72" name="rc72"/>
            <p:cNvSpPr/>
            <p:nvPr/>
          </p:nvSpPr>
          <p:spPr>
            <a:xfrm>
              <a:off x="7426765" y="3090898"/>
              <a:ext cx="239888" cy="121757"/>
            </a:xfrm>
            <a:prstGeom prst="rect">
              <a:avLst/>
            </a:prstGeom>
            <a:solidFill>
              <a:srgbClr val="1CABE2">
                <a:alpha val="100000"/>
              </a:srgbClr>
            </a:solidFill>
          </p:spPr>
          <p:txBody>
            <a:bodyPr/>
            <a:lstStyle/>
            <a:p/>
          </p:txBody>
        </p:sp>
        <p:sp>
          <p:nvSpPr>
            <p:cNvPr id="73" name="rc73"/>
            <p:cNvSpPr/>
            <p:nvPr/>
          </p:nvSpPr>
          <p:spPr>
            <a:xfrm>
              <a:off x="7693308" y="3263598"/>
              <a:ext cx="239888" cy="1044423"/>
            </a:xfrm>
            <a:prstGeom prst="rect">
              <a:avLst/>
            </a:prstGeom>
            <a:solidFill>
              <a:srgbClr val="80BD41">
                <a:alpha val="100000"/>
              </a:srgbClr>
            </a:solidFill>
          </p:spPr>
          <p:txBody>
            <a:bodyPr/>
            <a:lstStyle/>
            <a:p/>
          </p:txBody>
        </p:sp>
        <p:sp>
          <p:nvSpPr>
            <p:cNvPr id="74" name="rc74"/>
            <p:cNvSpPr/>
            <p:nvPr/>
          </p:nvSpPr>
          <p:spPr>
            <a:xfrm>
              <a:off x="7693308" y="3093639"/>
              <a:ext cx="239888" cy="169958"/>
            </a:xfrm>
            <a:prstGeom prst="rect">
              <a:avLst/>
            </a:prstGeom>
            <a:solidFill>
              <a:srgbClr val="1CABE2">
                <a:alpha val="100000"/>
              </a:srgbClr>
            </a:solidFill>
          </p:spPr>
          <p:txBody>
            <a:bodyPr/>
            <a:lstStyle/>
            <a:p/>
          </p:txBody>
        </p:sp>
        <p:sp>
          <p:nvSpPr>
            <p:cNvPr id="75" name="rc75"/>
            <p:cNvSpPr/>
            <p:nvPr/>
          </p:nvSpPr>
          <p:spPr>
            <a:xfrm>
              <a:off x="7959851" y="3240297"/>
              <a:ext cx="239888" cy="1067723"/>
            </a:xfrm>
            <a:prstGeom prst="rect">
              <a:avLst/>
            </a:prstGeom>
            <a:solidFill>
              <a:srgbClr val="80BD41">
                <a:alpha val="100000"/>
              </a:srgbClr>
            </a:solidFill>
          </p:spPr>
          <p:txBody>
            <a:bodyPr/>
            <a:lstStyle/>
            <a:p/>
          </p:txBody>
        </p:sp>
        <p:sp>
          <p:nvSpPr>
            <p:cNvPr id="76" name="rc76"/>
            <p:cNvSpPr/>
            <p:nvPr/>
          </p:nvSpPr>
          <p:spPr>
            <a:xfrm>
              <a:off x="7959851" y="3094782"/>
              <a:ext cx="239888" cy="145515"/>
            </a:xfrm>
            <a:prstGeom prst="rect">
              <a:avLst/>
            </a:prstGeom>
            <a:solidFill>
              <a:srgbClr val="1CABE2">
                <a:alpha val="100000"/>
              </a:srgbClr>
            </a:solidFill>
          </p:spPr>
          <p:txBody>
            <a:bodyPr/>
            <a:lstStyle/>
            <a:p/>
          </p:txBody>
        </p:sp>
        <p:sp>
          <p:nvSpPr>
            <p:cNvPr id="77" name="pl77"/>
            <p:cNvSpPr/>
            <p:nvPr/>
          </p:nvSpPr>
          <p:spPr>
            <a:xfrm>
              <a:off x="1416218" y="2117376"/>
              <a:ext cx="6663577" cy="335302"/>
            </a:xfrm>
            <a:custGeom>
              <a:avLst/>
              <a:pathLst>
                <a:path w="6663577" h="335302">
                  <a:moveTo>
                    <a:pt x="0" y="245888"/>
                  </a:moveTo>
                  <a:lnTo>
                    <a:pt x="266543" y="335302"/>
                  </a:lnTo>
                  <a:lnTo>
                    <a:pt x="533086" y="201181"/>
                  </a:lnTo>
                  <a:lnTo>
                    <a:pt x="799629" y="67060"/>
                  </a:lnTo>
                  <a:lnTo>
                    <a:pt x="1066172" y="67060"/>
                  </a:lnTo>
                  <a:lnTo>
                    <a:pt x="1332715" y="67060"/>
                  </a:lnTo>
                  <a:lnTo>
                    <a:pt x="1599258" y="44707"/>
                  </a:lnTo>
                  <a:lnTo>
                    <a:pt x="1865801" y="44707"/>
                  </a:lnTo>
                  <a:lnTo>
                    <a:pt x="2132344" y="44707"/>
                  </a:lnTo>
                  <a:lnTo>
                    <a:pt x="2398888" y="44707"/>
                  </a:lnTo>
                  <a:lnTo>
                    <a:pt x="2665431" y="22353"/>
                  </a:lnTo>
                  <a:lnTo>
                    <a:pt x="2931974" y="22353"/>
                  </a:lnTo>
                  <a:lnTo>
                    <a:pt x="3198517" y="0"/>
                  </a:lnTo>
                  <a:lnTo>
                    <a:pt x="3465060" y="0"/>
                  </a:lnTo>
                  <a:lnTo>
                    <a:pt x="3731603" y="89414"/>
                  </a:lnTo>
                  <a:lnTo>
                    <a:pt x="3998146" y="201181"/>
                  </a:lnTo>
                  <a:lnTo>
                    <a:pt x="4264689" y="134121"/>
                  </a:lnTo>
                  <a:lnTo>
                    <a:pt x="4531233" y="111767"/>
                  </a:lnTo>
                  <a:lnTo>
                    <a:pt x="4797776" y="111767"/>
                  </a:lnTo>
                  <a:lnTo>
                    <a:pt x="5064319" y="134121"/>
                  </a:lnTo>
                  <a:lnTo>
                    <a:pt x="5330862" y="111767"/>
                  </a:lnTo>
                  <a:lnTo>
                    <a:pt x="5597405" y="67060"/>
                  </a:lnTo>
                  <a:lnTo>
                    <a:pt x="5863948" y="89414"/>
                  </a:lnTo>
                  <a:lnTo>
                    <a:pt x="6130491" y="178828"/>
                  </a:lnTo>
                  <a:lnTo>
                    <a:pt x="6397034" y="268242"/>
                  </a:lnTo>
                  <a:lnTo>
                    <a:pt x="6663577" y="223535"/>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9" name="tx89"/>
            <p:cNvSpPr/>
            <p:nvPr/>
          </p:nvSpPr>
          <p:spPr>
            <a:xfrm>
              <a:off x="1324790" y="29546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90" name="tx90"/>
            <p:cNvSpPr/>
            <p:nvPr/>
          </p:nvSpPr>
          <p:spPr>
            <a:xfrm>
              <a:off x="2657505" y="29753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1" name="tx91"/>
            <p:cNvSpPr/>
            <p:nvPr/>
          </p:nvSpPr>
          <p:spPr>
            <a:xfrm>
              <a:off x="3990221" y="29124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92" name="tx92"/>
            <p:cNvSpPr/>
            <p:nvPr/>
          </p:nvSpPr>
          <p:spPr>
            <a:xfrm>
              <a:off x="5322937" y="28366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93" name="tx93"/>
            <p:cNvSpPr/>
            <p:nvPr/>
          </p:nvSpPr>
          <p:spPr>
            <a:xfrm>
              <a:off x="6389109" y="290038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55.7</a:t>
              </a:r>
            </a:p>
          </p:txBody>
        </p:sp>
        <p:sp>
          <p:nvSpPr>
            <p:cNvPr id="94" name="tx94"/>
            <p:cNvSpPr/>
            <p:nvPr/>
          </p:nvSpPr>
          <p:spPr>
            <a:xfrm>
              <a:off x="6655652" y="292372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54.7</a:t>
              </a:r>
            </a:p>
          </p:txBody>
        </p:sp>
        <p:sp>
          <p:nvSpPr>
            <p:cNvPr id="95" name="tx95"/>
            <p:cNvSpPr/>
            <p:nvPr/>
          </p:nvSpPr>
          <p:spPr>
            <a:xfrm>
              <a:off x="6922195" y="29439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a:t>
              </a:r>
            </a:p>
          </p:txBody>
        </p:sp>
        <p:sp>
          <p:nvSpPr>
            <p:cNvPr id="96" name="tx96"/>
            <p:cNvSpPr/>
            <p:nvPr/>
          </p:nvSpPr>
          <p:spPr>
            <a:xfrm>
              <a:off x="7188738" y="29549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97" name="tx97"/>
            <p:cNvSpPr/>
            <p:nvPr/>
          </p:nvSpPr>
          <p:spPr>
            <a:xfrm>
              <a:off x="7455282" y="29551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98" name="tx98"/>
            <p:cNvSpPr/>
            <p:nvPr/>
          </p:nvSpPr>
          <p:spPr>
            <a:xfrm>
              <a:off x="7721825" y="29576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53.2</a:t>
              </a:r>
            </a:p>
          </p:txBody>
        </p:sp>
        <p:sp>
          <p:nvSpPr>
            <p:cNvPr id="99" name="tx99"/>
            <p:cNvSpPr/>
            <p:nvPr/>
          </p:nvSpPr>
          <p:spPr>
            <a:xfrm>
              <a:off x="7988368" y="29588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100" name="pl100"/>
            <p:cNvSpPr/>
            <p:nvPr/>
          </p:nvSpPr>
          <p:spPr>
            <a:xfrm>
              <a:off x="1416218"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434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46.4</a:t>
              </a:r>
            </a:p>
          </p:txBody>
        </p:sp>
        <p:sp>
          <p:nvSpPr>
            <p:cNvPr id="112" name="tx112"/>
            <p:cNvSpPr/>
            <p:nvPr/>
          </p:nvSpPr>
          <p:spPr>
            <a:xfrm>
              <a:off x="1350915" y="31347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3" name="tx113"/>
            <p:cNvSpPr/>
            <p:nvPr/>
          </p:nvSpPr>
          <p:spPr>
            <a:xfrm>
              <a:off x="2657505" y="37045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14" name="tx114"/>
            <p:cNvSpPr/>
            <p:nvPr/>
          </p:nvSpPr>
          <p:spPr>
            <a:xfrm>
              <a:off x="2683631" y="31061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5" name="tx115"/>
            <p:cNvSpPr/>
            <p:nvPr/>
          </p:nvSpPr>
          <p:spPr>
            <a:xfrm>
              <a:off x="3990221" y="36619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a:t>
              </a:r>
            </a:p>
          </p:txBody>
        </p:sp>
        <p:sp>
          <p:nvSpPr>
            <p:cNvPr id="116" name="tx116"/>
            <p:cNvSpPr/>
            <p:nvPr/>
          </p:nvSpPr>
          <p:spPr>
            <a:xfrm>
              <a:off x="4016347" y="30322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7" name="tx117"/>
            <p:cNvSpPr/>
            <p:nvPr/>
          </p:nvSpPr>
          <p:spPr>
            <a:xfrm>
              <a:off x="5362113" y="367868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8" name="tx118"/>
            <p:cNvSpPr/>
            <p:nvPr/>
          </p:nvSpPr>
          <p:spPr>
            <a:xfrm>
              <a:off x="5349062" y="30109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9" name="tx119"/>
            <p:cNvSpPr/>
            <p:nvPr/>
          </p:nvSpPr>
          <p:spPr>
            <a:xfrm>
              <a:off x="6389109" y="36874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51.3</a:t>
              </a:r>
            </a:p>
          </p:txBody>
        </p:sp>
        <p:sp>
          <p:nvSpPr>
            <p:cNvPr id="120" name="tx120"/>
            <p:cNvSpPr/>
            <p:nvPr/>
          </p:nvSpPr>
          <p:spPr>
            <a:xfrm>
              <a:off x="6415235" y="305132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1" name="tx121"/>
            <p:cNvSpPr/>
            <p:nvPr/>
          </p:nvSpPr>
          <p:spPr>
            <a:xfrm>
              <a:off x="6655652" y="36922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50.8</a:t>
              </a:r>
            </a:p>
          </p:txBody>
        </p:sp>
        <p:sp>
          <p:nvSpPr>
            <p:cNvPr id="122" name="tx122"/>
            <p:cNvSpPr/>
            <p:nvPr/>
          </p:nvSpPr>
          <p:spPr>
            <a:xfrm>
              <a:off x="6681778" y="306779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3" name="tx123"/>
            <p:cNvSpPr/>
            <p:nvPr/>
          </p:nvSpPr>
          <p:spPr>
            <a:xfrm>
              <a:off x="6922195" y="36896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51.1</a:t>
              </a:r>
            </a:p>
          </p:txBody>
        </p:sp>
        <p:sp>
          <p:nvSpPr>
            <p:cNvPr id="124" name="tx124"/>
            <p:cNvSpPr/>
            <p:nvPr/>
          </p:nvSpPr>
          <p:spPr>
            <a:xfrm>
              <a:off x="6948321" y="30767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5" name="tx125"/>
            <p:cNvSpPr/>
            <p:nvPr/>
          </p:nvSpPr>
          <p:spPr>
            <a:xfrm>
              <a:off x="7188738" y="3700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a:t>
              </a:r>
            </a:p>
          </p:txBody>
        </p:sp>
        <p:sp>
          <p:nvSpPr>
            <p:cNvPr id="126" name="tx126"/>
            <p:cNvSpPr/>
            <p:nvPr/>
          </p:nvSpPr>
          <p:spPr>
            <a:xfrm>
              <a:off x="7214864" y="30923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7" name="tx127"/>
            <p:cNvSpPr/>
            <p:nvPr/>
          </p:nvSpPr>
          <p:spPr>
            <a:xfrm>
              <a:off x="7494458" y="372529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8" name="tx128"/>
            <p:cNvSpPr/>
            <p:nvPr/>
          </p:nvSpPr>
          <p:spPr>
            <a:xfrm>
              <a:off x="7481407" y="31166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9" name="tx129"/>
            <p:cNvSpPr/>
            <p:nvPr/>
          </p:nvSpPr>
          <p:spPr>
            <a:xfrm>
              <a:off x="7721825" y="375103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45.7</a:t>
              </a:r>
            </a:p>
          </p:txBody>
        </p:sp>
        <p:sp>
          <p:nvSpPr>
            <p:cNvPr id="130" name="tx130"/>
            <p:cNvSpPr/>
            <p:nvPr/>
          </p:nvSpPr>
          <p:spPr>
            <a:xfrm>
              <a:off x="7747950" y="314499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31" name="tx131"/>
            <p:cNvSpPr/>
            <p:nvPr/>
          </p:nvSpPr>
          <p:spPr>
            <a:xfrm>
              <a:off x="7988368" y="37391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46.7</a:t>
              </a:r>
            </a:p>
          </p:txBody>
        </p:sp>
        <p:sp>
          <p:nvSpPr>
            <p:cNvPr id="132" name="tx132"/>
            <p:cNvSpPr/>
            <p:nvPr/>
          </p:nvSpPr>
          <p:spPr>
            <a:xfrm>
              <a:off x="8014493" y="31324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84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733081" y="31137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733081" y="254431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655386" y="19715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4448"/>
              <a:ext cx="149140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Lesotho, 2000-2025</a:t>
              </a:r>
            </a:p>
          </p:txBody>
        </p:sp>
        <p:sp>
          <p:nvSpPr>
            <p:cNvPr id="164" name="pl164"/>
            <p:cNvSpPr/>
            <p:nvPr/>
          </p:nvSpPr>
          <p:spPr>
            <a:xfrm>
              <a:off x="24762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8361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1960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6561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0161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3760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048468" cy="129091"/>
            </a:xfrm>
            <a:prstGeom prst="rect">
              <a:avLst/>
            </a:prstGeom>
            <a:solidFill>
              <a:srgbClr val="80BD41">
                <a:alpha val="100000"/>
              </a:srgbClr>
            </a:solidFill>
          </p:spPr>
          <p:txBody>
            <a:bodyPr/>
            <a:lstStyle/>
            <a:p/>
          </p:txBody>
        </p:sp>
        <p:sp>
          <p:nvSpPr>
            <p:cNvPr id="175" name="rc175"/>
            <p:cNvSpPr/>
            <p:nvPr/>
          </p:nvSpPr>
          <p:spPr>
            <a:xfrm>
              <a:off x="7344742" y="5954972"/>
              <a:ext cx="526261" cy="129091"/>
            </a:xfrm>
            <a:prstGeom prst="rect">
              <a:avLst/>
            </a:prstGeom>
            <a:solidFill>
              <a:srgbClr val="1CABE2">
                <a:alpha val="100000"/>
              </a:srgbClr>
            </a:solidFill>
          </p:spPr>
          <p:txBody>
            <a:bodyPr/>
            <a:lstStyle/>
            <a:p/>
          </p:txBody>
        </p:sp>
        <p:sp>
          <p:nvSpPr>
            <p:cNvPr id="176" name="rc176"/>
            <p:cNvSpPr/>
            <p:nvPr/>
          </p:nvSpPr>
          <p:spPr>
            <a:xfrm>
              <a:off x="1296273" y="5793607"/>
              <a:ext cx="5394771" cy="129091"/>
            </a:xfrm>
            <a:prstGeom prst="rect">
              <a:avLst/>
            </a:prstGeom>
            <a:solidFill>
              <a:srgbClr val="80BD41">
                <a:alpha val="100000"/>
              </a:srgbClr>
            </a:solidFill>
          </p:spPr>
          <p:txBody>
            <a:bodyPr/>
            <a:lstStyle/>
            <a:p/>
          </p:txBody>
        </p:sp>
        <p:sp>
          <p:nvSpPr>
            <p:cNvPr id="177" name="rc177"/>
            <p:cNvSpPr/>
            <p:nvPr/>
          </p:nvSpPr>
          <p:spPr>
            <a:xfrm>
              <a:off x="6691045" y="5793607"/>
              <a:ext cx="877889" cy="129091"/>
            </a:xfrm>
            <a:prstGeom prst="rect">
              <a:avLst/>
            </a:prstGeom>
            <a:solidFill>
              <a:srgbClr val="1CABE2">
                <a:alpha val="100000"/>
              </a:srgbClr>
            </a:solidFill>
          </p:spPr>
          <p:txBody>
            <a:bodyPr/>
            <a:lstStyle/>
            <a:p/>
          </p:txBody>
        </p:sp>
        <p:sp>
          <p:nvSpPr>
            <p:cNvPr id="178" name="rc178"/>
            <p:cNvSpPr/>
            <p:nvPr/>
          </p:nvSpPr>
          <p:spPr>
            <a:xfrm>
              <a:off x="1296273" y="5632243"/>
              <a:ext cx="5515127" cy="129091"/>
            </a:xfrm>
            <a:prstGeom prst="rect">
              <a:avLst/>
            </a:prstGeom>
            <a:solidFill>
              <a:srgbClr val="80BD41">
                <a:alpha val="100000"/>
              </a:srgbClr>
            </a:solidFill>
          </p:spPr>
          <p:txBody>
            <a:bodyPr/>
            <a:lstStyle/>
            <a:p/>
          </p:txBody>
        </p:sp>
        <p:sp>
          <p:nvSpPr>
            <p:cNvPr id="179" name="rc179"/>
            <p:cNvSpPr/>
            <p:nvPr/>
          </p:nvSpPr>
          <p:spPr>
            <a:xfrm>
              <a:off x="6811401" y="5632243"/>
              <a:ext cx="751633" cy="129091"/>
            </a:xfrm>
            <a:prstGeom prst="rect">
              <a:avLst/>
            </a:prstGeom>
            <a:solidFill>
              <a:srgbClr val="1CABE2">
                <a:alpha val="100000"/>
              </a:srgbClr>
            </a:solidFill>
          </p:spPr>
          <p:txBody>
            <a:bodyPr/>
            <a:lstStyle/>
            <a:p/>
          </p:txBody>
        </p:sp>
        <p:sp>
          <p:nvSpPr>
            <p:cNvPr id="180" name="tx180"/>
            <p:cNvSpPr/>
            <p:nvPr/>
          </p:nvSpPr>
          <p:spPr>
            <a:xfrm>
              <a:off x="8087213"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55.7</a:t>
              </a:r>
            </a:p>
          </p:txBody>
        </p:sp>
        <p:sp>
          <p:nvSpPr>
            <p:cNvPr id="181" name="tx181"/>
            <p:cNvSpPr/>
            <p:nvPr/>
          </p:nvSpPr>
          <p:spPr>
            <a:xfrm>
              <a:off x="7770041"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53.2</a:t>
              </a:r>
            </a:p>
          </p:txBody>
        </p:sp>
        <p:sp>
          <p:nvSpPr>
            <p:cNvPr id="182" name="tx182"/>
            <p:cNvSpPr/>
            <p:nvPr/>
          </p:nvSpPr>
          <p:spPr>
            <a:xfrm>
              <a:off x="7763846"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53.1</a:t>
              </a:r>
            </a:p>
          </p:txBody>
        </p:sp>
        <p:sp>
          <p:nvSpPr>
            <p:cNvPr id="183" name="tx183"/>
            <p:cNvSpPr/>
            <p:nvPr/>
          </p:nvSpPr>
          <p:spPr>
            <a:xfrm>
              <a:off x="4215014"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51.3</a:t>
              </a:r>
            </a:p>
          </p:txBody>
        </p:sp>
        <p:sp>
          <p:nvSpPr>
            <p:cNvPr id="184" name="tx184"/>
            <p:cNvSpPr/>
            <p:nvPr/>
          </p:nvSpPr>
          <p:spPr>
            <a:xfrm>
              <a:off x="7532524" y="5979395"/>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85" name="tx185"/>
            <p:cNvSpPr/>
            <p:nvPr/>
          </p:nvSpPr>
          <p:spPr>
            <a:xfrm>
              <a:off x="3888165" y="5818030"/>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45.7</a:t>
              </a:r>
            </a:p>
          </p:txBody>
        </p:sp>
        <p:sp>
          <p:nvSpPr>
            <p:cNvPr id="186" name="tx186"/>
            <p:cNvSpPr/>
            <p:nvPr/>
          </p:nvSpPr>
          <p:spPr>
            <a:xfrm>
              <a:off x="7054641" y="5819354"/>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87" name="tx187"/>
            <p:cNvSpPr/>
            <p:nvPr/>
          </p:nvSpPr>
          <p:spPr>
            <a:xfrm>
              <a:off x="394834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46.7</a:t>
              </a:r>
            </a:p>
          </p:txBody>
        </p:sp>
        <p:sp>
          <p:nvSpPr>
            <p:cNvPr id="188" name="tx188"/>
            <p:cNvSpPr/>
            <p:nvPr/>
          </p:nvSpPr>
          <p:spPr>
            <a:xfrm>
              <a:off x="7111869"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57849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4" name="tx194"/>
            <p:cNvSpPr/>
            <p:nvPr/>
          </p:nvSpPr>
          <p:spPr>
            <a:xfrm>
              <a:off x="593841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5" name="tx195"/>
            <p:cNvSpPr/>
            <p:nvPr/>
          </p:nvSpPr>
          <p:spPr>
            <a:xfrm>
              <a:off x="829833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6" name="tx196"/>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(88%) was lower than in 2019 (92%).
The number of children vaccinated with DTP1 decreased 9% compared to in 2019.
The number of surviving infants decreased approximately 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51560"/>
            <a:ext cx="8595360" cy="28575"/>
            <a:chOff x="292608" y="1051560"/>
            <a:chExt cx="8595360" cy="28575"/>
          </a:xfrm>
        </p:grpSpPr>
        <p:sp>
          <p:nvSpPr>
            <p:cNvPr id="20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371812"/>
            </a:xfrm>
            <a:custGeom>
              <a:avLst/>
              <a:pathLst>
                <a:path w="3397293" h="371812">
                  <a:moveTo>
                    <a:pt x="0" y="262456"/>
                  </a:moveTo>
                  <a:lnTo>
                    <a:pt x="135891" y="371812"/>
                  </a:lnTo>
                  <a:lnTo>
                    <a:pt x="271783" y="240584"/>
                  </a:lnTo>
                  <a:lnTo>
                    <a:pt x="407675" y="131228"/>
                  </a:lnTo>
                  <a:lnTo>
                    <a:pt x="543566" y="131228"/>
                  </a:lnTo>
                  <a:lnTo>
                    <a:pt x="679458" y="153099"/>
                  </a:lnTo>
                  <a:lnTo>
                    <a:pt x="815350" y="153099"/>
                  </a:lnTo>
                  <a:lnTo>
                    <a:pt x="951242" y="174970"/>
                  </a:lnTo>
                  <a:lnTo>
                    <a:pt x="1087133" y="174970"/>
                  </a:lnTo>
                  <a:lnTo>
                    <a:pt x="1223025" y="109356"/>
                  </a:lnTo>
                  <a:lnTo>
                    <a:pt x="1358917" y="65614"/>
                  </a:lnTo>
                  <a:lnTo>
                    <a:pt x="1494809" y="0"/>
                  </a:lnTo>
                  <a:lnTo>
                    <a:pt x="1630700" y="21871"/>
                  </a:lnTo>
                  <a:lnTo>
                    <a:pt x="1766592" y="65614"/>
                  </a:lnTo>
                  <a:lnTo>
                    <a:pt x="1902484" y="174970"/>
                  </a:lnTo>
                  <a:lnTo>
                    <a:pt x="2038375" y="284327"/>
                  </a:lnTo>
                  <a:lnTo>
                    <a:pt x="2174267" y="196842"/>
                  </a:lnTo>
                  <a:lnTo>
                    <a:pt x="2310159" y="153099"/>
                  </a:lnTo>
                  <a:lnTo>
                    <a:pt x="2446051" y="131228"/>
                  </a:lnTo>
                  <a:lnTo>
                    <a:pt x="2581942" y="87485"/>
                  </a:lnTo>
                  <a:lnTo>
                    <a:pt x="2717834" y="65614"/>
                  </a:lnTo>
                  <a:lnTo>
                    <a:pt x="2853726" y="21871"/>
                  </a:lnTo>
                  <a:lnTo>
                    <a:pt x="2989618" y="87485"/>
                  </a:lnTo>
                  <a:lnTo>
                    <a:pt x="3125509" y="131228"/>
                  </a:lnTo>
                  <a:lnTo>
                    <a:pt x="3261401" y="218713"/>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371812"/>
            </a:xfrm>
            <a:custGeom>
              <a:avLst/>
              <a:pathLst>
                <a:path w="3397293" h="371812">
                  <a:moveTo>
                    <a:pt x="0" y="262456"/>
                  </a:moveTo>
                  <a:lnTo>
                    <a:pt x="135891" y="371812"/>
                  </a:lnTo>
                  <a:lnTo>
                    <a:pt x="271783" y="240584"/>
                  </a:lnTo>
                  <a:lnTo>
                    <a:pt x="407675" y="131228"/>
                  </a:lnTo>
                  <a:lnTo>
                    <a:pt x="543566" y="131228"/>
                  </a:lnTo>
                  <a:lnTo>
                    <a:pt x="679458" y="153099"/>
                  </a:lnTo>
                  <a:lnTo>
                    <a:pt x="815350" y="153099"/>
                  </a:lnTo>
                  <a:lnTo>
                    <a:pt x="951242" y="174970"/>
                  </a:lnTo>
                  <a:lnTo>
                    <a:pt x="1087133" y="174970"/>
                  </a:lnTo>
                  <a:lnTo>
                    <a:pt x="1223025" y="109356"/>
                  </a:lnTo>
                  <a:lnTo>
                    <a:pt x="1358917" y="65614"/>
                  </a:lnTo>
                  <a:lnTo>
                    <a:pt x="1494809" y="0"/>
                  </a:lnTo>
                  <a:lnTo>
                    <a:pt x="1630700" y="21871"/>
                  </a:lnTo>
                  <a:lnTo>
                    <a:pt x="1766592" y="65614"/>
                  </a:lnTo>
                  <a:lnTo>
                    <a:pt x="1902484" y="174970"/>
                  </a:lnTo>
                  <a:lnTo>
                    <a:pt x="2038375" y="284327"/>
                  </a:lnTo>
                  <a:lnTo>
                    <a:pt x="2174267" y="196842"/>
                  </a:lnTo>
                  <a:lnTo>
                    <a:pt x="2310159" y="153099"/>
                  </a:lnTo>
                  <a:lnTo>
                    <a:pt x="2446051" y="131228"/>
                  </a:lnTo>
                  <a:lnTo>
                    <a:pt x="2581942" y="87485"/>
                  </a:lnTo>
                  <a:lnTo>
                    <a:pt x="2717834" y="65614"/>
                  </a:lnTo>
                  <a:lnTo>
                    <a:pt x="2853726" y="21871"/>
                  </a:lnTo>
                  <a:lnTo>
                    <a:pt x="2989618" y="87485"/>
                  </a:lnTo>
                  <a:lnTo>
                    <a:pt x="3125509" y="131228"/>
                  </a:lnTo>
                  <a:lnTo>
                    <a:pt x="3261401" y="218713"/>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371812"/>
            </a:xfrm>
            <a:custGeom>
              <a:avLst/>
              <a:pathLst>
                <a:path w="3397293" h="371812">
                  <a:moveTo>
                    <a:pt x="0" y="262456"/>
                  </a:moveTo>
                  <a:lnTo>
                    <a:pt x="135891" y="371812"/>
                  </a:lnTo>
                  <a:lnTo>
                    <a:pt x="271783" y="240584"/>
                  </a:lnTo>
                  <a:lnTo>
                    <a:pt x="407675" y="131228"/>
                  </a:lnTo>
                  <a:lnTo>
                    <a:pt x="543566" y="131228"/>
                  </a:lnTo>
                  <a:lnTo>
                    <a:pt x="679458" y="153099"/>
                  </a:lnTo>
                  <a:lnTo>
                    <a:pt x="815350" y="153099"/>
                  </a:lnTo>
                  <a:lnTo>
                    <a:pt x="951242" y="174970"/>
                  </a:lnTo>
                  <a:lnTo>
                    <a:pt x="1087133" y="174970"/>
                  </a:lnTo>
                  <a:lnTo>
                    <a:pt x="1223025" y="109356"/>
                  </a:lnTo>
                  <a:lnTo>
                    <a:pt x="1358917" y="65614"/>
                  </a:lnTo>
                  <a:lnTo>
                    <a:pt x="1494809" y="0"/>
                  </a:lnTo>
                  <a:lnTo>
                    <a:pt x="1630700" y="21871"/>
                  </a:lnTo>
                  <a:lnTo>
                    <a:pt x="1766592" y="65614"/>
                  </a:lnTo>
                  <a:lnTo>
                    <a:pt x="1902484" y="174970"/>
                  </a:lnTo>
                  <a:lnTo>
                    <a:pt x="2038375" y="284327"/>
                  </a:lnTo>
                  <a:lnTo>
                    <a:pt x="2174267" y="196842"/>
                  </a:lnTo>
                  <a:lnTo>
                    <a:pt x="2310159" y="153099"/>
                  </a:lnTo>
                  <a:lnTo>
                    <a:pt x="2446051" y="131228"/>
                  </a:lnTo>
                  <a:lnTo>
                    <a:pt x="2581942" y="87485"/>
                  </a:lnTo>
                  <a:lnTo>
                    <a:pt x="2717834" y="65614"/>
                  </a:lnTo>
                  <a:lnTo>
                    <a:pt x="2853726" y="21871"/>
                  </a:lnTo>
                  <a:lnTo>
                    <a:pt x="2989618" y="87485"/>
                  </a:lnTo>
                  <a:lnTo>
                    <a:pt x="3125509" y="131228"/>
                  </a:lnTo>
                  <a:lnTo>
                    <a:pt x="3261401" y="218713"/>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77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7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348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593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810" y="4990743"/>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Lesotho</a:t>
              </a:r>
            </a:p>
          </p:txBody>
        </p:sp>
        <p:sp>
          <p:nvSpPr>
            <p:cNvPr id="60" name="tx60"/>
            <p:cNvSpPr/>
            <p:nvPr/>
          </p:nvSpPr>
          <p:spPr>
            <a:xfrm>
              <a:off x="282058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3034"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9939" y="1405107"/>
              <a:ext cx="24993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Lesotho, 2000-2025</a:t>
              </a:r>
            </a:p>
          </p:txBody>
        </p:sp>
        <p:sp>
          <p:nvSpPr>
            <p:cNvPr id="63" name="pl63"/>
            <p:cNvSpPr/>
            <p:nvPr/>
          </p:nvSpPr>
          <p:spPr>
            <a:xfrm>
              <a:off x="5267799" y="36131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752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994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321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562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18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01117"/>
              <a:ext cx="3397293" cy="1084454"/>
            </a:xfrm>
            <a:custGeom>
              <a:avLst/>
              <a:pathLst>
                <a:path w="3397293" h="1084454">
                  <a:moveTo>
                    <a:pt x="0" y="765497"/>
                  </a:moveTo>
                  <a:lnTo>
                    <a:pt x="135891" y="1084454"/>
                  </a:lnTo>
                  <a:lnTo>
                    <a:pt x="271783" y="701705"/>
                  </a:lnTo>
                  <a:lnTo>
                    <a:pt x="407675" y="382748"/>
                  </a:lnTo>
                  <a:lnTo>
                    <a:pt x="543566" y="382748"/>
                  </a:lnTo>
                  <a:lnTo>
                    <a:pt x="679458" y="446540"/>
                  </a:lnTo>
                  <a:lnTo>
                    <a:pt x="815350" y="446540"/>
                  </a:lnTo>
                  <a:lnTo>
                    <a:pt x="951242" y="510331"/>
                  </a:lnTo>
                  <a:lnTo>
                    <a:pt x="1087133" y="510331"/>
                  </a:lnTo>
                  <a:lnTo>
                    <a:pt x="1223025" y="318957"/>
                  </a:lnTo>
                  <a:lnTo>
                    <a:pt x="1358917" y="191374"/>
                  </a:lnTo>
                  <a:lnTo>
                    <a:pt x="1494809" y="0"/>
                  </a:lnTo>
                  <a:lnTo>
                    <a:pt x="1630700" y="63791"/>
                  </a:lnTo>
                  <a:lnTo>
                    <a:pt x="1766592" y="191374"/>
                  </a:lnTo>
                  <a:lnTo>
                    <a:pt x="1902484" y="510331"/>
                  </a:lnTo>
                  <a:lnTo>
                    <a:pt x="2038375" y="829288"/>
                  </a:lnTo>
                  <a:lnTo>
                    <a:pt x="2174267" y="574122"/>
                  </a:lnTo>
                  <a:lnTo>
                    <a:pt x="2310159" y="446540"/>
                  </a:lnTo>
                  <a:lnTo>
                    <a:pt x="2446051" y="382748"/>
                  </a:lnTo>
                  <a:lnTo>
                    <a:pt x="2581942" y="255165"/>
                  </a:lnTo>
                  <a:lnTo>
                    <a:pt x="2717834" y="191374"/>
                  </a:lnTo>
                  <a:lnTo>
                    <a:pt x="2853726" y="63791"/>
                  </a:lnTo>
                  <a:lnTo>
                    <a:pt x="2989618" y="255165"/>
                  </a:lnTo>
                  <a:lnTo>
                    <a:pt x="3125509" y="382748"/>
                  </a:lnTo>
                  <a:lnTo>
                    <a:pt x="3261401" y="637914"/>
                  </a:lnTo>
                  <a:lnTo>
                    <a:pt x="3397293" y="510331"/>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56283"/>
              <a:ext cx="3397293" cy="893080"/>
            </a:xfrm>
            <a:custGeom>
              <a:avLst/>
              <a:pathLst>
                <a:path w="3397293" h="893080">
                  <a:moveTo>
                    <a:pt x="0" y="893080"/>
                  </a:moveTo>
                  <a:lnTo>
                    <a:pt x="135891" y="893080"/>
                  </a:lnTo>
                  <a:lnTo>
                    <a:pt x="271783" y="893080"/>
                  </a:lnTo>
                  <a:lnTo>
                    <a:pt x="407675" y="765497"/>
                  </a:lnTo>
                  <a:lnTo>
                    <a:pt x="543566" y="637914"/>
                  </a:lnTo>
                  <a:lnTo>
                    <a:pt x="679458" y="574122"/>
                  </a:lnTo>
                  <a:lnTo>
                    <a:pt x="815350" y="510331"/>
                  </a:lnTo>
                  <a:lnTo>
                    <a:pt x="951242" y="510331"/>
                  </a:lnTo>
                  <a:lnTo>
                    <a:pt x="1087133" y="318957"/>
                  </a:lnTo>
                  <a:lnTo>
                    <a:pt x="1223025" y="191374"/>
                  </a:lnTo>
                  <a:lnTo>
                    <a:pt x="1358917" y="191374"/>
                  </a:lnTo>
                  <a:lnTo>
                    <a:pt x="1494809" y="127582"/>
                  </a:lnTo>
                  <a:lnTo>
                    <a:pt x="1630700" y="127582"/>
                  </a:lnTo>
                  <a:lnTo>
                    <a:pt x="1766592" y="127582"/>
                  </a:lnTo>
                  <a:lnTo>
                    <a:pt x="1902484" y="127582"/>
                  </a:lnTo>
                  <a:lnTo>
                    <a:pt x="2038375" y="63791"/>
                  </a:lnTo>
                  <a:lnTo>
                    <a:pt x="2174267" y="0"/>
                  </a:lnTo>
                  <a:lnTo>
                    <a:pt x="2310159" y="0"/>
                  </a:lnTo>
                  <a:lnTo>
                    <a:pt x="2446051" y="0"/>
                  </a:lnTo>
                  <a:lnTo>
                    <a:pt x="2581942" y="0"/>
                  </a:lnTo>
                  <a:lnTo>
                    <a:pt x="2717834" y="191374"/>
                  </a:lnTo>
                  <a:lnTo>
                    <a:pt x="2853726" y="318957"/>
                  </a:lnTo>
                  <a:lnTo>
                    <a:pt x="2989618" y="63791"/>
                  </a:lnTo>
                  <a:lnTo>
                    <a:pt x="3125509" y="127582"/>
                  </a:lnTo>
                  <a:lnTo>
                    <a:pt x="3261401" y="127582"/>
                  </a:lnTo>
                  <a:lnTo>
                    <a:pt x="3397293" y="63791"/>
                  </a:lnTo>
                </a:path>
              </a:pathLst>
            </a:custGeom>
            <a:ln w="27101" cap="flat">
              <a:solidFill>
                <a:srgbClr val="80BD41">
                  <a:alpha val="100000"/>
                </a:srgbClr>
              </a:solidFill>
              <a:prstDash val="solid"/>
              <a:round/>
            </a:ln>
          </p:spPr>
          <p:txBody>
            <a:bodyPr/>
            <a:lstStyle/>
            <a:p/>
          </p:txBody>
        </p:sp>
        <p:sp>
          <p:nvSpPr>
            <p:cNvPr id="80" name="pl80"/>
            <p:cNvSpPr/>
            <p:nvPr/>
          </p:nvSpPr>
          <p:spPr>
            <a:xfrm>
              <a:off x="5437664" y="2656283"/>
              <a:ext cx="3397293" cy="1403411"/>
            </a:xfrm>
            <a:custGeom>
              <a:avLst/>
              <a:pathLst>
                <a:path w="3397293" h="1403411">
                  <a:moveTo>
                    <a:pt x="0" y="1403411"/>
                  </a:moveTo>
                  <a:lnTo>
                    <a:pt x="135891" y="1212037"/>
                  </a:lnTo>
                  <a:lnTo>
                    <a:pt x="271783" y="1148245"/>
                  </a:lnTo>
                  <a:lnTo>
                    <a:pt x="407675" y="1020662"/>
                  </a:lnTo>
                  <a:lnTo>
                    <a:pt x="543566" y="956871"/>
                  </a:lnTo>
                  <a:lnTo>
                    <a:pt x="679458" y="829288"/>
                  </a:lnTo>
                  <a:lnTo>
                    <a:pt x="815350" y="701705"/>
                  </a:lnTo>
                  <a:lnTo>
                    <a:pt x="951242" y="637914"/>
                  </a:lnTo>
                  <a:lnTo>
                    <a:pt x="1087133" y="574122"/>
                  </a:lnTo>
                  <a:lnTo>
                    <a:pt x="1223025" y="446540"/>
                  </a:lnTo>
                  <a:lnTo>
                    <a:pt x="1358917" y="318957"/>
                  </a:lnTo>
                  <a:lnTo>
                    <a:pt x="1494809" y="255165"/>
                  </a:lnTo>
                  <a:lnTo>
                    <a:pt x="1630700" y="318957"/>
                  </a:lnTo>
                  <a:lnTo>
                    <a:pt x="1766592" y="318957"/>
                  </a:lnTo>
                  <a:lnTo>
                    <a:pt x="1902484" y="191374"/>
                  </a:lnTo>
                  <a:lnTo>
                    <a:pt x="2038375" y="191374"/>
                  </a:lnTo>
                  <a:lnTo>
                    <a:pt x="2174267" y="191374"/>
                  </a:lnTo>
                  <a:lnTo>
                    <a:pt x="2310159" y="191374"/>
                  </a:lnTo>
                  <a:lnTo>
                    <a:pt x="2446051" y="63791"/>
                  </a:lnTo>
                  <a:lnTo>
                    <a:pt x="2581942" y="0"/>
                  </a:lnTo>
                  <a:lnTo>
                    <a:pt x="2717834" y="127582"/>
                  </a:lnTo>
                  <a:lnTo>
                    <a:pt x="2853726" y="255165"/>
                  </a:lnTo>
                  <a:lnTo>
                    <a:pt x="2989618" y="255165"/>
                  </a:lnTo>
                  <a:lnTo>
                    <a:pt x="3125509" y="127582"/>
                  </a:lnTo>
                  <a:lnTo>
                    <a:pt x="3261401" y="127582"/>
                  </a:lnTo>
                  <a:lnTo>
                    <a:pt x="3397293" y="63791"/>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5628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01117"/>
              <a:ext cx="3397293" cy="1084454"/>
            </a:xfrm>
            <a:custGeom>
              <a:avLst/>
              <a:pathLst>
                <a:path w="3397293" h="1084454">
                  <a:moveTo>
                    <a:pt x="0" y="765497"/>
                  </a:moveTo>
                  <a:lnTo>
                    <a:pt x="135891" y="1084454"/>
                  </a:lnTo>
                  <a:lnTo>
                    <a:pt x="271783" y="701705"/>
                  </a:lnTo>
                  <a:lnTo>
                    <a:pt x="407675" y="382748"/>
                  </a:lnTo>
                  <a:lnTo>
                    <a:pt x="543566" y="382748"/>
                  </a:lnTo>
                  <a:lnTo>
                    <a:pt x="679458" y="446540"/>
                  </a:lnTo>
                  <a:lnTo>
                    <a:pt x="815350" y="446540"/>
                  </a:lnTo>
                  <a:lnTo>
                    <a:pt x="951242" y="510331"/>
                  </a:lnTo>
                  <a:lnTo>
                    <a:pt x="1087133" y="510331"/>
                  </a:lnTo>
                  <a:lnTo>
                    <a:pt x="1223025" y="318957"/>
                  </a:lnTo>
                  <a:lnTo>
                    <a:pt x="1358917" y="191374"/>
                  </a:lnTo>
                  <a:lnTo>
                    <a:pt x="1494809" y="0"/>
                  </a:lnTo>
                  <a:lnTo>
                    <a:pt x="1630700" y="63791"/>
                  </a:lnTo>
                  <a:lnTo>
                    <a:pt x="1766592" y="191374"/>
                  </a:lnTo>
                  <a:lnTo>
                    <a:pt x="1902484" y="510331"/>
                  </a:lnTo>
                  <a:lnTo>
                    <a:pt x="2038375" y="829288"/>
                  </a:lnTo>
                  <a:lnTo>
                    <a:pt x="2174267" y="574122"/>
                  </a:lnTo>
                  <a:lnTo>
                    <a:pt x="2310159" y="446540"/>
                  </a:lnTo>
                  <a:lnTo>
                    <a:pt x="2446051" y="382748"/>
                  </a:lnTo>
                  <a:lnTo>
                    <a:pt x="2581942" y="255165"/>
                  </a:lnTo>
                  <a:lnTo>
                    <a:pt x="2717834" y="191374"/>
                  </a:lnTo>
                  <a:lnTo>
                    <a:pt x="2853726" y="63791"/>
                  </a:lnTo>
                  <a:lnTo>
                    <a:pt x="2989618" y="255165"/>
                  </a:lnTo>
                  <a:lnTo>
                    <a:pt x="3125509" y="382748"/>
                  </a:lnTo>
                  <a:lnTo>
                    <a:pt x="3261401" y="637914"/>
                  </a:lnTo>
                  <a:lnTo>
                    <a:pt x="3397293" y="510331"/>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62842"/>
              <a:ext cx="0" cy="803772"/>
            </a:xfrm>
            <a:custGeom>
              <a:avLst/>
              <a:pathLst>
                <a:path w="0" h="803772">
                  <a:moveTo>
                    <a:pt x="0" y="80377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62842"/>
              <a:ext cx="0" cy="484814"/>
            </a:xfrm>
            <a:custGeom>
              <a:avLst/>
              <a:pathLst>
                <a:path w="0" h="484814">
                  <a:moveTo>
                    <a:pt x="0" y="48481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62842"/>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62842"/>
              <a:ext cx="0" cy="867563"/>
            </a:xfrm>
            <a:custGeom>
              <a:avLst/>
              <a:pathLst>
                <a:path w="0" h="867563">
                  <a:moveTo>
                    <a:pt x="0" y="86756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62842"/>
              <a:ext cx="0" cy="293440"/>
            </a:xfrm>
            <a:custGeom>
              <a:avLst/>
              <a:pathLst>
                <a:path w="0" h="293440">
                  <a:moveTo>
                    <a:pt x="0" y="29344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62842"/>
              <a:ext cx="0" cy="676189"/>
            </a:xfrm>
            <a:custGeom>
              <a:avLst/>
              <a:pathLst>
                <a:path w="0" h="676189">
                  <a:moveTo>
                    <a:pt x="0" y="67618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62842"/>
              <a:ext cx="0" cy="548606"/>
            </a:xfrm>
            <a:custGeom>
              <a:avLst/>
              <a:pathLst>
                <a:path w="0" h="548606">
                  <a:moveTo>
                    <a:pt x="0" y="54860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01117"/>
              <a:ext cx="3397293" cy="1084454"/>
            </a:xfrm>
            <a:custGeom>
              <a:avLst/>
              <a:pathLst>
                <a:path w="3397293" h="1084454">
                  <a:moveTo>
                    <a:pt x="0" y="765497"/>
                  </a:moveTo>
                  <a:lnTo>
                    <a:pt x="135891" y="1084454"/>
                  </a:lnTo>
                  <a:lnTo>
                    <a:pt x="271783" y="701705"/>
                  </a:lnTo>
                  <a:lnTo>
                    <a:pt x="407675" y="382748"/>
                  </a:lnTo>
                  <a:lnTo>
                    <a:pt x="543566" y="382748"/>
                  </a:lnTo>
                  <a:lnTo>
                    <a:pt x="679458" y="446540"/>
                  </a:lnTo>
                  <a:lnTo>
                    <a:pt x="815350" y="446540"/>
                  </a:lnTo>
                  <a:lnTo>
                    <a:pt x="951242" y="510331"/>
                  </a:lnTo>
                  <a:lnTo>
                    <a:pt x="1087133" y="510331"/>
                  </a:lnTo>
                  <a:lnTo>
                    <a:pt x="1223025" y="318957"/>
                  </a:lnTo>
                  <a:lnTo>
                    <a:pt x="1358917" y="191374"/>
                  </a:lnTo>
                  <a:lnTo>
                    <a:pt x="1494809" y="0"/>
                  </a:lnTo>
                  <a:lnTo>
                    <a:pt x="1630700" y="63791"/>
                  </a:lnTo>
                  <a:lnTo>
                    <a:pt x="1766592" y="191374"/>
                  </a:lnTo>
                  <a:lnTo>
                    <a:pt x="1902484" y="510331"/>
                  </a:lnTo>
                  <a:lnTo>
                    <a:pt x="2038375" y="829288"/>
                  </a:lnTo>
                  <a:lnTo>
                    <a:pt x="2174267" y="574122"/>
                  </a:lnTo>
                  <a:lnTo>
                    <a:pt x="2310159" y="446540"/>
                  </a:lnTo>
                  <a:lnTo>
                    <a:pt x="2446051" y="382748"/>
                  </a:lnTo>
                  <a:lnTo>
                    <a:pt x="2581942" y="255165"/>
                  </a:lnTo>
                  <a:lnTo>
                    <a:pt x="2717834" y="191374"/>
                  </a:lnTo>
                  <a:lnTo>
                    <a:pt x="2853726" y="63791"/>
                  </a:lnTo>
                  <a:lnTo>
                    <a:pt x="2989618" y="255165"/>
                  </a:lnTo>
                  <a:lnTo>
                    <a:pt x="3125509" y="382748"/>
                  </a:lnTo>
                  <a:lnTo>
                    <a:pt x="3261401" y="637914"/>
                  </a:lnTo>
                  <a:lnTo>
                    <a:pt x="3397293" y="510331"/>
                  </a:lnTo>
                </a:path>
              </a:pathLst>
            </a:custGeom>
            <a:ln w="27101" cap="flat">
              <a:solidFill>
                <a:srgbClr val="0058AB">
                  <a:alpha val="100000"/>
                </a:srgbClr>
              </a:solidFill>
              <a:prstDash val="solid"/>
              <a:round/>
            </a:ln>
          </p:spPr>
          <p:txBody>
            <a:bodyPr/>
            <a:lstStyle/>
            <a:p/>
          </p:txBody>
        </p:sp>
        <p:sp>
          <p:nvSpPr>
            <p:cNvPr id="91" name="tx91"/>
            <p:cNvSpPr/>
            <p:nvPr/>
          </p:nvSpPr>
          <p:spPr>
            <a:xfrm>
              <a:off x="5389469" y="229688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068928" y="229683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766436" y="22982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427845" y="229688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7989462"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9688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786762" y="229852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268095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68095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8799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2420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041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6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144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144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7017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3263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1509" y="4990743"/>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Lesotho</a:t>
              </a:r>
            </a:p>
          </p:txBody>
        </p:sp>
        <p:sp>
          <p:nvSpPr>
            <p:cNvPr id="117" name="tx117"/>
            <p:cNvSpPr/>
            <p:nvPr/>
          </p:nvSpPr>
          <p:spPr>
            <a:xfrm>
              <a:off x="713727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973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009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2686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362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2038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8481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2524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200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4385855" cy="114824"/>
            </a:xfrm>
            <a:prstGeom prst="rect">
              <a:avLst/>
            </a:prstGeom>
            <a:solidFill>
              <a:srgbClr val="1CABE2">
                <a:alpha val="80000"/>
              </a:srgbClr>
            </a:solidFill>
          </p:spPr>
          <p:txBody>
            <a:bodyPr/>
            <a:lstStyle/>
            <a:p/>
          </p:txBody>
        </p:sp>
        <p:sp>
          <p:nvSpPr>
            <p:cNvPr id="132" name="rc132"/>
            <p:cNvSpPr/>
            <p:nvPr/>
          </p:nvSpPr>
          <p:spPr>
            <a:xfrm>
              <a:off x="1317178" y="5743865"/>
              <a:ext cx="7321564" cy="114824"/>
            </a:xfrm>
            <a:prstGeom prst="rect">
              <a:avLst/>
            </a:prstGeom>
            <a:solidFill>
              <a:srgbClr val="1CABE2">
                <a:alpha val="80000"/>
              </a:srgbClr>
            </a:solidFill>
          </p:spPr>
          <p:txBody>
            <a:bodyPr/>
            <a:lstStyle/>
            <a:p/>
          </p:txBody>
        </p:sp>
        <p:sp>
          <p:nvSpPr>
            <p:cNvPr id="133" name="rc133"/>
            <p:cNvSpPr/>
            <p:nvPr/>
          </p:nvSpPr>
          <p:spPr>
            <a:xfrm>
              <a:off x="1317178" y="5600334"/>
              <a:ext cx="6269864"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93522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490285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687048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Lesotho (88%) was 3 percentage points higher than the global average (85%) and 8 percentage points higher than the average across all ESAR countries (80%).
National DTP3 coverage was 4 percentage points lower than in 2019 (92%).
This equates to 6,000 un- and undervaccinated children in 2025 compared to 4,000 un- and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Lesotho DTP3 coverage was 88% - this is 4 percentage points lower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Lesotho ranked number 12 out of 21 countries for lowest DTP3 coverage (based on tied ranks).
Lesotho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Lesotho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75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87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398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910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31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143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654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166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29351"/>
              <a:ext cx="239888" cy="982658"/>
            </a:xfrm>
            <a:prstGeom prst="rect">
              <a:avLst/>
            </a:prstGeom>
            <a:solidFill>
              <a:srgbClr val="80BD41">
                <a:alpha val="100000"/>
              </a:srgbClr>
            </a:solidFill>
          </p:spPr>
          <p:txBody>
            <a:bodyPr/>
            <a:lstStyle/>
            <a:p/>
          </p:txBody>
        </p:sp>
        <p:sp>
          <p:nvSpPr>
            <p:cNvPr id="26" name="rc26"/>
            <p:cNvSpPr/>
            <p:nvPr/>
          </p:nvSpPr>
          <p:spPr>
            <a:xfrm>
              <a:off x="1296273" y="3042084"/>
              <a:ext cx="239888" cy="187267"/>
            </a:xfrm>
            <a:prstGeom prst="rect">
              <a:avLst/>
            </a:prstGeom>
            <a:solidFill>
              <a:srgbClr val="1CABE2">
                <a:alpha val="100000"/>
              </a:srgbClr>
            </a:solidFill>
          </p:spPr>
          <p:txBody>
            <a:bodyPr/>
            <a:lstStyle/>
            <a:p/>
          </p:txBody>
        </p:sp>
        <p:sp>
          <p:nvSpPr>
            <p:cNvPr id="27" name="rc27"/>
            <p:cNvSpPr/>
            <p:nvPr/>
          </p:nvSpPr>
          <p:spPr>
            <a:xfrm>
              <a:off x="1562816" y="3274795"/>
              <a:ext cx="239888" cy="937213"/>
            </a:xfrm>
            <a:prstGeom prst="rect">
              <a:avLst/>
            </a:prstGeom>
            <a:solidFill>
              <a:srgbClr val="80BD41">
                <a:alpha val="100000"/>
              </a:srgbClr>
            </a:solidFill>
          </p:spPr>
          <p:txBody>
            <a:bodyPr/>
            <a:lstStyle/>
            <a:p/>
          </p:txBody>
        </p:sp>
        <p:sp>
          <p:nvSpPr>
            <p:cNvPr id="28" name="rc28"/>
            <p:cNvSpPr/>
            <p:nvPr/>
          </p:nvSpPr>
          <p:spPr>
            <a:xfrm>
              <a:off x="1562816" y="3025618"/>
              <a:ext cx="239888" cy="249177"/>
            </a:xfrm>
            <a:prstGeom prst="rect">
              <a:avLst/>
            </a:prstGeom>
            <a:solidFill>
              <a:srgbClr val="1CABE2">
                <a:alpha val="100000"/>
              </a:srgbClr>
            </a:solidFill>
          </p:spPr>
          <p:txBody>
            <a:bodyPr/>
            <a:lstStyle/>
            <a:p/>
          </p:txBody>
        </p:sp>
        <p:sp>
          <p:nvSpPr>
            <p:cNvPr id="29" name="rc29"/>
            <p:cNvSpPr/>
            <p:nvPr/>
          </p:nvSpPr>
          <p:spPr>
            <a:xfrm>
              <a:off x="1829360" y="3184784"/>
              <a:ext cx="239888" cy="1027224"/>
            </a:xfrm>
            <a:prstGeom prst="rect">
              <a:avLst/>
            </a:prstGeom>
            <a:solidFill>
              <a:srgbClr val="80BD41">
                <a:alpha val="100000"/>
              </a:srgbClr>
            </a:solidFill>
          </p:spPr>
          <p:txBody>
            <a:bodyPr/>
            <a:lstStyle/>
            <a:p/>
          </p:txBody>
        </p:sp>
        <p:sp>
          <p:nvSpPr>
            <p:cNvPr id="30" name="rc30"/>
            <p:cNvSpPr/>
            <p:nvPr/>
          </p:nvSpPr>
          <p:spPr>
            <a:xfrm>
              <a:off x="1829360" y="3003445"/>
              <a:ext cx="239888" cy="181339"/>
            </a:xfrm>
            <a:prstGeom prst="rect">
              <a:avLst/>
            </a:prstGeom>
            <a:solidFill>
              <a:srgbClr val="1CABE2">
                <a:alpha val="100000"/>
              </a:srgbClr>
            </a:solidFill>
          </p:spPr>
          <p:txBody>
            <a:bodyPr/>
            <a:lstStyle/>
            <a:p/>
          </p:txBody>
        </p:sp>
        <p:sp>
          <p:nvSpPr>
            <p:cNvPr id="31" name="rc31"/>
            <p:cNvSpPr/>
            <p:nvPr/>
          </p:nvSpPr>
          <p:spPr>
            <a:xfrm>
              <a:off x="2095903" y="3132753"/>
              <a:ext cx="239888" cy="1079255"/>
            </a:xfrm>
            <a:prstGeom prst="rect">
              <a:avLst/>
            </a:prstGeom>
            <a:solidFill>
              <a:srgbClr val="80BD41">
                <a:alpha val="100000"/>
              </a:srgbClr>
            </a:solidFill>
          </p:spPr>
          <p:txBody>
            <a:bodyPr/>
            <a:lstStyle/>
            <a:p/>
          </p:txBody>
        </p:sp>
        <p:sp>
          <p:nvSpPr>
            <p:cNvPr id="32" name="rc32"/>
            <p:cNvSpPr/>
            <p:nvPr/>
          </p:nvSpPr>
          <p:spPr>
            <a:xfrm>
              <a:off x="2095903" y="3012885"/>
              <a:ext cx="239888" cy="119868"/>
            </a:xfrm>
            <a:prstGeom prst="rect">
              <a:avLst/>
            </a:prstGeom>
            <a:solidFill>
              <a:srgbClr val="1CABE2">
                <a:alpha val="100000"/>
              </a:srgbClr>
            </a:solidFill>
          </p:spPr>
          <p:txBody>
            <a:bodyPr/>
            <a:lstStyle/>
            <a:p/>
          </p:txBody>
        </p:sp>
        <p:sp>
          <p:nvSpPr>
            <p:cNvPr id="33" name="rc33"/>
            <p:cNvSpPr/>
            <p:nvPr/>
          </p:nvSpPr>
          <p:spPr>
            <a:xfrm>
              <a:off x="2362446" y="3161074"/>
              <a:ext cx="239888" cy="1050935"/>
            </a:xfrm>
            <a:prstGeom prst="rect">
              <a:avLst/>
            </a:prstGeom>
            <a:solidFill>
              <a:srgbClr val="80BD41">
                <a:alpha val="100000"/>
              </a:srgbClr>
            </a:solidFill>
          </p:spPr>
          <p:txBody>
            <a:bodyPr/>
            <a:lstStyle/>
            <a:p/>
          </p:txBody>
        </p:sp>
        <p:sp>
          <p:nvSpPr>
            <p:cNvPr id="34" name="rc34"/>
            <p:cNvSpPr/>
            <p:nvPr/>
          </p:nvSpPr>
          <p:spPr>
            <a:xfrm>
              <a:off x="2362446" y="3044279"/>
              <a:ext cx="239888" cy="116794"/>
            </a:xfrm>
            <a:prstGeom prst="rect">
              <a:avLst/>
            </a:prstGeom>
            <a:solidFill>
              <a:srgbClr val="1CABE2">
                <a:alpha val="100000"/>
              </a:srgbClr>
            </a:solidFill>
          </p:spPr>
          <p:txBody>
            <a:bodyPr/>
            <a:lstStyle/>
            <a:p/>
          </p:txBody>
        </p:sp>
        <p:sp>
          <p:nvSpPr>
            <p:cNvPr id="35" name="rc35"/>
            <p:cNvSpPr/>
            <p:nvPr/>
          </p:nvSpPr>
          <p:spPr>
            <a:xfrm>
              <a:off x="2628989" y="3188297"/>
              <a:ext cx="239888" cy="1023712"/>
            </a:xfrm>
            <a:prstGeom prst="rect">
              <a:avLst/>
            </a:prstGeom>
            <a:solidFill>
              <a:srgbClr val="80BD41">
                <a:alpha val="100000"/>
              </a:srgbClr>
            </a:solidFill>
          </p:spPr>
          <p:txBody>
            <a:bodyPr/>
            <a:lstStyle/>
            <a:p/>
          </p:txBody>
        </p:sp>
        <p:sp>
          <p:nvSpPr>
            <p:cNvPr id="36" name="rc36"/>
            <p:cNvSpPr/>
            <p:nvPr/>
          </p:nvSpPr>
          <p:spPr>
            <a:xfrm>
              <a:off x="2628989" y="3061842"/>
              <a:ext cx="239888" cy="126454"/>
            </a:xfrm>
            <a:prstGeom prst="rect">
              <a:avLst/>
            </a:prstGeom>
            <a:solidFill>
              <a:srgbClr val="1CABE2">
                <a:alpha val="100000"/>
              </a:srgbClr>
            </a:solidFill>
          </p:spPr>
          <p:txBody>
            <a:bodyPr/>
            <a:lstStyle/>
            <a:p/>
          </p:txBody>
        </p:sp>
        <p:sp>
          <p:nvSpPr>
            <p:cNvPr id="37" name="rc37"/>
            <p:cNvSpPr/>
            <p:nvPr/>
          </p:nvSpPr>
          <p:spPr>
            <a:xfrm>
              <a:off x="2895532" y="3189175"/>
              <a:ext cx="239888" cy="1022834"/>
            </a:xfrm>
            <a:prstGeom prst="rect">
              <a:avLst/>
            </a:prstGeom>
            <a:solidFill>
              <a:srgbClr val="80BD41">
                <a:alpha val="100000"/>
              </a:srgbClr>
            </a:solidFill>
          </p:spPr>
          <p:txBody>
            <a:bodyPr/>
            <a:lstStyle/>
            <a:p/>
          </p:txBody>
        </p:sp>
        <p:sp>
          <p:nvSpPr>
            <p:cNvPr id="38" name="rc38"/>
            <p:cNvSpPr/>
            <p:nvPr/>
          </p:nvSpPr>
          <p:spPr>
            <a:xfrm>
              <a:off x="2895532" y="3062720"/>
              <a:ext cx="239888" cy="126454"/>
            </a:xfrm>
            <a:prstGeom prst="rect">
              <a:avLst/>
            </a:prstGeom>
            <a:solidFill>
              <a:srgbClr val="1CABE2">
                <a:alpha val="100000"/>
              </a:srgbClr>
            </a:solidFill>
          </p:spPr>
          <p:txBody>
            <a:bodyPr/>
            <a:lstStyle/>
            <a:p/>
          </p:txBody>
        </p:sp>
        <p:sp>
          <p:nvSpPr>
            <p:cNvPr id="39" name="rc39"/>
            <p:cNvSpPr/>
            <p:nvPr/>
          </p:nvSpPr>
          <p:spPr>
            <a:xfrm>
              <a:off x="3162075" y="3164367"/>
              <a:ext cx="239888" cy="1047642"/>
            </a:xfrm>
            <a:prstGeom prst="rect">
              <a:avLst/>
            </a:prstGeom>
            <a:solidFill>
              <a:srgbClr val="80BD41">
                <a:alpha val="100000"/>
              </a:srgbClr>
            </a:solidFill>
          </p:spPr>
          <p:txBody>
            <a:bodyPr/>
            <a:lstStyle/>
            <a:p/>
          </p:txBody>
        </p:sp>
        <p:sp>
          <p:nvSpPr>
            <p:cNvPr id="40" name="rc40"/>
            <p:cNvSpPr/>
            <p:nvPr/>
          </p:nvSpPr>
          <p:spPr>
            <a:xfrm>
              <a:off x="3162075" y="3021447"/>
              <a:ext cx="239888" cy="142920"/>
            </a:xfrm>
            <a:prstGeom prst="rect">
              <a:avLst/>
            </a:prstGeom>
            <a:solidFill>
              <a:srgbClr val="1CABE2">
                <a:alpha val="100000"/>
              </a:srgbClr>
            </a:solidFill>
          </p:spPr>
          <p:txBody>
            <a:bodyPr/>
            <a:lstStyle/>
            <a:p/>
          </p:txBody>
        </p:sp>
        <p:sp>
          <p:nvSpPr>
            <p:cNvPr id="41" name="rc41"/>
            <p:cNvSpPr/>
            <p:nvPr/>
          </p:nvSpPr>
          <p:spPr>
            <a:xfrm>
              <a:off x="3428618" y="3149438"/>
              <a:ext cx="239888" cy="1062570"/>
            </a:xfrm>
            <a:prstGeom prst="rect">
              <a:avLst/>
            </a:prstGeom>
            <a:solidFill>
              <a:srgbClr val="80BD41">
                <a:alpha val="100000"/>
              </a:srgbClr>
            </a:solidFill>
          </p:spPr>
          <p:txBody>
            <a:bodyPr/>
            <a:lstStyle/>
            <a:p/>
          </p:txBody>
        </p:sp>
        <p:sp>
          <p:nvSpPr>
            <p:cNvPr id="42" name="rc42"/>
            <p:cNvSpPr/>
            <p:nvPr/>
          </p:nvSpPr>
          <p:spPr>
            <a:xfrm>
              <a:off x="3428618" y="3004542"/>
              <a:ext cx="239888" cy="144896"/>
            </a:xfrm>
            <a:prstGeom prst="rect">
              <a:avLst/>
            </a:prstGeom>
            <a:solidFill>
              <a:srgbClr val="1CABE2">
                <a:alpha val="100000"/>
              </a:srgbClr>
            </a:solidFill>
          </p:spPr>
          <p:txBody>
            <a:bodyPr/>
            <a:lstStyle/>
            <a:p/>
          </p:txBody>
        </p:sp>
        <p:sp>
          <p:nvSpPr>
            <p:cNvPr id="43" name="rc43"/>
            <p:cNvSpPr/>
            <p:nvPr/>
          </p:nvSpPr>
          <p:spPr>
            <a:xfrm>
              <a:off x="3695161" y="3113434"/>
              <a:ext cx="239888" cy="1098575"/>
            </a:xfrm>
            <a:prstGeom prst="rect">
              <a:avLst/>
            </a:prstGeom>
            <a:solidFill>
              <a:srgbClr val="80BD41">
                <a:alpha val="100000"/>
              </a:srgbClr>
            </a:solidFill>
          </p:spPr>
          <p:txBody>
            <a:bodyPr/>
            <a:lstStyle/>
            <a:p/>
          </p:txBody>
        </p:sp>
        <p:sp>
          <p:nvSpPr>
            <p:cNvPr id="44" name="rc44"/>
            <p:cNvSpPr/>
            <p:nvPr/>
          </p:nvSpPr>
          <p:spPr>
            <a:xfrm>
              <a:off x="3695161" y="3004762"/>
              <a:ext cx="239888" cy="108672"/>
            </a:xfrm>
            <a:prstGeom prst="rect">
              <a:avLst/>
            </a:prstGeom>
            <a:solidFill>
              <a:srgbClr val="1CABE2">
                <a:alpha val="100000"/>
              </a:srgbClr>
            </a:solidFill>
          </p:spPr>
          <p:txBody>
            <a:bodyPr/>
            <a:lstStyle/>
            <a:p/>
          </p:txBody>
        </p:sp>
        <p:sp>
          <p:nvSpPr>
            <p:cNvPr id="45" name="rc45"/>
            <p:cNvSpPr/>
            <p:nvPr/>
          </p:nvSpPr>
          <p:spPr>
            <a:xfrm>
              <a:off x="3961705" y="3086211"/>
              <a:ext cx="239888" cy="1125798"/>
            </a:xfrm>
            <a:prstGeom prst="rect">
              <a:avLst/>
            </a:prstGeom>
            <a:solidFill>
              <a:srgbClr val="80BD41">
                <a:alpha val="100000"/>
              </a:srgbClr>
            </a:solidFill>
          </p:spPr>
          <p:txBody>
            <a:bodyPr/>
            <a:lstStyle/>
            <a:p/>
          </p:txBody>
        </p:sp>
        <p:sp>
          <p:nvSpPr>
            <p:cNvPr id="46" name="rc46"/>
            <p:cNvSpPr/>
            <p:nvPr/>
          </p:nvSpPr>
          <p:spPr>
            <a:xfrm>
              <a:off x="3961705" y="3001469"/>
              <a:ext cx="239888" cy="84742"/>
            </a:xfrm>
            <a:prstGeom prst="rect">
              <a:avLst/>
            </a:prstGeom>
            <a:solidFill>
              <a:srgbClr val="1CABE2">
                <a:alpha val="100000"/>
              </a:srgbClr>
            </a:solidFill>
          </p:spPr>
          <p:txBody>
            <a:bodyPr/>
            <a:lstStyle/>
            <a:p/>
          </p:txBody>
        </p:sp>
        <p:sp>
          <p:nvSpPr>
            <p:cNvPr id="47" name="rc47"/>
            <p:cNvSpPr/>
            <p:nvPr/>
          </p:nvSpPr>
          <p:spPr>
            <a:xfrm>
              <a:off x="4228248" y="2995761"/>
              <a:ext cx="239888" cy="1216248"/>
            </a:xfrm>
            <a:prstGeom prst="rect">
              <a:avLst/>
            </a:prstGeom>
            <a:solidFill>
              <a:srgbClr val="80BD41">
                <a:alpha val="100000"/>
              </a:srgbClr>
            </a:solidFill>
          </p:spPr>
          <p:txBody>
            <a:bodyPr/>
            <a:lstStyle/>
            <a:p/>
          </p:txBody>
        </p:sp>
        <p:sp>
          <p:nvSpPr>
            <p:cNvPr id="48" name="rc48"/>
            <p:cNvSpPr/>
            <p:nvPr/>
          </p:nvSpPr>
          <p:spPr>
            <a:xfrm>
              <a:off x="4228248" y="2945047"/>
              <a:ext cx="239888" cy="50713"/>
            </a:xfrm>
            <a:prstGeom prst="rect">
              <a:avLst/>
            </a:prstGeom>
            <a:solidFill>
              <a:srgbClr val="1CABE2">
                <a:alpha val="100000"/>
              </a:srgbClr>
            </a:solidFill>
          </p:spPr>
          <p:txBody>
            <a:bodyPr/>
            <a:lstStyle/>
            <a:p/>
          </p:txBody>
        </p:sp>
        <p:sp>
          <p:nvSpPr>
            <p:cNvPr id="49" name="rc49"/>
            <p:cNvSpPr/>
            <p:nvPr/>
          </p:nvSpPr>
          <p:spPr>
            <a:xfrm>
              <a:off x="4494791" y="3002128"/>
              <a:ext cx="239888" cy="1209881"/>
            </a:xfrm>
            <a:prstGeom prst="rect">
              <a:avLst/>
            </a:prstGeom>
            <a:solidFill>
              <a:srgbClr val="80BD41">
                <a:alpha val="100000"/>
              </a:srgbClr>
            </a:solidFill>
          </p:spPr>
          <p:txBody>
            <a:bodyPr/>
            <a:lstStyle/>
            <a:p/>
          </p:txBody>
        </p:sp>
        <p:sp>
          <p:nvSpPr>
            <p:cNvPr id="50" name="rc50"/>
            <p:cNvSpPr/>
            <p:nvPr/>
          </p:nvSpPr>
          <p:spPr>
            <a:xfrm>
              <a:off x="4494791" y="2938461"/>
              <a:ext cx="239888" cy="63666"/>
            </a:xfrm>
            <a:prstGeom prst="rect">
              <a:avLst/>
            </a:prstGeom>
            <a:solidFill>
              <a:srgbClr val="1CABE2">
                <a:alpha val="100000"/>
              </a:srgbClr>
            </a:solidFill>
          </p:spPr>
          <p:txBody>
            <a:bodyPr/>
            <a:lstStyle/>
            <a:p/>
          </p:txBody>
        </p:sp>
        <p:sp>
          <p:nvSpPr>
            <p:cNvPr id="51" name="rc51"/>
            <p:cNvSpPr/>
            <p:nvPr/>
          </p:nvSpPr>
          <p:spPr>
            <a:xfrm>
              <a:off x="4761334" y="3014861"/>
              <a:ext cx="239888" cy="1197148"/>
            </a:xfrm>
            <a:prstGeom prst="rect">
              <a:avLst/>
            </a:prstGeom>
            <a:solidFill>
              <a:srgbClr val="80BD41">
                <a:alpha val="100000"/>
              </a:srgbClr>
            </a:solidFill>
          </p:spPr>
          <p:txBody>
            <a:bodyPr/>
            <a:lstStyle/>
            <a:p/>
          </p:txBody>
        </p:sp>
        <p:sp>
          <p:nvSpPr>
            <p:cNvPr id="52" name="rc52"/>
            <p:cNvSpPr/>
            <p:nvPr/>
          </p:nvSpPr>
          <p:spPr>
            <a:xfrm>
              <a:off x="4761334" y="2924850"/>
              <a:ext cx="239888" cy="90011"/>
            </a:xfrm>
            <a:prstGeom prst="rect">
              <a:avLst/>
            </a:prstGeom>
            <a:solidFill>
              <a:srgbClr val="1CABE2">
                <a:alpha val="100000"/>
              </a:srgbClr>
            </a:solidFill>
          </p:spPr>
          <p:txBody>
            <a:bodyPr/>
            <a:lstStyle/>
            <a:p/>
          </p:txBody>
        </p:sp>
        <p:sp>
          <p:nvSpPr>
            <p:cNvPr id="53" name="rc53"/>
            <p:cNvSpPr/>
            <p:nvPr/>
          </p:nvSpPr>
          <p:spPr>
            <a:xfrm>
              <a:off x="5027877" y="3084016"/>
              <a:ext cx="239888" cy="1127993"/>
            </a:xfrm>
            <a:prstGeom prst="rect">
              <a:avLst/>
            </a:prstGeom>
            <a:solidFill>
              <a:srgbClr val="80BD41">
                <a:alpha val="100000"/>
              </a:srgbClr>
            </a:solidFill>
          </p:spPr>
          <p:txBody>
            <a:bodyPr/>
            <a:lstStyle/>
            <a:p/>
          </p:txBody>
        </p:sp>
        <p:sp>
          <p:nvSpPr>
            <p:cNvPr id="54" name="rc54"/>
            <p:cNvSpPr/>
            <p:nvPr/>
          </p:nvSpPr>
          <p:spPr>
            <a:xfrm>
              <a:off x="5027877" y="2930119"/>
              <a:ext cx="239888" cy="153897"/>
            </a:xfrm>
            <a:prstGeom prst="rect">
              <a:avLst/>
            </a:prstGeom>
            <a:solidFill>
              <a:srgbClr val="1CABE2">
                <a:alpha val="100000"/>
              </a:srgbClr>
            </a:solidFill>
          </p:spPr>
          <p:txBody>
            <a:bodyPr/>
            <a:lstStyle/>
            <a:p/>
          </p:txBody>
        </p:sp>
        <p:sp>
          <p:nvSpPr>
            <p:cNvPr id="55" name="rc55"/>
            <p:cNvSpPr/>
            <p:nvPr/>
          </p:nvSpPr>
          <p:spPr>
            <a:xfrm>
              <a:off x="5294420" y="3146804"/>
              <a:ext cx="239888" cy="1065205"/>
            </a:xfrm>
            <a:prstGeom prst="rect">
              <a:avLst/>
            </a:prstGeom>
            <a:solidFill>
              <a:srgbClr val="80BD41">
                <a:alpha val="100000"/>
              </a:srgbClr>
            </a:solidFill>
          </p:spPr>
          <p:txBody>
            <a:bodyPr/>
            <a:lstStyle/>
            <a:p/>
          </p:txBody>
        </p:sp>
        <p:sp>
          <p:nvSpPr>
            <p:cNvPr id="56" name="rc56"/>
            <p:cNvSpPr/>
            <p:nvPr/>
          </p:nvSpPr>
          <p:spPr>
            <a:xfrm>
              <a:off x="5294420" y="2928582"/>
              <a:ext cx="239888" cy="218222"/>
            </a:xfrm>
            <a:prstGeom prst="rect">
              <a:avLst/>
            </a:prstGeom>
            <a:solidFill>
              <a:srgbClr val="1CABE2">
                <a:alpha val="100000"/>
              </a:srgbClr>
            </a:solidFill>
          </p:spPr>
          <p:txBody>
            <a:bodyPr/>
            <a:lstStyle/>
            <a:p/>
          </p:txBody>
        </p:sp>
        <p:sp>
          <p:nvSpPr>
            <p:cNvPr id="57" name="rc57"/>
            <p:cNvSpPr/>
            <p:nvPr/>
          </p:nvSpPr>
          <p:spPr>
            <a:xfrm>
              <a:off x="5560963" y="3090602"/>
              <a:ext cx="239888" cy="1121407"/>
            </a:xfrm>
            <a:prstGeom prst="rect">
              <a:avLst/>
            </a:prstGeom>
            <a:solidFill>
              <a:srgbClr val="80BD41">
                <a:alpha val="100000"/>
              </a:srgbClr>
            </a:solidFill>
          </p:spPr>
          <p:txBody>
            <a:bodyPr/>
            <a:lstStyle/>
            <a:p/>
          </p:txBody>
        </p:sp>
        <p:sp>
          <p:nvSpPr>
            <p:cNvPr id="58" name="rc58"/>
            <p:cNvSpPr/>
            <p:nvPr/>
          </p:nvSpPr>
          <p:spPr>
            <a:xfrm>
              <a:off x="5560963" y="2923093"/>
              <a:ext cx="239888" cy="167508"/>
            </a:xfrm>
            <a:prstGeom prst="rect">
              <a:avLst/>
            </a:prstGeom>
            <a:solidFill>
              <a:srgbClr val="1CABE2">
                <a:alpha val="100000"/>
              </a:srgbClr>
            </a:solidFill>
          </p:spPr>
          <p:txBody>
            <a:bodyPr/>
            <a:lstStyle/>
            <a:p/>
          </p:txBody>
        </p:sp>
        <p:sp>
          <p:nvSpPr>
            <p:cNvPr id="59" name="rc59"/>
            <p:cNvSpPr/>
            <p:nvPr/>
          </p:nvSpPr>
          <p:spPr>
            <a:xfrm>
              <a:off x="5827506" y="3077649"/>
              <a:ext cx="239888" cy="1134360"/>
            </a:xfrm>
            <a:prstGeom prst="rect">
              <a:avLst/>
            </a:prstGeom>
            <a:solidFill>
              <a:srgbClr val="80BD41">
                <a:alpha val="100000"/>
              </a:srgbClr>
            </a:solidFill>
          </p:spPr>
          <p:txBody>
            <a:bodyPr/>
            <a:lstStyle/>
            <a:p/>
          </p:txBody>
        </p:sp>
        <p:sp>
          <p:nvSpPr>
            <p:cNvPr id="60" name="rc60"/>
            <p:cNvSpPr/>
            <p:nvPr/>
          </p:nvSpPr>
          <p:spPr>
            <a:xfrm>
              <a:off x="5827506" y="2937363"/>
              <a:ext cx="239888" cy="140285"/>
            </a:xfrm>
            <a:prstGeom prst="rect">
              <a:avLst/>
            </a:prstGeom>
            <a:solidFill>
              <a:srgbClr val="1CABE2">
                <a:alpha val="100000"/>
              </a:srgbClr>
            </a:solidFill>
          </p:spPr>
          <p:txBody>
            <a:bodyPr/>
            <a:lstStyle/>
            <a:p/>
          </p:txBody>
        </p:sp>
        <p:sp>
          <p:nvSpPr>
            <p:cNvPr id="61" name="rc61"/>
            <p:cNvSpPr/>
            <p:nvPr/>
          </p:nvSpPr>
          <p:spPr>
            <a:xfrm>
              <a:off x="6094049" y="3086431"/>
              <a:ext cx="239888" cy="1125578"/>
            </a:xfrm>
            <a:prstGeom prst="rect">
              <a:avLst/>
            </a:prstGeom>
            <a:solidFill>
              <a:srgbClr val="80BD41">
                <a:alpha val="100000"/>
              </a:srgbClr>
            </a:solidFill>
          </p:spPr>
          <p:txBody>
            <a:bodyPr/>
            <a:lstStyle/>
            <a:p/>
          </p:txBody>
        </p:sp>
        <p:sp>
          <p:nvSpPr>
            <p:cNvPr id="62" name="rc62"/>
            <p:cNvSpPr/>
            <p:nvPr/>
          </p:nvSpPr>
          <p:spPr>
            <a:xfrm>
              <a:off x="6094049" y="2961293"/>
              <a:ext cx="239888" cy="125137"/>
            </a:xfrm>
            <a:prstGeom prst="rect">
              <a:avLst/>
            </a:prstGeom>
            <a:solidFill>
              <a:srgbClr val="1CABE2">
                <a:alpha val="100000"/>
              </a:srgbClr>
            </a:solidFill>
          </p:spPr>
          <p:txBody>
            <a:bodyPr/>
            <a:lstStyle/>
            <a:p/>
          </p:txBody>
        </p:sp>
        <p:sp>
          <p:nvSpPr>
            <p:cNvPr id="63" name="rc63"/>
            <p:cNvSpPr/>
            <p:nvPr/>
          </p:nvSpPr>
          <p:spPr>
            <a:xfrm>
              <a:off x="6360593" y="3086650"/>
              <a:ext cx="239888" cy="1125358"/>
            </a:xfrm>
            <a:prstGeom prst="rect">
              <a:avLst/>
            </a:prstGeom>
            <a:solidFill>
              <a:srgbClr val="80BD41">
                <a:alpha val="100000"/>
              </a:srgbClr>
            </a:solidFill>
          </p:spPr>
          <p:txBody>
            <a:bodyPr/>
            <a:lstStyle/>
            <a:p/>
          </p:txBody>
        </p:sp>
        <p:sp>
          <p:nvSpPr>
            <p:cNvPr id="64" name="rc64"/>
            <p:cNvSpPr/>
            <p:nvPr/>
          </p:nvSpPr>
          <p:spPr>
            <a:xfrm>
              <a:off x="6360593" y="2988736"/>
              <a:ext cx="239888" cy="97914"/>
            </a:xfrm>
            <a:prstGeom prst="rect">
              <a:avLst/>
            </a:prstGeom>
            <a:solidFill>
              <a:srgbClr val="1CABE2">
                <a:alpha val="100000"/>
              </a:srgbClr>
            </a:solidFill>
          </p:spPr>
          <p:txBody>
            <a:bodyPr/>
            <a:lstStyle/>
            <a:p/>
          </p:txBody>
        </p:sp>
        <p:sp>
          <p:nvSpPr>
            <p:cNvPr id="65" name="rc65"/>
            <p:cNvSpPr/>
            <p:nvPr/>
          </p:nvSpPr>
          <p:spPr>
            <a:xfrm>
              <a:off x="6627136" y="3095871"/>
              <a:ext cx="239888" cy="1116138"/>
            </a:xfrm>
            <a:prstGeom prst="rect">
              <a:avLst/>
            </a:prstGeom>
            <a:solidFill>
              <a:srgbClr val="80BD41">
                <a:alpha val="100000"/>
              </a:srgbClr>
            </a:solidFill>
          </p:spPr>
          <p:txBody>
            <a:bodyPr/>
            <a:lstStyle/>
            <a:p/>
          </p:txBody>
        </p:sp>
        <p:sp>
          <p:nvSpPr>
            <p:cNvPr id="66" name="rc66"/>
            <p:cNvSpPr/>
            <p:nvPr/>
          </p:nvSpPr>
          <p:spPr>
            <a:xfrm>
              <a:off x="6627136" y="3011787"/>
              <a:ext cx="239888" cy="84083"/>
            </a:xfrm>
            <a:prstGeom prst="rect">
              <a:avLst/>
            </a:prstGeom>
            <a:solidFill>
              <a:srgbClr val="1CABE2">
                <a:alpha val="100000"/>
              </a:srgbClr>
            </a:solidFill>
          </p:spPr>
          <p:txBody>
            <a:bodyPr/>
            <a:lstStyle/>
            <a:p/>
          </p:txBody>
        </p:sp>
        <p:sp>
          <p:nvSpPr>
            <p:cNvPr id="67" name="rc67"/>
            <p:cNvSpPr/>
            <p:nvPr/>
          </p:nvSpPr>
          <p:spPr>
            <a:xfrm>
              <a:off x="6893679" y="3090821"/>
              <a:ext cx="239888" cy="1121187"/>
            </a:xfrm>
            <a:prstGeom prst="rect">
              <a:avLst/>
            </a:prstGeom>
            <a:solidFill>
              <a:srgbClr val="80BD41">
                <a:alpha val="100000"/>
              </a:srgbClr>
            </a:solidFill>
          </p:spPr>
          <p:txBody>
            <a:bodyPr/>
            <a:lstStyle/>
            <a:p/>
          </p:txBody>
        </p:sp>
        <p:sp>
          <p:nvSpPr>
            <p:cNvPr id="68" name="rc68"/>
            <p:cNvSpPr/>
            <p:nvPr/>
          </p:nvSpPr>
          <p:spPr>
            <a:xfrm>
              <a:off x="6893679" y="3031765"/>
              <a:ext cx="239888" cy="59056"/>
            </a:xfrm>
            <a:prstGeom prst="rect">
              <a:avLst/>
            </a:prstGeom>
            <a:solidFill>
              <a:srgbClr val="1CABE2">
                <a:alpha val="100000"/>
              </a:srgbClr>
            </a:solidFill>
          </p:spPr>
          <p:txBody>
            <a:bodyPr/>
            <a:lstStyle/>
            <a:p/>
          </p:txBody>
        </p:sp>
        <p:sp>
          <p:nvSpPr>
            <p:cNvPr id="69" name="rc69"/>
            <p:cNvSpPr/>
            <p:nvPr/>
          </p:nvSpPr>
          <p:spPr>
            <a:xfrm>
              <a:off x="7160222" y="3135827"/>
              <a:ext cx="239888" cy="1076182"/>
            </a:xfrm>
            <a:prstGeom prst="rect">
              <a:avLst/>
            </a:prstGeom>
            <a:solidFill>
              <a:srgbClr val="80BD41">
                <a:alpha val="100000"/>
              </a:srgbClr>
            </a:solidFill>
          </p:spPr>
          <p:txBody>
            <a:bodyPr/>
            <a:lstStyle/>
            <a:p/>
          </p:txBody>
        </p:sp>
        <p:sp>
          <p:nvSpPr>
            <p:cNvPr id="70" name="rc70"/>
            <p:cNvSpPr/>
            <p:nvPr/>
          </p:nvSpPr>
          <p:spPr>
            <a:xfrm>
              <a:off x="7160222" y="3042303"/>
              <a:ext cx="239888" cy="93523"/>
            </a:xfrm>
            <a:prstGeom prst="rect">
              <a:avLst/>
            </a:prstGeom>
            <a:solidFill>
              <a:srgbClr val="1CABE2">
                <a:alpha val="100000"/>
              </a:srgbClr>
            </a:solidFill>
          </p:spPr>
          <p:txBody>
            <a:bodyPr/>
            <a:lstStyle/>
            <a:p/>
          </p:txBody>
        </p:sp>
        <p:sp>
          <p:nvSpPr>
            <p:cNvPr id="71" name="rc71"/>
            <p:cNvSpPr/>
            <p:nvPr/>
          </p:nvSpPr>
          <p:spPr>
            <a:xfrm>
              <a:off x="7426765" y="3159318"/>
              <a:ext cx="239888" cy="1052691"/>
            </a:xfrm>
            <a:prstGeom prst="rect">
              <a:avLst/>
            </a:prstGeom>
            <a:solidFill>
              <a:srgbClr val="80BD41">
                <a:alpha val="100000"/>
              </a:srgbClr>
            </a:solidFill>
          </p:spPr>
          <p:txBody>
            <a:bodyPr/>
            <a:lstStyle/>
            <a:p/>
          </p:txBody>
        </p:sp>
        <p:sp>
          <p:nvSpPr>
            <p:cNvPr id="72" name="rc72"/>
            <p:cNvSpPr/>
            <p:nvPr/>
          </p:nvSpPr>
          <p:spPr>
            <a:xfrm>
              <a:off x="7426765" y="3042303"/>
              <a:ext cx="239888" cy="117014"/>
            </a:xfrm>
            <a:prstGeom prst="rect">
              <a:avLst/>
            </a:prstGeom>
            <a:solidFill>
              <a:srgbClr val="1CABE2">
                <a:alpha val="100000"/>
              </a:srgbClr>
            </a:solidFill>
          </p:spPr>
          <p:txBody>
            <a:bodyPr/>
            <a:lstStyle/>
            <a:p/>
          </p:txBody>
        </p:sp>
        <p:sp>
          <p:nvSpPr>
            <p:cNvPr id="73" name="rc73"/>
            <p:cNvSpPr/>
            <p:nvPr/>
          </p:nvSpPr>
          <p:spPr>
            <a:xfrm>
              <a:off x="7693308" y="3208275"/>
              <a:ext cx="239888" cy="1003734"/>
            </a:xfrm>
            <a:prstGeom prst="rect">
              <a:avLst/>
            </a:prstGeom>
            <a:solidFill>
              <a:srgbClr val="80BD41">
                <a:alpha val="100000"/>
              </a:srgbClr>
            </a:solidFill>
          </p:spPr>
          <p:txBody>
            <a:bodyPr/>
            <a:lstStyle/>
            <a:p/>
          </p:txBody>
        </p:sp>
        <p:sp>
          <p:nvSpPr>
            <p:cNvPr id="74" name="rc74"/>
            <p:cNvSpPr/>
            <p:nvPr/>
          </p:nvSpPr>
          <p:spPr>
            <a:xfrm>
              <a:off x="7693308" y="3044938"/>
              <a:ext cx="239888" cy="163337"/>
            </a:xfrm>
            <a:prstGeom prst="rect">
              <a:avLst/>
            </a:prstGeom>
            <a:solidFill>
              <a:srgbClr val="1CABE2">
                <a:alpha val="100000"/>
              </a:srgbClr>
            </a:solidFill>
          </p:spPr>
          <p:txBody>
            <a:bodyPr/>
            <a:lstStyle/>
            <a:p/>
          </p:txBody>
        </p:sp>
        <p:sp>
          <p:nvSpPr>
            <p:cNvPr id="75" name="rc75"/>
            <p:cNvSpPr/>
            <p:nvPr/>
          </p:nvSpPr>
          <p:spPr>
            <a:xfrm>
              <a:off x="7959851" y="3185882"/>
              <a:ext cx="239888" cy="1026127"/>
            </a:xfrm>
            <a:prstGeom prst="rect">
              <a:avLst/>
            </a:prstGeom>
            <a:solidFill>
              <a:srgbClr val="80BD41">
                <a:alpha val="100000"/>
              </a:srgbClr>
            </a:solidFill>
          </p:spPr>
          <p:txBody>
            <a:bodyPr/>
            <a:lstStyle/>
            <a:p/>
          </p:txBody>
        </p:sp>
        <p:sp>
          <p:nvSpPr>
            <p:cNvPr id="76" name="rc76"/>
            <p:cNvSpPr/>
            <p:nvPr/>
          </p:nvSpPr>
          <p:spPr>
            <a:xfrm>
              <a:off x="7959851" y="3046035"/>
              <a:ext cx="239888" cy="139846"/>
            </a:xfrm>
            <a:prstGeom prst="rect">
              <a:avLst/>
            </a:prstGeom>
            <a:solidFill>
              <a:srgbClr val="1CABE2">
                <a:alpha val="100000"/>
              </a:srgbClr>
            </a:solidFill>
          </p:spPr>
          <p:txBody>
            <a:bodyPr/>
            <a:lstStyle/>
            <a:p/>
          </p:txBody>
        </p:sp>
        <p:sp>
          <p:nvSpPr>
            <p:cNvPr id="77" name="pl77"/>
            <p:cNvSpPr/>
            <p:nvPr/>
          </p:nvSpPr>
          <p:spPr>
            <a:xfrm>
              <a:off x="1416218" y="2149674"/>
              <a:ext cx="6663577" cy="365205"/>
            </a:xfrm>
            <a:custGeom>
              <a:avLst/>
              <a:pathLst>
                <a:path w="6663577" h="365205">
                  <a:moveTo>
                    <a:pt x="0" y="257791"/>
                  </a:moveTo>
                  <a:lnTo>
                    <a:pt x="266543" y="365205"/>
                  </a:lnTo>
                  <a:lnTo>
                    <a:pt x="533086" y="236309"/>
                  </a:lnTo>
                  <a:lnTo>
                    <a:pt x="799629" y="128895"/>
                  </a:lnTo>
                  <a:lnTo>
                    <a:pt x="1066172" y="128895"/>
                  </a:lnTo>
                  <a:lnTo>
                    <a:pt x="1332715" y="150378"/>
                  </a:lnTo>
                  <a:lnTo>
                    <a:pt x="1599258" y="150378"/>
                  </a:lnTo>
                  <a:lnTo>
                    <a:pt x="1865801" y="171861"/>
                  </a:lnTo>
                  <a:lnTo>
                    <a:pt x="2132344" y="171861"/>
                  </a:lnTo>
                  <a:lnTo>
                    <a:pt x="2398888" y="107413"/>
                  </a:lnTo>
                  <a:lnTo>
                    <a:pt x="2665431" y="64447"/>
                  </a:lnTo>
                  <a:lnTo>
                    <a:pt x="2931974" y="0"/>
                  </a:lnTo>
                  <a:lnTo>
                    <a:pt x="3198517" y="21482"/>
                  </a:lnTo>
                  <a:lnTo>
                    <a:pt x="3465060" y="64447"/>
                  </a:lnTo>
                  <a:lnTo>
                    <a:pt x="3731603" y="171861"/>
                  </a:lnTo>
                  <a:lnTo>
                    <a:pt x="3998146" y="279274"/>
                  </a:lnTo>
                  <a:lnTo>
                    <a:pt x="4264689" y="193343"/>
                  </a:lnTo>
                  <a:lnTo>
                    <a:pt x="4531233" y="150378"/>
                  </a:lnTo>
                  <a:lnTo>
                    <a:pt x="4797776" y="128895"/>
                  </a:lnTo>
                  <a:lnTo>
                    <a:pt x="5064319" y="85930"/>
                  </a:lnTo>
                  <a:lnTo>
                    <a:pt x="5330862" y="64447"/>
                  </a:lnTo>
                  <a:lnTo>
                    <a:pt x="5597405" y="21482"/>
                  </a:lnTo>
                  <a:lnTo>
                    <a:pt x="5863948" y="85930"/>
                  </a:lnTo>
                  <a:lnTo>
                    <a:pt x="6130491" y="128895"/>
                  </a:lnTo>
                  <a:lnTo>
                    <a:pt x="6397034" y="214826"/>
                  </a:lnTo>
                  <a:lnTo>
                    <a:pt x="6663577" y="171861"/>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402135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9" name="tx89"/>
            <p:cNvSpPr/>
            <p:nvPr/>
          </p:nvSpPr>
          <p:spPr>
            <a:xfrm>
              <a:off x="1324790" y="29061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90" name="tx90"/>
            <p:cNvSpPr/>
            <p:nvPr/>
          </p:nvSpPr>
          <p:spPr>
            <a:xfrm>
              <a:off x="2657505" y="29259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1" name="tx91"/>
            <p:cNvSpPr/>
            <p:nvPr/>
          </p:nvSpPr>
          <p:spPr>
            <a:xfrm>
              <a:off x="3990221" y="28655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92" name="tx92"/>
            <p:cNvSpPr/>
            <p:nvPr/>
          </p:nvSpPr>
          <p:spPr>
            <a:xfrm>
              <a:off x="5322937" y="2792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93" name="tx93"/>
            <p:cNvSpPr/>
            <p:nvPr/>
          </p:nvSpPr>
          <p:spPr>
            <a:xfrm>
              <a:off x="6389109" y="285395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55.7</a:t>
              </a:r>
            </a:p>
          </p:txBody>
        </p:sp>
        <p:sp>
          <p:nvSpPr>
            <p:cNvPr id="94" name="tx94"/>
            <p:cNvSpPr/>
            <p:nvPr/>
          </p:nvSpPr>
          <p:spPr>
            <a:xfrm>
              <a:off x="6655652" y="2876356"/>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54.7</a:t>
              </a:r>
            </a:p>
          </p:txBody>
        </p:sp>
        <p:sp>
          <p:nvSpPr>
            <p:cNvPr id="95" name="tx95"/>
            <p:cNvSpPr/>
            <p:nvPr/>
          </p:nvSpPr>
          <p:spPr>
            <a:xfrm>
              <a:off x="6922195" y="28957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a:t>
              </a:r>
            </a:p>
          </p:txBody>
        </p:sp>
        <p:sp>
          <p:nvSpPr>
            <p:cNvPr id="96" name="tx96"/>
            <p:cNvSpPr/>
            <p:nvPr/>
          </p:nvSpPr>
          <p:spPr>
            <a:xfrm>
              <a:off x="7188738" y="29063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97" name="tx97"/>
            <p:cNvSpPr/>
            <p:nvPr/>
          </p:nvSpPr>
          <p:spPr>
            <a:xfrm>
              <a:off x="7455282" y="29065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98" name="tx98"/>
            <p:cNvSpPr/>
            <p:nvPr/>
          </p:nvSpPr>
          <p:spPr>
            <a:xfrm>
              <a:off x="7721825" y="29089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53.2</a:t>
              </a:r>
            </a:p>
          </p:txBody>
        </p:sp>
        <p:sp>
          <p:nvSpPr>
            <p:cNvPr id="99" name="tx99"/>
            <p:cNvSpPr/>
            <p:nvPr/>
          </p:nvSpPr>
          <p:spPr>
            <a:xfrm>
              <a:off x="7988368" y="29100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100" name="pl100"/>
            <p:cNvSpPr/>
            <p:nvPr/>
          </p:nvSpPr>
          <p:spPr>
            <a:xfrm>
              <a:off x="1416218"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856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a:t>
              </a:r>
            </a:p>
          </p:txBody>
        </p:sp>
        <p:sp>
          <p:nvSpPr>
            <p:cNvPr id="112" name="tx112"/>
            <p:cNvSpPr/>
            <p:nvPr/>
          </p:nvSpPr>
          <p:spPr>
            <a:xfrm>
              <a:off x="1350915" y="31006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3" name="tx113"/>
            <p:cNvSpPr/>
            <p:nvPr/>
          </p:nvSpPr>
          <p:spPr>
            <a:xfrm>
              <a:off x="2657505" y="3665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a:t>
              </a:r>
            </a:p>
          </p:txBody>
        </p:sp>
        <p:sp>
          <p:nvSpPr>
            <p:cNvPr id="114" name="tx114"/>
            <p:cNvSpPr/>
            <p:nvPr/>
          </p:nvSpPr>
          <p:spPr>
            <a:xfrm>
              <a:off x="2683631" y="30900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5" name="tx115"/>
            <p:cNvSpPr/>
            <p:nvPr/>
          </p:nvSpPr>
          <p:spPr>
            <a:xfrm>
              <a:off x="3990221" y="36140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51.3</a:t>
              </a:r>
            </a:p>
          </p:txBody>
        </p:sp>
        <p:sp>
          <p:nvSpPr>
            <p:cNvPr id="116" name="tx116"/>
            <p:cNvSpPr/>
            <p:nvPr/>
          </p:nvSpPr>
          <p:spPr>
            <a:xfrm>
              <a:off x="4016347" y="30087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7" name="tx117"/>
            <p:cNvSpPr/>
            <p:nvPr/>
          </p:nvSpPr>
          <p:spPr>
            <a:xfrm>
              <a:off x="5322937" y="3644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18" name="tx118"/>
            <p:cNvSpPr/>
            <p:nvPr/>
          </p:nvSpPr>
          <p:spPr>
            <a:xfrm>
              <a:off x="5349062" y="30026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19" name="tx119"/>
            <p:cNvSpPr/>
            <p:nvPr/>
          </p:nvSpPr>
          <p:spPr>
            <a:xfrm>
              <a:off x="6389109" y="36142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51.3</a:t>
              </a:r>
            </a:p>
          </p:txBody>
        </p:sp>
        <p:sp>
          <p:nvSpPr>
            <p:cNvPr id="120" name="tx120"/>
            <p:cNvSpPr/>
            <p:nvPr/>
          </p:nvSpPr>
          <p:spPr>
            <a:xfrm>
              <a:off x="6415235" y="3002920"/>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1" name="tx121"/>
            <p:cNvSpPr/>
            <p:nvPr/>
          </p:nvSpPr>
          <p:spPr>
            <a:xfrm>
              <a:off x="6655652" y="36188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50.8</a:t>
              </a:r>
            </a:p>
          </p:txBody>
        </p:sp>
        <p:sp>
          <p:nvSpPr>
            <p:cNvPr id="122" name="tx122"/>
            <p:cNvSpPr/>
            <p:nvPr/>
          </p:nvSpPr>
          <p:spPr>
            <a:xfrm>
              <a:off x="6681778" y="301873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3" name="tx123"/>
            <p:cNvSpPr/>
            <p:nvPr/>
          </p:nvSpPr>
          <p:spPr>
            <a:xfrm>
              <a:off x="6922195" y="36163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51.1</a:t>
              </a:r>
            </a:p>
          </p:txBody>
        </p:sp>
        <p:sp>
          <p:nvSpPr>
            <p:cNvPr id="124" name="tx124"/>
            <p:cNvSpPr/>
            <p:nvPr/>
          </p:nvSpPr>
          <p:spPr>
            <a:xfrm>
              <a:off x="6948321" y="30273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5" name="tx125"/>
            <p:cNvSpPr/>
            <p:nvPr/>
          </p:nvSpPr>
          <p:spPr>
            <a:xfrm>
              <a:off x="7227915" y="363887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6" name="tx126"/>
            <p:cNvSpPr/>
            <p:nvPr/>
          </p:nvSpPr>
          <p:spPr>
            <a:xfrm>
              <a:off x="7214864" y="30539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7" name="tx127"/>
            <p:cNvSpPr/>
            <p:nvPr/>
          </p:nvSpPr>
          <p:spPr>
            <a:xfrm>
              <a:off x="7494458" y="365061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8" name="tx128"/>
            <p:cNvSpPr/>
            <p:nvPr/>
          </p:nvSpPr>
          <p:spPr>
            <a:xfrm>
              <a:off x="7481407" y="30657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9" name="tx129"/>
            <p:cNvSpPr/>
            <p:nvPr/>
          </p:nvSpPr>
          <p:spPr>
            <a:xfrm>
              <a:off x="7721825" y="367536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45.7</a:t>
              </a:r>
            </a:p>
          </p:txBody>
        </p:sp>
        <p:sp>
          <p:nvSpPr>
            <p:cNvPr id="130" name="tx130"/>
            <p:cNvSpPr/>
            <p:nvPr/>
          </p:nvSpPr>
          <p:spPr>
            <a:xfrm>
              <a:off x="7747950" y="309298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31" name="tx131"/>
            <p:cNvSpPr/>
            <p:nvPr/>
          </p:nvSpPr>
          <p:spPr>
            <a:xfrm>
              <a:off x="7988368" y="36638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46.7</a:t>
              </a:r>
            </a:p>
          </p:txBody>
        </p:sp>
        <p:sp>
          <p:nvSpPr>
            <p:cNvPr id="132" name="tx132"/>
            <p:cNvSpPr/>
            <p:nvPr/>
          </p:nvSpPr>
          <p:spPr>
            <a:xfrm>
              <a:off x="8014493" y="30809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110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733081" y="30621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733081" y="251505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655386" y="19645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4448"/>
              <a:ext cx="149140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Lesotho, 2000-2025</a:t>
              </a:r>
            </a:p>
          </p:txBody>
        </p:sp>
        <p:sp>
          <p:nvSpPr>
            <p:cNvPr id="164" name="pl164"/>
            <p:cNvSpPr/>
            <p:nvPr/>
          </p:nvSpPr>
          <p:spPr>
            <a:xfrm>
              <a:off x="24762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8361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1960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65619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01610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3760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6048468" cy="124062"/>
            </a:xfrm>
            <a:prstGeom prst="rect">
              <a:avLst/>
            </a:prstGeom>
            <a:solidFill>
              <a:srgbClr val="80BD41">
                <a:alpha val="100000"/>
              </a:srgbClr>
            </a:solidFill>
          </p:spPr>
          <p:txBody>
            <a:bodyPr/>
            <a:lstStyle/>
            <a:p/>
          </p:txBody>
        </p:sp>
        <p:sp>
          <p:nvSpPr>
            <p:cNvPr id="175" name="rc175"/>
            <p:cNvSpPr/>
            <p:nvPr/>
          </p:nvSpPr>
          <p:spPr>
            <a:xfrm>
              <a:off x="7344742" y="5840557"/>
              <a:ext cx="526261" cy="124062"/>
            </a:xfrm>
            <a:prstGeom prst="rect">
              <a:avLst/>
            </a:prstGeom>
            <a:solidFill>
              <a:srgbClr val="1CABE2">
                <a:alpha val="100000"/>
              </a:srgbClr>
            </a:solidFill>
          </p:spPr>
          <p:txBody>
            <a:bodyPr/>
            <a:lstStyle/>
            <a:p/>
          </p:txBody>
        </p:sp>
        <p:sp>
          <p:nvSpPr>
            <p:cNvPr id="176" name="rc176"/>
            <p:cNvSpPr/>
            <p:nvPr/>
          </p:nvSpPr>
          <p:spPr>
            <a:xfrm>
              <a:off x="1296273" y="5685479"/>
              <a:ext cx="5394771" cy="124062"/>
            </a:xfrm>
            <a:prstGeom prst="rect">
              <a:avLst/>
            </a:prstGeom>
            <a:solidFill>
              <a:srgbClr val="80BD41">
                <a:alpha val="100000"/>
              </a:srgbClr>
            </a:solidFill>
          </p:spPr>
          <p:txBody>
            <a:bodyPr/>
            <a:lstStyle/>
            <a:p/>
          </p:txBody>
        </p:sp>
        <p:sp>
          <p:nvSpPr>
            <p:cNvPr id="177" name="rc177"/>
            <p:cNvSpPr/>
            <p:nvPr/>
          </p:nvSpPr>
          <p:spPr>
            <a:xfrm>
              <a:off x="6691045" y="5685479"/>
              <a:ext cx="877889" cy="124062"/>
            </a:xfrm>
            <a:prstGeom prst="rect">
              <a:avLst/>
            </a:prstGeom>
            <a:solidFill>
              <a:srgbClr val="1CABE2">
                <a:alpha val="100000"/>
              </a:srgbClr>
            </a:solidFill>
          </p:spPr>
          <p:txBody>
            <a:bodyPr/>
            <a:lstStyle/>
            <a:p/>
          </p:txBody>
        </p:sp>
        <p:sp>
          <p:nvSpPr>
            <p:cNvPr id="178" name="rc178"/>
            <p:cNvSpPr/>
            <p:nvPr/>
          </p:nvSpPr>
          <p:spPr>
            <a:xfrm>
              <a:off x="1296273" y="5530401"/>
              <a:ext cx="5515127" cy="124062"/>
            </a:xfrm>
            <a:prstGeom prst="rect">
              <a:avLst/>
            </a:prstGeom>
            <a:solidFill>
              <a:srgbClr val="80BD41">
                <a:alpha val="100000"/>
              </a:srgbClr>
            </a:solidFill>
          </p:spPr>
          <p:txBody>
            <a:bodyPr/>
            <a:lstStyle/>
            <a:p/>
          </p:txBody>
        </p:sp>
        <p:sp>
          <p:nvSpPr>
            <p:cNvPr id="179" name="rc179"/>
            <p:cNvSpPr/>
            <p:nvPr/>
          </p:nvSpPr>
          <p:spPr>
            <a:xfrm>
              <a:off x="6811401" y="5530401"/>
              <a:ext cx="751633" cy="124062"/>
            </a:xfrm>
            <a:prstGeom prst="rect">
              <a:avLst/>
            </a:prstGeom>
            <a:solidFill>
              <a:srgbClr val="1CABE2">
                <a:alpha val="100000"/>
              </a:srgbClr>
            </a:solidFill>
          </p:spPr>
          <p:txBody>
            <a:bodyPr/>
            <a:lstStyle/>
            <a:p/>
          </p:txBody>
        </p:sp>
        <p:sp>
          <p:nvSpPr>
            <p:cNvPr id="180" name="tx180"/>
            <p:cNvSpPr/>
            <p:nvPr/>
          </p:nvSpPr>
          <p:spPr>
            <a:xfrm>
              <a:off x="8087213"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55.7</a:t>
              </a:r>
            </a:p>
          </p:txBody>
        </p:sp>
        <p:sp>
          <p:nvSpPr>
            <p:cNvPr id="181" name="tx181"/>
            <p:cNvSpPr/>
            <p:nvPr/>
          </p:nvSpPr>
          <p:spPr>
            <a:xfrm>
              <a:off x="7770041"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53.2</a:t>
              </a:r>
            </a:p>
          </p:txBody>
        </p:sp>
        <p:sp>
          <p:nvSpPr>
            <p:cNvPr id="182" name="tx182"/>
            <p:cNvSpPr/>
            <p:nvPr/>
          </p:nvSpPr>
          <p:spPr>
            <a:xfrm>
              <a:off x="7763846"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53.1</a:t>
              </a:r>
            </a:p>
          </p:txBody>
        </p:sp>
        <p:sp>
          <p:nvSpPr>
            <p:cNvPr id="183" name="tx183"/>
            <p:cNvSpPr/>
            <p:nvPr/>
          </p:nvSpPr>
          <p:spPr>
            <a:xfrm>
              <a:off x="4215014"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51.3</a:t>
              </a:r>
            </a:p>
          </p:txBody>
        </p:sp>
        <p:sp>
          <p:nvSpPr>
            <p:cNvPr id="184" name="tx184"/>
            <p:cNvSpPr/>
            <p:nvPr/>
          </p:nvSpPr>
          <p:spPr>
            <a:xfrm>
              <a:off x="7532524" y="586246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85" name="tx185"/>
            <p:cNvSpPr/>
            <p:nvPr/>
          </p:nvSpPr>
          <p:spPr>
            <a:xfrm>
              <a:off x="3888165" y="5707388"/>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45.7</a:t>
              </a:r>
            </a:p>
          </p:txBody>
        </p:sp>
        <p:sp>
          <p:nvSpPr>
            <p:cNvPr id="186" name="tx186"/>
            <p:cNvSpPr/>
            <p:nvPr/>
          </p:nvSpPr>
          <p:spPr>
            <a:xfrm>
              <a:off x="7054641" y="5708711"/>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87" name="tx187"/>
            <p:cNvSpPr/>
            <p:nvPr/>
          </p:nvSpPr>
          <p:spPr>
            <a:xfrm>
              <a:off x="394834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46.7</a:t>
              </a:r>
            </a:p>
          </p:txBody>
        </p:sp>
        <p:sp>
          <p:nvSpPr>
            <p:cNvPr id="188" name="tx188"/>
            <p:cNvSpPr/>
            <p:nvPr/>
          </p:nvSpPr>
          <p:spPr>
            <a:xfrm>
              <a:off x="7111869"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57849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4" name="tx194"/>
            <p:cNvSpPr/>
            <p:nvPr/>
          </p:nvSpPr>
          <p:spPr>
            <a:xfrm>
              <a:off x="593841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5" name="tx195"/>
            <p:cNvSpPr/>
            <p:nvPr/>
          </p:nvSpPr>
          <p:spPr>
            <a:xfrm>
              <a:off x="829833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6" name="tx196"/>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(88%) was lower than in 2019 (92%).
The number of children vaccinated with DTP3 decreased 9% compared to in 2019.
The number of surviving infants decreased approximately 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08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85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62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39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97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74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451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80940"/>
              <a:ext cx="239888" cy="431068"/>
            </a:xfrm>
            <a:prstGeom prst="rect">
              <a:avLst/>
            </a:prstGeom>
            <a:solidFill>
              <a:srgbClr val="E2231A">
                <a:alpha val="90196"/>
              </a:srgbClr>
            </a:solidFill>
          </p:spPr>
          <p:txBody>
            <a:bodyPr/>
            <a:lstStyle/>
            <a:p/>
          </p:txBody>
        </p:sp>
        <p:sp>
          <p:nvSpPr>
            <p:cNvPr id="25" name="rc25"/>
            <p:cNvSpPr/>
            <p:nvPr/>
          </p:nvSpPr>
          <p:spPr>
            <a:xfrm>
              <a:off x="1562816" y="3707602"/>
              <a:ext cx="239888" cy="504407"/>
            </a:xfrm>
            <a:prstGeom prst="rect">
              <a:avLst/>
            </a:prstGeom>
            <a:solidFill>
              <a:srgbClr val="E2231A">
                <a:alpha val="90196"/>
              </a:srgbClr>
            </a:solidFill>
          </p:spPr>
          <p:txBody>
            <a:bodyPr/>
            <a:lstStyle/>
            <a:p/>
          </p:txBody>
        </p:sp>
        <p:sp>
          <p:nvSpPr>
            <p:cNvPr id="26" name="rc26"/>
            <p:cNvSpPr/>
            <p:nvPr/>
          </p:nvSpPr>
          <p:spPr>
            <a:xfrm>
              <a:off x="1829360" y="3835236"/>
              <a:ext cx="239888" cy="376773"/>
            </a:xfrm>
            <a:prstGeom prst="rect">
              <a:avLst/>
            </a:prstGeom>
            <a:solidFill>
              <a:srgbClr val="E2231A">
                <a:alpha val="90196"/>
              </a:srgbClr>
            </a:solidFill>
          </p:spPr>
          <p:txBody>
            <a:bodyPr/>
            <a:lstStyle/>
            <a:p/>
          </p:txBody>
        </p:sp>
        <p:sp>
          <p:nvSpPr>
            <p:cNvPr id="27" name="rc27"/>
            <p:cNvSpPr/>
            <p:nvPr/>
          </p:nvSpPr>
          <p:spPr>
            <a:xfrm>
              <a:off x="2095903" y="3957083"/>
              <a:ext cx="239888" cy="254926"/>
            </a:xfrm>
            <a:prstGeom prst="rect">
              <a:avLst/>
            </a:prstGeom>
            <a:solidFill>
              <a:srgbClr val="E2231A">
                <a:alpha val="90196"/>
              </a:srgbClr>
            </a:solidFill>
          </p:spPr>
          <p:txBody>
            <a:bodyPr/>
            <a:lstStyle/>
            <a:p/>
          </p:txBody>
        </p:sp>
        <p:sp>
          <p:nvSpPr>
            <p:cNvPr id="28" name="rc28"/>
            <p:cNvSpPr/>
            <p:nvPr/>
          </p:nvSpPr>
          <p:spPr>
            <a:xfrm>
              <a:off x="2362446" y="3947219"/>
              <a:ext cx="239888" cy="264789"/>
            </a:xfrm>
            <a:prstGeom prst="rect">
              <a:avLst/>
            </a:prstGeom>
            <a:solidFill>
              <a:srgbClr val="E2231A">
                <a:alpha val="90196"/>
              </a:srgbClr>
            </a:solidFill>
          </p:spPr>
          <p:txBody>
            <a:bodyPr/>
            <a:lstStyle/>
            <a:p/>
          </p:txBody>
        </p:sp>
        <p:sp>
          <p:nvSpPr>
            <p:cNvPr id="29" name="rc29"/>
            <p:cNvSpPr/>
            <p:nvPr/>
          </p:nvSpPr>
          <p:spPr>
            <a:xfrm>
              <a:off x="2628989" y="3934898"/>
              <a:ext cx="239888" cy="277111"/>
            </a:xfrm>
            <a:prstGeom prst="rect">
              <a:avLst/>
            </a:prstGeom>
            <a:solidFill>
              <a:srgbClr val="E2231A">
                <a:alpha val="90196"/>
              </a:srgbClr>
            </a:solidFill>
          </p:spPr>
          <p:txBody>
            <a:bodyPr/>
            <a:lstStyle/>
            <a:p/>
          </p:txBody>
        </p:sp>
        <p:sp>
          <p:nvSpPr>
            <p:cNvPr id="30" name="rc30"/>
            <p:cNvSpPr/>
            <p:nvPr/>
          </p:nvSpPr>
          <p:spPr>
            <a:xfrm>
              <a:off x="2895532" y="3918842"/>
              <a:ext cx="239888" cy="293166"/>
            </a:xfrm>
            <a:prstGeom prst="rect">
              <a:avLst/>
            </a:prstGeom>
            <a:solidFill>
              <a:srgbClr val="E2231A">
                <a:alpha val="90196"/>
              </a:srgbClr>
            </a:solidFill>
          </p:spPr>
          <p:txBody>
            <a:bodyPr/>
            <a:lstStyle/>
            <a:p/>
          </p:txBody>
        </p:sp>
        <p:sp>
          <p:nvSpPr>
            <p:cNvPr id="31" name="rc31"/>
            <p:cNvSpPr/>
            <p:nvPr/>
          </p:nvSpPr>
          <p:spPr>
            <a:xfrm>
              <a:off x="3162075" y="3891430"/>
              <a:ext cx="239888" cy="320579"/>
            </a:xfrm>
            <a:prstGeom prst="rect">
              <a:avLst/>
            </a:prstGeom>
            <a:solidFill>
              <a:srgbClr val="E2231A">
                <a:alpha val="90196"/>
              </a:srgbClr>
            </a:solidFill>
          </p:spPr>
          <p:txBody>
            <a:bodyPr/>
            <a:lstStyle/>
            <a:p/>
          </p:txBody>
        </p:sp>
        <p:sp>
          <p:nvSpPr>
            <p:cNvPr id="32" name="rc32"/>
            <p:cNvSpPr/>
            <p:nvPr/>
          </p:nvSpPr>
          <p:spPr>
            <a:xfrm>
              <a:off x="3428618" y="3869712"/>
              <a:ext cx="239888" cy="342297"/>
            </a:xfrm>
            <a:prstGeom prst="rect">
              <a:avLst/>
            </a:prstGeom>
            <a:solidFill>
              <a:srgbClr val="E2231A">
                <a:alpha val="90196"/>
              </a:srgbClr>
            </a:solidFill>
          </p:spPr>
          <p:txBody>
            <a:bodyPr/>
            <a:lstStyle/>
            <a:p/>
          </p:txBody>
        </p:sp>
        <p:sp>
          <p:nvSpPr>
            <p:cNvPr id="33" name="rc33"/>
            <p:cNvSpPr/>
            <p:nvPr/>
          </p:nvSpPr>
          <p:spPr>
            <a:xfrm>
              <a:off x="3695161" y="3938258"/>
              <a:ext cx="239888" cy="273750"/>
            </a:xfrm>
            <a:prstGeom prst="rect">
              <a:avLst/>
            </a:prstGeom>
            <a:solidFill>
              <a:srgbClr val="E2231A">
                <a:alpha val="90196"/>
              </a:srgbClr>
            </a:solidFill>
          </p:spPr>
          <p:txBody>
            <a:bodyPr/>
            <a:lstStyle/>
            <a:p/>
          </p:txBody>
        </p:sp>
        <p:sp>
          <p:nvSpPr>
            <p:cNvPr id="34" name="rc34"/>
            <p:cNvSpPr/>
            <p:nvPr/>
          </p:nvSpPr>
          <p:spPr>
            <a:xfrm>
              <a:off x="3961705" y="4006120"/>
              <a:ext cx="239888" cy="205888"/>
            </a:xfrm>
            <a:prstGeom prst="rect">
              <a:avLst/>
            </a:prstGeom>
            <a:solidFill>
              <a:srgbClr val="E2231A">
                <a:alpha val="90196"/>
              </a:srgbClr>
            </a:solidFill>
          </p:spPr>
          <p:txBody>
            <a:bodyPr/>
            <a:lstStyle/>
            <a:p/>
          </p:txBody>
        </p:sp>
        <p:sp>
          <p:nvSpPr>
            <p:cNvPr id="35" name="rc35"/>
            <p:cNvSpPr/>
            <p:nvPr/>
          </p:nvSpPr>
          <p:spPr>
            <a:xfrm>
              <a:off x="4228248" y="4068382"/>
              <a:ext cx="239888" cy="143627"/>
            </a:xfrm>
            <a:prstGeom prst="rect">
              <a:avLst/>
            </a:prstGeom>
            <a:solidFill>
              <a:srgbClr val="E2231A">
                <a:alpha val="90196"/>
              </a:srgbClr>
            </a:solidFill>
          </p:spPr>
          <p:txBody>
            <a:bodyPr/>
            <a:lstStyle/>
            <a:p/>
          </p:txBody>
        </p:sp>
        <p:sp>
          <p:nvSpPr>
            <p:cNvPr id="36" name="rc36"/>
            <p:cNvSpPr/>
            <p:nvPr/>
          </p:nvSpPr>
          <p:spPr>
            <a:xfrm>
              <a:off x="4494791" y="4049557"/>
              <a:ext cx="239888" cy="162452"/>
            </a:xfrm>
            <a:prstGeom prst="rect">
              <a:avLst/>
            </a:prstGeom>
            <a:solidFill>
              <a:srgbClr val="E2231A">
                <a:alpha val="90196"/>
              </a:srgbClr>
            </a:solidFill>
          </p:spPr>
          <p:txBody>
            <a:bodyPr/>
            <a:lstStyle/>
            <a:p/>
          </p:txBody>
        </p:sp>
        <p:sp>
          <p:nvSpPr>
            <p:cNvPr id="37" name="rc37"/>
            <p:cNvSpPr/>
            <p:nvPr/>
          </p:nvSpPr>
          <p:spPr>
            <a:xfrm>
              <a:off x="4761334" y="4029581"/>
              <a:ext cx="239888" cy="182427"/>
            </a:xfrm>
            <a:prstGeom prst="rect">
              <a:avLst/>
            </a:prstGeom>
            <a:solidFill>
              <a:srgbClr val="E2231A">
                <a:alpha val="90196"/>
              </a:srgbClr>
            </a:solidFill>
          </p:spPr>
          <p:txBody>
            <a:bodyPr/>
            <a:lstStyle/>
            <a:p/>
          </p:txBody>
        </p:sp>
        <p:sp>
          <p:nvSpPr>
            <p:cNvPr id="38" name="rc38"/>
            <p:cNvSpPr/>
            <p:nvPr/>
          </p:nvSpPr>
          <p:spPr>
            <a:xfrm>
              <a:off x="5027877" y="4066702"/>
              <a:ext cx="239888" cy="145307"/>
            </a:xfrm>
            <a:prstGeom prst="rect">
              <a:avLst/>
            </a:prstGeom>
            <a:solidFill>
              <a:srgbClr val="E2231A">
                <a:alpha val="90196"/>
              </a:srgbClr>
            </a:solidFill>
          </p:spPr>
          <p:txBody>
            <a:bodyPr/>
            <a:lstStyle/>
            <a:p/>
          </p:txBody>
        </p:sp>
        <p:sp>
          <p:nvSpPr>
            <p:cNvPr id="39" name="rc39"/>
            <p:cNvSpPr/>
            <p:nvPr/>
          </p:nvSpPr>
          <p:spPr>
            <a:xfrm>
              <a:off x="5294420" y="4084686"/>
              <a:ext cx="239888" cy="127323"/>
            </a:xfrm>
            <a:prstGeom prst="rect">
              <a:avLst/>
            </a:prstGeom>
            <a:solidFill>
              <a:srgbClr val="E2231A">
                <a:alpha val="90196"/>
              </a:srgbClr>
            </a:solidFill>
          </p:spPr>
          <p:txBody>
            <a:bodyPr/>
            <a:lstStyle/>
            <a:p/>
          </p:txBody>
        </p:sp>
        <p:sp>
          <p:nvSpPr>
            <p:cNvPr id="40" name="rc40"/>
            <p:cNvSpPr/>
            <p:nvPr/>
          </p:nvSpPr>
          <p:spPr>
            <a:xfrm>
              <a:off x="5560963" y="4029332"/>
              <a:ext cx="239888" cy="182676"/>
            </a:xfrm>
            <a:prstGeom prst="rect">
              <a:avLst/>
            </a:prstGeom>
            <a:solidFill>
              <a:srgbClr val="E2231A">
                <a:alpha val="90196"/>
              </a:srgbClr>
            </a:solidFill>
          </p:spPr>
          <p:txBody>
            <a:bodyPr/>
            <a:lstStyle/>
            <a:p/>
          </p:txBody>
        </p:sp>
        <p:sp>
          <p:nvSpPr>
            <p:cNvPr id="41" name="rc41"/>
            <p:cNvSpPr/>
            <p:nvPr/>
          </p:nvSpPr>
          <p:spPr>
            <a:xfrm>
              <a:off x="5827506" y="4013308"/>
              <a:ext cx="239888" cy="198701"/>
            </a:xfrm>
            <a:prstGeom prst="rect">
              <a:avLst/>
            </a:prstGeom>
            <a:solidFill>
              <a:srgbClr val="E2231A">
                <a:alpha val="90196"/>
              </a:srgbClr>
            </a:solidFill>
          </p:spPr>
          <p:txBody>
            <a:bodyPr/>
            <a:lstStyle/>
            <a:p/>
          </p:txBody>
        </p:sp>
        <p:sp>
          <p:nvSpPr>
            <p:cNvPr id="42" name="rc42"/>
            <p:cNvSpPr/>
            <p:nvPr/>
          </p:nvSpPr>
          <p:spPr>
            <a:xfrm>
              <a:off x="6094049" y="4017042"/>
              <a:ext cx="239888" cy="194967"/>
            </a:xfrm>
            <a:prstGeom prst="rect">
              <a:avLst/>
            </a:prstGeom>
            <a:solidFill>
              <a:srgbClr val="E2231A">
                <a:alpha val="90196"/>
              </a:srgbClr>
            </a:solidFill>
          </p:spPr>
          <p:txBody>
            <a:bodyPr/>
            <a:lstStyle/>
            <a:p/>
          </p:txBody>
        </p:sp>
        <p:sp>
          <p:nvSpPr>
            <p:cNvPr id="43" name="rc43"/>
            <p:cNvSpPr/>
            <p:nvPr/>
          </p:nvSpPr>
          <p:spPr>
            <a:xfrm>
              <a:off x="6360593" y="4038636"/>
              <a:ext cx="239888" cy="173373"/>
            </a:xfrm>
            <a:prstGeom prst="rect">
              <a:avLst/>
            </a:prstGeom>
            <a:solidFill>
              <a:srgbClr val="E2231A">
                <a:alpha val="90196"/>
              </a:srgbClr>
            </a:solidFill>
          </p:spPr>
          <p:txBody>
            <a:bodyPr/>
            <a:lstStyle/>
            <a:p/>
          </p:txBody>
        </p:sp>
        <p:sp>
          <p:nvSpPr>
            <p:cNvPr id="44" name="rc44"/>
            <p:cNvSpPr/>
            <p:nvPr/>
          </p:nvSpPr>
          <p:spPr>
            <a:xfrm>
              <a:off x="6627136" y="4041934"/>
              <a:ext cx="239888" cy="170075"/>
            </a:xfrm>
            <a:prstGeom prst="rect">
              <a:avLst/>
            </a:prstGeom>
            <a:solidFill>
              <a:srgbClr val="E2231A">
                <a:alpha val="90196"/>
              </a:srgbClr>
            </a:solidFill>
          </p:spPr>
          <p:txBody>
            <a:bodyPr/>
            <a:lstStyle/>
            <a:p/>
          </p:txBody>
        </p:sp>
        <p:sp>
          <p:nvSpPr>
            <p:cNvPr id="45" name="rc45"/>
            <p:cNvSpPr/>
            <p:nvPr/>
          </p:nvSpPr>
          <p:spPr>
            <a:xfrm>
              <a:off x="6893679" y="4044734"/>
              <a:ext cx="239888" cy="167274"/>
            </a:xfrm>
            <a:prstGeom prst="rect">
              <a:avLst/>
            </a:prstGeom>
            <a:solidFill>
              <a:srgbClr val="E2231A">
                <a:alpha val="90196"/>
              </a:srgbClr>
            </a:solidFill>
          </p:spPr>
          <p:txBody>
            <a:bodyPr/>
            <a:lstStyle/>
            <a:p/>
          </p:txBody>
        </p:sp>
        <p:sp>
          <p:nvSpPr>
            <p:cNvPr id="46" name="rc46"/>
            <p:cNvSpPr/>
            <p:nvPr/>
          </p:nvSpPr>
          <p:spPr>
            <a:xfrm>
              <a:off x="7160222" y="3946784"/>
              <a:ext cx="239888" cy="265225"/>
            </a:xfrm>
            <a:prstGeom prst="rect">
              <a:avLst/>
            </a:prstGeom>
            <a:solidFill>
              <a:srgbClr val="E2231A">
                <a:alpha val="90196"/>
              </a:srgbClr>
            </a:solidFill>
          </p:spPr>
          <p:txBody>
            <a:bodyPr/>
            <a:lstStyle/>
            <a:p/>
          </p:txBody>
        </p:sp>
        <p:sp>
          <p:nvSpPr>
            <p:cNvPr id="47" name="rc47"/>
            <p:cNvSpPr/>
            <p:nvPr/>
          </p:nvSpPr>
          <p:spPr>
            <a:xfrm>
              <a:off x="7426765" y="3814171"/>
              <a:ext cx="239888" cy="397838"/>
            </a:xfrm>
            <a:prstGeom prst="rect">
              <a:avLst/>
            </a:prstGeom>
            <a:solidFill>
              <a:srgbClr val="E2231A">
                <a:alpha val="90196"/>
              </a:srgbClr>
            </a:solidFill>
          </p:spPr>
          <p:txBody>
            <a:bodyPr/>
            <a:lstStyle/>
            <a:p/>
          </p:txBody>
        </p:sp>
        <p:sp>
          <p:nvSpPr>
            <p:cNvPr id="48" name="rc48"/>
            <p:cNvSpPr/>
            <p:nvPr/>
          </p:nvSpPr>
          <p:spPr>
            <a:xfrm>
              <a:off x="7693308" y="4046601"/>
              <a:ext cx="239888" cy="165408"/>
            </a:xfrm>
            <a:prstGeom prst="rect">
              <a:avLst/>
            </a:prstGeom>
            <a:solidFill>
              <a:srgbClr val="E2231A">
                <a:alpha val="90196"/>
              </a:srgbClr>
            </a:solidFill>
          </p:spPr>
          <p:txBody>
            <a:bodyPr/>
            <a:lstStyle/>
            <a:p/>
          </p:txBody>
        </p:sp>
        <p:sp>
          <p:nvSpPr>
            <p:cNvPr id="49" name="rc49"/>
            <p:cNvSpPr/>
            <p:nvPr/>
          </p:nvSpPr>
          <p:spPr>
            <a:xfrm>
              <a:off x="7959851" y="3881504"/>
              <a:ext cx="239888" cy="330504"/>
            </a:xfrm>
            <a:prstGeom prst="rect">
              <a:avLst/>
            </a:prstGeom>
            <a:solidFill>
              <a:srgbClr val="E2231A">
                <a:alpha val="90196"/>
              </a:srgbClr>
            </a:solidFill>
          </p:spPr>
          <p:txBody>
            <a:bodyPr/>
            <a:lstStyle/>
            <a:p/>
          </p:txBody>
        </p:sp>
        <p:sp>
          <p:nvSpPr>
            <p:cNvPr id="50" name="rc50"/>
            <p:cNvSpPr/>
            <p:nvPr/>
          </p:nvSpPr>
          <p:spPr>
            <a:xfrm>
              <a:off x="1562816" y="3352703"/>
              <a:ext cx="239888" cy="354899"/>
            </a:xfrm>
            <a:prstGeom prst="rect">
              <a:avLst/>
            </a:prstGeom>
            <a:solidFill>
              <a:srgbClr val="B3B3B3">
                <a:alpha val="90196"/>
              </a:srgbClr>
            </a:solidFill>
          </p:spPr>
          <p:txBody>
            <a:bodyPr/>
            <a:lstStyle/>
            <a:p/>
          </p:txBody>
        </p:sp>
        <p:sp>
          <p:nvSpPr>
            <p:cNvPr id="51" name="rc51"/>
            <p:cNvSpPr/>
            <p:nvPr/>
          </p:nvSpPr>
          <p:spPr>
            <a:xfrm>
              <a:off x="1829360" y="3431828"/>
              <a:ext cx="239888" cy="403407"/>
            </a:xfrm>
            <a:prstGeom prst="rect">
              <a:avLst/>
            </a:prstGeom>
            <a:solidFill>
              <a:srgbClr val="B3B3B3">
                <a:alpha val="90196"/>
              </a:srgbClr>
            </a:solidFill>
          </p:spPr>
          <p:txBody>
            <a:bodyPr/>
            <a:lstStyle/>
            <a:p/>
          </p:txBody>
        </p:sp>
        <p:sp>
          <p:nvSpPr>
            <p:cNvPr id="52" name="rc52"/>
            <p:cNvSpPr/>
            <p:nvPr/>
          </p:nvSpPr>
          <p:spPr>
            <a:xfrm>
              <a:off x="2095903" y="3384316"/>
              <a:ext cx="239888" cy="572767"/>
            </a:xfrm>
            <a:prstGeom prst="rect">
              <a:avLst/>
            </a:prstGeom>
            <a:solidFill>
              <a:srgbClr val="B3B3B3">
                <a:alpha val="90196"/>
              </a:srgbClr>
            </a:solidFill>
          </p:spPr>
          <p:txBody>
            <a:bodyPr/>
            <a:lstStyle/>
            <a:p/>
          </p:txBody>
        </p:sp>
        <p:sp>
          <p:nvSpPr>
            <p:cNvPr id="53" name="rc53"/>
            <p:cNvSpPr/>
            <p:nvPr/>
          </p:nvSpPr>
          <p:spPr>
            <a:xfrm>
              <a:off x="2362446" y="3514719"/>
              <a:ext cx="239888" cy="432500"/>
            </a:xfrm>
            <a:prstGeom prst="rect">
              <a:avLst/>
            </a:prstGeom>
            <a:solidFill>
              <a:srgbClr val="B3B3B3">
                <a:alpha val="90196"/>
              </a:srgbClr>
            </a:solidFill>
          </p:spPr>
          <p:txBody>
            <a:bodyPr/>
            <a:lstStyle/>
            <a:p/>
          </p:txBody>
        </p:sp>
        <p:sp>
          <p:nvSpPr>
            <p:cNvPr id="54" name="rc54"/>
            <p:cNvSpPr/>
            <p:nvPr/>
          </p:nvSpPr>
          <p:spPr>
            <a:xfrm>
              <a:off x="2628989" y="3702997"/>
              <a:ext cx="239888" cy="231901"/>
            </a:xfrm>
            <a:prstGeom prst="rect">
              <a:avLst/>
            </a:prstGeom>
            <a:solidFill>
              <a:srgbClr val="B3B3B3">
                <a:alpha val="90196"/>
              </a:srgbClr>
            </a:solidFill>
          </p:spPr>
          <p:txBody>
            <a:bodyPr/>
            <a:lstStyle/>
            <a:p/>
          </p:txBody>
        </p:sp>
        <p:sp>
          <p:nvSpPr>
            <p:cNvPr id="55" name="rc55"/>
            <p:cNvSpPr/>
            <p:nvPr/>
          </p:nvSpPr>
          <p:spPr>
            <a:xfrm>
              <a:off x="2895532" y="3898773"/>
              <a:ext cx="239888" cy="20069"/>
            </a:xfrm>
            <a:prstGeom prst="rect">
              <a:avLst/>
            </a:prstGeom>
            <a:solidFill>
              <a:srgbClr val="B3B3B3">
                <a:alpha val="90196"/>
              </a:srgbClr>
            </a:solidFill>
          </p:spPr>
          <p:txBody>
            <a:bodyPr/>
            <a:lstStyle/>
            <a:p/>
          </p:txBody>
        </p:sp>
        <p:sp>
          <p:nvSpPr>
            <p:cNvPr id="56" name="rc56"/>
            <p:cNvSpPr/>
            <p:nvPr/>
          </p:nvSpPr>
          <p:spPr>
            <a:xfrm>
              <a:off x="3695161" y="3911095"/>
              <a:ext cx="239888" cy="27163"/>
            </a:xfrm>
            <a:prstGeom prst="rect">
              <a:avLst/>
            </a:prstGeom>
            <a:solidFill>
              <a:srgbClr val="B3B3B3">
                <a:alpha val="90196"/>
              </a:srgbClr>
            </a:solidFill>
          </p:spPr>
          <p:txBody>
            <a:bodyPr/>
            <a:lstStyle/>
            <a:p/>
          </p:txBody>
        </p:sp>
        <p:sp>
          <p:nvSpPr>
            <p:cNvPr id="57" name="rc57"/>
            <p:cNvSpPr/>
            <p:nvPr/>
          </p:nvSpPr>
          <p:spPr>
            <a:xfrm>
              <a:off x="3961705" y="3902725"/>
              <a:ext cx="239888" cy="103395"/>
            </a:xfrm>
            <a:prstGeom prst="rect">
              <a:avLst/>
            </a:prstGeom>
            <a:solidFill>
              <a:srgbClr val="B3B3B3">
                <a:alpha val="90196"/>
              </a:srgbClr>
            </a:solidFill>
          </p:spPr>
          <p:txBody>
            <a:bodyPr/>
            <a:lstStyle/>
            <a:p/>
          </p:txBody>
        </p:sp>
        <p:sp>
          <p:nvSpPr>
            <p:cNvPr id="58" name="rc58"/>
            <p:cNvSpPr/>
            <p:nvPr/>
          </p:nvSpPr>
          <p:spPr>
            <a:xfrm>
              <a:off x="4228248" y="3916353"/>
              <a:ext cx="239888" cy="152028"/>
            </a:xfrm>
            <a:prstGeom prst="rect">
              <a:avLst/>
            </a:prstGeom>
            <a:solidFill>
              <a:srgbClr val="B3B3B3">
                <a:alpha val="90196"/>
              </a:srgbClr>
            </a:solidFill>
          </p:spPr>
          <p:txBody>
            <a:bodyPr/>
            <a:lstStyle/>
            <a:p/>
          </p:txBody>
        </p:sp>
        <p:sp>
          <p:nvSpPr>
            <p:cNvPr id="59" name="rc59"/>
            <p:cNvSpPr/>
            <p:nvPr/>
          </p:nvSpPr>
          <p:spPr>
            <a:xfrm>
              <a:off x="4494791" y="3915264"/>
              <a:ext cx="239888" cy="134292"/>
            </a:xfrm>
            <a:prstGeom prst="rect">
              <a:avLst/>
            </a:prstGeom>
            <a:solidFill>
              <a:srgbClr val="B3B3B3">
                <a:alpha val="90196"/>
              </a:srgbClr>
            </a:solidFill>
          </p:spPr>
          <p:txBody>
            <a:bodyPr/>
            <a:lstStyle/>
            <a:p/>
          </p:txBody>
        </p:sp>
        <p:sp>
          <p:nvSpPr>
            <p:cNvPr id="60" name="rc60"/>
            <p:cNvSpPr/>
            <p:nvPr/>
          </p:nvSpPr>
          <p:spPr>
            <a:xfrm>
              <a:off x="4761334" y="3856332"/>
              <a:ext cx="239888" cy="173249"/>
            </a:xfrm>
            <a:prstGeom prst="rect">
              <a:avLst/>
            </a:prstGeom>
            <a:solidFill>
              <a:srgbClr val="B3B3B3">
                <a:alpha val="90196"/>
              </a:srgbClr>
            </a:solidFill>
          </p:spPr>
          <p:txBody>
            <a:bodyPr/>
            <a:lstStyle/>
            <a:p/>
          </p:txBody>
        </p:sp>
        <p:sp>
          <p:nvSpPr>
            <p:cNvPr id="61" name="rc61"/>
            <p:cNvSpPr/>
            <p:nvPr/>
          </p:nvSpPr>
          <p:spPr>
            <a:xfrm>
              <a:off x="5027877" y="3829231"/>
              <a:ext cx="239888" cy="237470"/>
            </a:xfrm>
            <a:prstGeom prst="rect">
              <a:avLst/>
            </a:prstGeom>
            <a:solidFill>
              <a:srgbClr val="B3B3B3">
                <a:alpha val="90196"/>
              </a:srgbClr>
            </a:solidFill>
          </p:spPr>
          <p:txBody>
            <a:bodyPr/>
            <a:lstStyle/>
            <a:p/>
          </p:txBody>
        </p:sp>
        <p:sp>
          <p:nvSpPr>
            <p:cNvPr id="62" name="rc62"/>
            <p:cNvSpPr/>
            <p:nvPr/>
          </p:nvSpPr>
          <p:spPr>
            <a:xfrm>
              <a:off x="5294420" y="3773068"/>
              <a:ext cx="239888" cy="311618"/>
            </a:xfrm>
            <a:prstGeom prst="rect">
              <a:avLst/>
            </a:prstGeom>
            <a:solidFill>
              <a:srgbClr val="B3B3B3">
                <a:alpha val="90196"/>
              </a:srgbClr>
            </a:solidFill>
          </p:spPr>
          <p:txBody>
            <a:bodyPr/>
            <a:lstStyle/>
            <a:p/>
          </p:txBody>
        </p:sp>
        <p:sp>
          <p:nvSpPr>
            <p:cNvPr id="63" name="rc63"/>
            <p:cNvSpPr/>
            <p:nvPr/>
          </p:nvSpPr>
          <p:spPr>
            <a:xfrm>
              <a:off x="5560963" y="3753652"/>
              <a:ext cx="239888" cy="275680"/>
            </a:xfrm>
            <a:prstGeom prst="rect">
              <a:avLst/>
            </a:prstGeom>
            <a:solidFill>
              <a:srgbClr val="B3B3B3">
                <a:alpha val="90196"/>
              </a:srgbClr>
            </a:solidFill>
          </p:spPr>
          <p:txBody>
            <a:bodyPr/>
            <a:lstStyle/>
            <a:p/>
          </p:txBody>
        </p:sp>
        <p:sp>
          <p:nvSpPr>
            <p:cNvPr id="64" name="rc64"/>
            <p:cNvSpPr/>
            <p:nvPr/>
          </p:nvSpPr>
          <p:spPr>
            <a:xfrm>
              <a:off x="5827506" y="3683519"/>
              <a:ext cx="239888" cy="329789"/>
            </a:xfrm>
            <a:prstGeom prst="rect">
              <a:avLst/>
            </a:prstGeom>
            <a:solidFill>
              <a:srgbClr val="B3B3B3">
                <a:alpha val="90196"/>
              </a:srgbClr>
            </a:solidFill>
          </p:spPr>
          <p:txBody>
            <a:bodyPr/>
            <a:lstStyle/>
            <a:p/>
          </p:txBody>
        </p:sp>
        <p:sp>
          <p:nvSpPr>
            <p:cNvPr id="65" name="rc65"/>
            <p:cNvSpPr/>
            <p:nvPr/>
          </p:nvSpPr>
          <p:spPr>
            <a:xfrm>
              <a:off x="6094049" y="3663978"/>
              <a:ext cx="239888" cy="353063"/>
            </a:xfrm>
            <a:prstGeom prst="rect">
              <a:avLst/>
            </a:prstGeom>
            <a:solidFill>
              <a:srgbClr val="B3B3B3">
                <a:alpha val="90196"/>
              </a:srgbClr>
            </a:solidFill>
          </p:spPr>
          <p:txBody>
            <a:bodyPr/>
            <a:lstStyle/>
            <a:p/>
          </p:txBody>
        </p:sp>
        <p:sp>
          <p:nvSpPr>
            <p:cNvPr id="66" name="rc66"/>
            <p:cNvSpPr/>
            <p:nvPr/>
          </p:nvSpPr>
          <p:spPr>
            <a:xfrm>
              <a:off x="6360593" y="3612701"/>
              <a:ext cx="239888" cy="425934"/>
            </a:xfrm>
            <a:prstGeom prst="rect">
              <a:avLst/>
            </a:prstGeom>
            <a:solidFill>
              <a:srgbClr val="B3B3B3">
                <a:alpha val="90196"/>
              </a:srgbClr>
            </a:solidFill>
          </p:spPr>
          <p:txBody>
            <a:bodyPr/>
            <a:lstStyle/>
            <a:p/>
          </p:txBody>
        </p:sp>
        <p:sp>
          <p:nvSpPr>
            <p:cNvPr id="67" name="rc67"/>
            <p:cNvSpPr/>
            <p:nvPr/>
          </p:nvSpPr>
          <p:spPr>
            <a:xfrm>
              <a:off x="6627136" y="3603833"/>
              <a:ext cx="239888" cy="438101"/>
            </a:xfrm>
            <a:prstGeom prst="rect">
              <a:avLst/>
            </a:prstGeom>
            <a:solidFill>
              <a:srgbClr val="B3B3B3">
                <a:alpha val="90196"/>
              </a:srgbClr>
            </a:solidFill>
          </p:spPr>
          <p:txBody>
            <a:bodyPr/>
            <a:lstStyle/>
            <a:p/>
          </p:txBody>
        </p:sp>
        <p:sp>
          <p:nvSpPr>
            <p:cNvPr id="68" name="rc68"/>
            <p:cNvSpPr/>
            <p:nvPr/>
          </p:nvSpPr>
          <p:spPr>
            <a:xfrm>
              <a:off x="6893679" y="3649603"/>
              <a:ext cx="239888" cy="395131"/>
            </a:xfrm>
            <a:prstGeom prst="rect">
              <a:avLst/>
            </a:prstGeom>
            <a:solidFill>
              <a:srgbClr val="B3B3B3">
                <a:alpha val="90196"/>
              </a:srgbClr>
            </a:solidFill>
          </p:spPr>
          <p:txBody>
            <a:bodyPr/>
            <a:lstStyle/>
            <a:p/>
          </p:txBody>
        </p:sp>
        <p:sp>
          <p:nvSpPr>
            <p:cNvPr id="69" name="rc69"/>
            <p:cNvSpPr/>
            <p:nvPr/>
          </p:nvSpPr>
          <p:spPr>
            <a:xfrm>
              <a:off x="7160222" y="3593503"/>
              <a:ext cx="239888" cy="353281"/>
            </a:xfrm>
            <a:prstGeom prst="rect">
              <a:avLst/>
            </a:prstGeom>
            <a:solidFill>
              <a:srgbClr val="B3B3B3">
                <a:alpha val="90196"/>
              </a:srgbClr>
            </a:solidFill>
          </p:spPr>
          <p:txBody>
            <a:bodyPr/>
            <a:lstStyle/>
            <a:p/>
          </p:txBody>
        </p:sp>
        <p:sp>
          <p:nvSpPr>
            <p:cNvPr id="70" name="rc70"/>
            <p:cNvSpPr/>
            <p:nvPr/>
          </p:nvSpPr>
          <p:spPr>
            <a:xfrm>
              <a:off x="7426765" y="3751941"/>
              <a:ext cx="239888" cy="62230"/>
            </a:xfrm>
            <a:prstGeom prst="rect">
              <a:avLst/>
            </a:prstGeom>
            <a:solidFill>
              <a:srgbClr val="B3B3B3">
                <a:alpha val="90196"/>
              </a:srgbClr>
            </a:solidFill>
          </p:spPr>
          <p:txBody>
            <a:bodyPr/>
            <a:lstStyle/>
            <a:p/>
          </p:txBody>
        </p:sp>
        <p:sp>
          <p:nvSpPr>
            <p:cNvPr id="71" name="rc71"/>
            <p:cNvSpPr/>
            <p:nvPr/>
          </p:nvSpPr>
          <p:spPr>
            <a:xfrm>
              <a:off x="7693308" y="3790430"/>
              <a:ext cx="239888" cy="256170"/>
            </a:xfrm>
            <a:prstGeom prst="rect">
              <a:avLst/>
            </a:prstGeom>
            <a:solidFill>
              <a:srgbClr val="B3B3B3">
                <a:alpha val="90196"/>
              </a:srgbClr>
            </a:solidFill>
          </p:spPr>
          <p:txBody>
            <a:bodyPr/>
            <a:lstStyle/>
            <a:p/>
          </p:txBody>
        </p:sp>
        <p:sp>
          <p:nvSpPr>
            <p:cNvPr id="72" name="rc72"/>
            <p:cNvSpPr/>
            <p:nvPr/>
          </p:nvSpPr>
          <p:spPr>
            <a:xfrm>
              <a:off x="7959851" y="3727858"/>
              <a:ext cx="239888" cy="153646"/>
            </a:xfrm>
            <a:prstGeom prst="rect">
              <a:avLst/>
            </a:prstGeom>
            <a:solidFill>
              <a:srgbClr val="B3B3B3">
                <a:alpha val="90196"/>
              </a:srgbClr>
            </a:solidFill>
          </p:spPr>
          <p:txBody>
            <a:bodyPr/>
            <a:lstStyle/>
            <a:p/>
          </p:txBody>
        </p:sp>
        <p:sp>
          <p:nvSpPr>
            <p:cNvPr id="73" name="pl73"/>
            <p:cNvSpPr/>
            <p:nvPr/>
          </p:nvSpPr>
          <p:spPr>
            <a:xfrm>
              <a:off x="1416218" y="2214122"/>
              <a:ext cx="6663577" cy="494101"/>
            </a:xfrm>
            <a:custGeom>
              <a:avLst/>
              <a:pathLst>
                <a:path w="6663577" h="494101">
                  <a:moveTo>
                    <a:pt x="0" y="408170"/>
                  </a:moveTo>
                  <a:lnTo>
                    <a:pt x="266543" y="494101"/>
                  </a:lnTo>
                  <a:lnTo>
                    <a:pt x="533086" y="322239"/>
                  </a:lnTo>
                  <a:lnTo>
                    <a:pt x="799629" y="171861"/>
                  </a:lnTo>
                  <a:lnTo>
                    <a:pt x="1066172" y="193343"/>
                  </a:lnTo>
                  <a:lnTo>
                    <a:pt x="1332715" y="214826"/>
                  </a:lnTo>
                  <a:lnTo>
                    <a:pt x="1599258" y="236309"/>
                  </a:lnTo>
                  <a:lnTo>
                    <a:pt x="1865801" y="257791"/>
                  </a:lnTo>
                  <a:lnTo>
                    <a:pt x="2132344" y="279274"/>
                  </a:lnTo>
                  <a:lnTo>
                    <a:pt x="2398888" y="193343"/>
                  </a:lnTo>
                  <a:lnTo>
                    <a:pt x="2665431" y="107413"/>
                  </a:lnTo>
                  <a:lnTo>
                    <a:pt x="2931974" y="21482"/>
                  </a:lnTo>
                  <a:lnTo>
                    <a:pt x="3198517" y="42965"/>
                  </a:lnTo>
                  <a:lnTo>
                    <a:pt x="3465060" y="64447"/>
                  </a:lnTo>
                  <a:lnTo>
                    <a:pt x="3731603" y="21482"/>
                  </a:lnTo>
                  <a:lnTo>
                    <a:pt x="3998146" y="0"/>
                  </a:lnTo>
                  <a:lnTo>
                    <a:pt x="4264689" y="64447"/>
                  </a:lnTo>
                  <a:lnTo>
                    <a:pt x="4531233" y="85930"/>
                  </a:lnTo>
                  <a:lnTo>
                    <a:pt x="4797776" y="85930"/>
                  </a:lnTo>
                  <a:lnTo>
                    <a:pt x="5064319" y="64447"/>
                  </a:lnTo>
                  <a:lnTo>
                    <a:pt x="5330862" y="64447"/>
                  </a:lnTo>
                  <a:lnTo>
                    <a:pt x="5597405" y="64447"/>
                  </a:lnTo>
                  <a:lnTo>
                    <a:pt x="5863948" y="193343"/>
                  </a:lnTo>
                  <a:lnTo>
                    <a:pt x="6130491" y="365205"/>
                  </a:lnTo>
                  <a:lnTo>
                    <a:pt x="6397034" y="64447"/>
                  </a:lnTo>
                  <a:lnTo>
                    <a:pt x="6663577" y="279274"/>
                  </a:lnTo>
                </a:path>
              </a:pathLst>
            </a:custGeom>
            <a:ln w="27101" cap="flat">
              <a:solidFill>
                <a:srgbClr val="3283FE">
                  <a:alpha val="100000"/>
                </a:srgbClr>
              </a:solidFill>
              <a:prstDash val="solid"/>
              <a:round/>
            </a:ln>
          </p:spPr>
          <p:txBody>
            <a:bodyPr/>
            <a:lstStyle/>
            <a:p/>
          </p:txBody>
        </p:sp>
        <p:sp>
          <p:nvSpPr>
            <p:cNvPr id="74" name="pl74"/>
            <p:cNvSpPr/>
            <p:nvPr/>
          </p:nvSpPr>
          <p:spPr>
            <a:xfrm>
              <a:off x="1682761" y="2450431"/>
              <a:ext cx="6397034" cy="773375"/>
            </a:xfrm>
            <a:custGeom>
              <a:avLst/>
              <a:pathLst>
                <a:path w="6397034" h="773375">
                  <a:moveTo>
                    <a:pt x="0" y="773375"/>
                  </a:moveTo>
                  <a:lnTo>
                    <a:pt x="266543" y="687445"/>
                  </a:lnTo>
                  <a:lnTo>
                    <a:pt x="533086" y="751893"/>
                  </a:lnTo>
                  <a:lnTo>
                    <a:pt x="799629" y="558549"/>
                  </a:lnTo>
                  <a:lnTo>
                    <a:pt x="1066172" y="300757"/>
                  </a:lnTo>
                  <a:lnTo>
                    <a:pt x="1332715" y="42965"/>
                  </a:lnTo>
                  <a:lnTo>
                    <a:pt x="1599258" y="42965"/>
                  </a:lnTo>
                  <a:lnTo>
                    <a:pt x="1865801" y="42965"/>
                  </a:lnTo>
                  <a:lnTo>
                    <a:pt x="2132344" y="21482"/>
                  </a:lnTo>
                  <a:lnTo>
                    <a:pt x="2398888" y="21482"/>
                  </a:lnTo>
                  <a:lnTo>
                    <a:pt x="2665431" y="0"/>
                  </a:lnTo>
                  <a:lnTo>
                    <a:pt x="2931974" y="0"/>
                  </a:lnTo>
                  <a:lnTo>
                    <a:pt x="3198517" y="64447"/>
                  </a:lnTo>
                  <a:lnTo>
                    <a:pt x="3465060" y="85930"/>
                  </a:lnTo>
                  <a:lnTo>
                    <a:pt x="3731603" y="150378"/>
                  </a:lnTo>
                  <a:lnTo>
                    <a:pt x="3998146" y="171861"/>
                  </a:lnTo>
                  <a:lnTo>
                    <a:pt x="4264689" y="257791"/>
                  </a:lnTo>
                  <a:lnTo>
                    <a:pt x="4531233" y="279274"/>
                  </a:lnTo>
                  <a:lnTo>
                    <a:pt x="4797776" y="343722"/>
                  </a:lnTo>
                  <a:lnTo>
                    <a:pt x="5064319" y="365205"/>
                  </a:lnTo>
                  <a:lnTo>
                    <a:pt x="5330862" y="322239"/>
                  </a:lnTo>
                  <a:lnTo>
                    <a:pt x="5597405" y="408170"/>
                  </a:lnTo>
                  <a:lnTo>
                    <a:pt x="5863948" y="214826"/>
                  </a:lnTo>
                  <a:lnTo>
                    <a:pt x="6130491" y="171861"/>
                  </a:lnTo>
                  <a:lnTo>
                    <a:pt x="6397034" y="257791"/>
                  </a:lnTo>
                </a:path>
              </a:pathLst>
            </a:custGeom>
            <a:ln w="27101" cap="flat">
              <a:solidFill>
                <a:srgbClr val="FFA500">
                  <a:alpha val="100000"/>
                </a:srgbClr>
              </a:solidFill>
              <a:prstDash val="solid"/>
              <a:round/>
            </a:ln>
          </p:spPr>
          <p:txBody>
            <a:bodyPr/>
            <a:lstStyle/>
            <a:p/>
          </p:txBody>
        </p:sp>
        <p:sp>
          <p:nvSpPr>
            <p:cNvPr id="75" name="tx75"/>
            <p:cNvSpPr/>
            <p:nvPr/>
          </p:nvSpPr>
          <p:spPr>
            <a:xfrm>
              <a:off x="1345880"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76" name="tx76"/>
            <p:cNvSpPr/>
            <p:nvPr/>
          </p:nvSpPr>
          <p:spPr>
            <a:xfrm>
              <a:off x="2678595"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77" name="tx77"/>
            <p:cNvSpPr/>
            <p:nvPr/>
          </p:nvSpPr>
          <p:spPr>
            <a:xfrm>
              <a:off x="2678595" y="28126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68</a:t>
              </a:r>
            </a:p>
          </p:txBody>
        </p:sp>
        <p:sp>
          <p:nvSpPr>
            <p:cNvPr id="78" name="tx78"/>
            <p:cNvSpPr/>
            <p:nvPr/>
          </p:nvSpPr>
          <p:spPr>
            <a:xfrm>
              <a:off x="4011311"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9" name="tx79"/>
            <p:cNvSpPr/>
            <p:nvPr/>
          </p:nvSpPr>
          <p:spPr>
            <a:xfrm>
              <a:off x="4011311"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80" name="tx80"/>
            <p:cNvSpPr/>
            <p:nvPr/>
          </p:nvSpPr>
          <p:spPr>
            <a:xfrm>
              <a:off x="534402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1" name="tx81"/>
            <p:cNvSpPr/>
            <p:nvPr/>
          </p:nvSpPr>
          <p:spPr>
            <a:xfrm>
              <a:off x="5344027"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82" name="tx82"/>
            <p:cNvSpPr/>
            <p:nvPr/>
          </p:nvSpPr>
          <p:spPr>
            <a:xfrm>
              <a:off x="6410199"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83" name="tx83"/>
            <p:cNvSpPr/>
            <p:nvPr/>
          </p:nvSpPr>
          <p:spPr>
            <a:xfrm>
              <a:off x="6410199"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84" name="tx84"/>
            <p:cNvSpPr/>
            <p:nvPr/>
          </p:nvSpPr>
          <p:spPr>
            <a:xfrm>
              <a:off x="6676742"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85" name="tx85"/>
            <p:cNvSpPr/>
            <p:nvPr/>
          </p:nvSpPr>
          <p:spPr>
            <a:xfrm>
              <a:off x="6676742" y="28770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65</a:t>
              </a:r>
            </a:p>
          </p:txBody>
        </p:sp>
        <p:sp>
          <p:nvSpPr>
            <p:cNvPr id="86" name="tx86"/>
            <p:cNvSpPr/>
            <p:nvPr/>
          </p:nvSpPr>
          <p:spPr>
            <a:xfrm>
              <a:off x="6943285"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87" name="tx87"/>
            <p:cNvSpPr/>
            <p:nvPr/>
          </p:nvSpPr>
          <p:spPr>
            <a:xfrm>
              <a:off x="6943285"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88" name="tx88"/>
            <p:cNvSpPr/>
            <p:nvPr/>
          </p:nvSpPr>
          <p:spPr>
            <a:xfrm>
              <a:off x="7209828"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9" name="tx89"/>
            <p:cNvSpPr/>
            <p:nvPr/>
          </p:nvSpPr>
          <p:spPr>
            <a:xfrm>
              <a:off x="7209828"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90" name="tx90"/>
            <p:cNvSpPr/>
            <p:nvPr/>
          </p:nvSpPr>
          <p:spPr>
            <a:xfrm>
              <a:off x="7476372"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91" name="tx91"/>
            <p:cNvSpPr/>
            <p:nvPr/>
          </p:nvSpPr>
          <p:spPr>
            <a:xfrm>
              <a:off x="7476372"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92" name="tx92"/>
            <p:cNvSpPr/>
            <p:nvPr/>
          </p:nvSpPr>
          <p:spPr>
            <a:xfrm>
              <a:off x="7742915"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3" name="tx93"/>
            <p:cNvSpPr/>
            <p:nvPr/>
          </p:nvSpPr>
          <p:spPr>
            <a:xfrm>
              <a:off x="7742915"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94" name="tx94"/>
            <p:cNvSpPr/>
            <p:nvPr/>
          </p:nvSpPr>
          <p:spPr>
            <a:xfrm>
              <a:off x="8009458"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95" name="tx95"/>
            <p:cNvSpPr/>
            <p:nvPr/>
          </p:nvSpPr>
          <p:spPr>
            <a:xfrm>
              <a:off x="8009458"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96" name="tx96"/>
            <p:cNvSpPr/>
            <p:nvPr/>
          </p:nvSpPr>
          <p:spPr>
            <a:xfrm>
              <a:off x="1310724" y="39559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97" name="tx97"/>
            <p:cNvSpPr/>
            <p:nvPr/>
          </p:nvSpPr>
          <p:spPr>
            <a:xfrm>
              <a:off x="2673584" y="40330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98" name="tx98"/>
            <p:cNvSpPr/>
            <p:nvPr/>
          </p:nvSpPr>
          <p:spPr>
            <a:xfrm>
              <a:off x="4006300" y="40686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99" name="tx99"/>
            <p:cNvSpPr/>
            <p:nvPr/>
          </p:nvSpPr>
          <p:spPr>
            <a:xfrm>
              <a:off x="5339016" y="41092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0" name="tx100"/>
            <p:cNvSpPr/>
            <p:nvPr/>
          </p:nvSpPr>
          <p:spPr>
            <a:xfrm>
              <a:off x="6405188" y="40848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1" name="tx101"/>
            <p:cNvSpPr/>
            <p:nvPr/>
          </p:nvSpPr>
          <p:spPr>
            <a:xfrm>
              <a:off x="6671731" y="4087908"/>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2" name="tx102"/>
            <p:cNvSpPr/>
            <p:nvPr/>
          </p:nvSpPr>
          <p:spPr>
            <a:xfrm>
              <a:off x="6938274" y="4088249"/>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3" name="tx103"/>
            <p:cNvSpPr/>
            <p:nvPr/>
          </p:nvSpPr>
          <p:spPr>
            <a:xfrm>
              <a:off x="7204817" y="40389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4" name="tx104"/>
            <p:cNvSpPr/>
            <p:nvPr/>
          </p:nvSpPr>
          <p:spPr>
            <a:xfrm>
              <a:off x="7441216" y="39726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05" name="tx105"/>
            <p:cNvSpPr/>
            <p:nvPr/>
          </p:nvSpPr>
          <p:spPr>
            <a:xfrm>
              <a:off x="7737904" y="408881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6" name="tx106"/>
            <p:cNvSpPr/>
            <p:nvPr/>
          </p:nvSpPr>
          <p:spPr>
            <a:xfrm>
              <a:off x="7974302" y="40063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107" name="tx107"/>
            <p:cNvSpPr/>
            <p:nvPr/>
          </p:nvSpPr>
          <p:spPr>
            <a:xfrm>
              <a:off x="2673584" y="37798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08" name="tx108"/>
            <p:cNvSpPr/>
            <p:nvPr/>
          </p:nvSpPr>
          <p:spPr>
            <a:xfrm>
              <a:off x="4006300" y="39139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9" name="tx109"/>
            <p:cNvSpPr/>
            <p:nvPr/>
          </p:nvSpPr>
          <p:spPr>
            <a:xfrm>
              <a:off x="5354075" y="3888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10" name="tx110"/>
            <p:cNvSpPr/>
            <p:nvPr/>
          </p:nvSpPr>
          <p:spPr>
            <a:xfrm>
              <a:off x="6375043" y="378517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11" name="tx111"/>
            <p:cNvSpPr/>
            <p:nvPr/>
          </p:nvSpPr>
          <p:spPr>
            <a:xfrm>
              <a:off x="6641586" y="378376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12" name="tx112"/>
            <p:cNvSpPr/>
            <p:nvPr/>
          </p:nvSpPr>
          <p:spPr>
            <a:xfrm>
              <a:off x="6908130" y="380805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13" name="tx113"/>
            <p:cNvSpPr/>
            <p:nvPr/>
          </p:nvSpPr>
          <p:spPr>
            <a:xfrm>
              <a:off x="7174673" y="373102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14" name="tx114"/>
            <p:cNvSpPr/>
            <p:nvPr/>
          </p:nvSpPr>
          <p:spPr>
            <a:xfrm>
              <a:off x="7516565" y="37439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5" name="tx115"/>
            <p:cNvSpPr/>
            <p:nvPr/>
          </p:nvSpPr>
          <p:spPr>
            <a:xfrm>
              <a:off x="7737904" y="38780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16" name="tx116"/>
            <p:cNvSpPr/>
            <p:nvPr/>
          </p:nvSpPr>
          <p:spPr>
            <a:xfrm>
              <a:off x="8004447" y="37642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7" name="tx117"/>
            <p:cNvSpPr/>
            <p:nvPr/>
          </p:nvSpPr>
          <p:spPr>
            <a:xfrm>
              <a:off x="2653989" y="359676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16.4</a:t>
              </a:r>
            </a:p>
          </p:txBody>
        </p:sp>
        <p:sp>
          <p:nvSpPr>
            <p:cNvPr id="118" name="tx118"/>
            <p:cNvSpPr/>
            <p:nvPr/>
          </p:nvSpPr>
          <p:spPr>
            <a:xfrm>
              <a:off x="4013835" y="379649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9" name="tx119"/>
            <p:cNvSpPr/>
            <p:nvPr/>
          </p:nvSpPr>
          <p:spPr>
            <a:xfrm>
              <a:off x="5319420" y="3668024"/>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14.1</a:t>
              </a:r>
            </a:p>
          </p:txBody>
        </p:sp>
        <p:sp>
          <p:nvSpPr>
            <p:cNvPr id="120" name="tx120"/>
            <p:cNvSpPr/>
            <p:nvPr/>
          </p:nvSpPr>
          <p:spPr>
            <a:xfrm>
              <a:off x="6385593" y="350641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19.3</a:t>
              </a:r>
            </a:p>
          </p:txBody>
        </p:sp>
        <p:sp>
          <p:nvSpPr>
            <p:cNvPr id="121" name="tx121"/>
            <p:cNvSpPr/>
            <p:nvPr/>
          </p:nvSpPr>
          <p:spPr>
            <a:xfrm>
              <a:off x="6652136" y="349759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19.5</a:t>
              </a:r>
            </a:p>
          </p:txBody>
        </p:sp>
        <p:sp>
          <p:nvSpPr>
            <p:cNvPr id="122" name="tx122"/>
            <p:cNvSpPr/>
            <p:nvPr/>
          </p:nvSpPr>
          <p:spPr>
            <a:xfrm>
              <a:off x="6918679" y="354336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18.1</a:t>
              </a:r>
            </a:p>
          </p:txBody>
        </p:sp>
        <p:sp>
          <p:nvSpPr>
            <p:cNvPr id="123" name="tx123"/>
            <p:cNvSpPr/>
            <p:nvPr/>
          </p:nvSpPr>
          <p:spPr>
            <a:xfrm>
              <a:off x="7185222" y="348726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19.9</a:t>
              </a:r>
            </a:p>
          </p:txBody>
        </p:sp>
        <p:sp>
          <p:nvSpPr>
            <p:cNvPr id="124" name="tx124"/>
            <p:cNvSpPr/>
            <p:nvPr/>
          </p:nvSpPr>
          <p:spPr>
            <a:xfrm>
              <a:off x="7451765" y="364570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14.8</a:t>
              </a:r>
            </a:p>
          </p:txBody>
        </p:sp>
        <p:sp>
          <p:nvSpPr>
            <p:cNvPr id="125" name="tx125"/>
            <p:cNvSpPr/>
            <p:nvPr/>
          </p:nvSpPr>
          <p:spPr>
            <a:xfrm>
              <a:off x="7718308" y="368414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13.5</a:t>
              </a:r>
            </a:p>
          </p:txBody>
        </p:sp>
        <p:sp>
          <p:nvSpPr>
            <p:cNvPr id="126" name="tx126"/>
            <p:cNvSpPr/>
            <p:nvPr/>
          </p:nvSpPr>
          <p:spPr>
            <a:xfrm>
              <a:off x="7984851" y="362162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15.6</a:t>
              </a:r>
            </a:p>
          </p:txBody>
        </p:sp>
        <p:sp>
          <p:nvSpPr>
            <p:cNvPr id="127" name="tx127"/>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8" name="tx128"/>
            <p:cNvSpPr/>
            <p:nvPr/>
          </p:nvSpPr>
          <p:spPr>
            <a:xfrm>
              <a:off x="639902" y="353759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9" name="tx129"/>
            <p:cNvSpPr/>
            <p:nvPr/>
          </p:nvSpPr>
          <p:spPr>
            <a:xfrm>
              <a:off x="639902" y="291528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0" name="tx130"/>
            <p:cNvSpPr/>
            <p:nvPr/>
          </p:nvSpPr>
          <p:spPr>
            <a:xfrm>
              <a:off x="639902" y="229298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31" name="tx13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8" name="tx148"/>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9" name="pl149"/>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0" name="pl150"/>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1" name="tx151"/>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2" name="tx152"/>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3" name="rc153"/>
            <p:cNvSpPr/>
            <p:nvPr/>
          </p:nvSpPr>
          <p:spPr>
            <a:xfrm>
              <a:off x="4678790" y="5080163"/>
              <a:ext cx="201456" cy="201456"/>
            </a:xfrm>
            <a:prstGeom prst="rect">
              <a:avLst/>
            </a:prstGeom>
            <a:solidFill>
              <a:srgbClr val="E2231A">
                <a:alpha val="90196"/>
              </a:srgbClr>
            </a:solidFill>
          </p:spPr>
          <p:txBody>
            <a:bodyPr/>
            <a:lstStyle/>
            <a:p/>
          </p:txBody>
        </p:sp>
        <p:sp>
          <p:nvSpPr>
            <p:cNvPr id="154" name="rc154"/>
            <p:cNvSpPr/>
            <p:nvPr/>
          </p:nvSpPr>
          <p:spPr>
            <a:xfrm>
              <a:off x="5642950" y="5080163"/>
              <a:ext cx="201456" cy="201456"/>
            </a:xfrm>
            <a:prstGeom prst="rect">
              <a:avLst/>
            </a:prstGeom>
            <a:solidFill>
              <a:srgbClr val="B3B3B3">
                <a:alpha val="90196"/>
              </a:srgbClr>
            </a:solidFill>
          </p:spPr>
          <p:txBody>
            <a:bodyPr/>
            <a:lstStyle/>
            <a:p/>
          </p:txBody>
        </p:sp>
        <p:sp>
          <p:nvSpPr>
            <p:cNvPr id="155" name="tx155"/>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6" name="tx156"/>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7" name="tx157"/>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8" name="tx158"/>
            <p:cNvSpPr/>
            <p:nvPr/>
          </p:nvSpPr>
          <p:spPr>
            <a:xfrm>
              <a:off x="951100" y="1594448"/>
              <a:ext cx="149140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Lesotho, 2000-2025</a:t>
              </a:r>
            </a:p>
          </p:txBody>
        </p:sp>
        <p:sp>
          <p:nvSpPr>
            <p:cNvPr id="159" name="pl159"/>
            <p:cNvSpPr/>
            <p:nvPr/>
          </p:nvSpPr>
          <p:spPr>
            <a:xfrm>
              <a:off x="21923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98440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7764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5685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883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8804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6725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4646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1997098" cy="124062"/>
            </a:xfrm>
            <a:prstGeom prst="rect">
              <a:avLst/>
            </a:prstGeom>
            <a:solidFill>
              <a:srgbClr val="E2231A">
                <a:alpha val="90196"/>
              </a:srgbClr>
            </a:solidFill>
          </p:spPr>
          <p:txBody>
            <a:bodyPr/>
            <a:lstStyle/>
            <a:p/>
          </p:txBody>
        </p:sp>
        <p:sp>
          <p:nvSpPr>
            <p:cNvPr id="172" name="rc172"/>
            <p:cNvSpPr/>
            <p:nvPr/>
          </p:nvSpPr>
          <p:spPr>
            <a:xfrm>
              <a:off x="1296273" y="5685479"/>
              <a:ext cx="1905343" cy="124062"/>
            </a:xfrm>
            <a:prstGeom prst="rect">
              <a:avLst/>
            </a:prstGeom>
            <a:solidFill>
              <a:srgbClr val="E2231A">
                <a:alpha val="90196"/>
              </a:srgbClr>
            </a:solidFill>
          </p:spPr>
          <p:txBody>
            <a:bodyPr/>
            <a:lstStyle/>
            <a:p/>
          </p:txBody>
        </p:sp>
        <p:sp>
          <p:nvSpPr>
            <p:cNvPr id="173" name="rc173"/>
            <p:cNvSpPr/>
            <p:nvPr/>
          </p:nvSpPr>
          <p:spPr>
            <a:xfrm>
              <a:off x="1296273" y="5530401"/>
              <a:ext cx="3807103" cy="124062"/>
            </a:xfrm>
            <a:prstGeom prst="rect">
              <a:avLst/>
            </a:prstGeom>
            <a:solidFill>
              <a:srgbClr val="E2231A">
                <a:alpha val="90196"/>
              </a:srgbClr>
            </a:solidFill>
          </p:spPr>
          <p:txBody>
            <a:bodyPr/>
            <a:lstStyle/>
            <a:p/>
          </p:txBody>
        </p:sp>
        <p:sp>
          <p:nvSpPr>
            <p:cNvPr id="174" name="rc174"/>
            <p:cNvSpPr/>
            <p:nvPr/>
          </p:nvSpPr>
          <p:spPr>
            <a:xfrm>
              <a:off x="3293372" y="5840557"/>
              <a:ext cx="4906368" cy="124062"/>
            </a:xfrm>
            <a:prstGeom prst="rect">
              <a:avLst/>
            </a:prstGeom>
            <a:solidFill>
              <a:srgbClr val="B3B3B3">
                <a:alpha val="90196"/>
              </a:srgbClr>
            </a:solidFill>
          </p:spPr>
          <p:txBody>
            <a:bodyPr/>
            <a:lstStyle/>
            <a:p/>
          </p:txBody>
        </p:sp>
        <p:sp>
          <p:nvSpPr>
            <p:cNvPr id="175" name="rc175"/>
            <p:cNvSpPr/>
            <p:nvPr/>
          </p:nvSpPr>
          <p:spPr>
            <a:xfrm>
              <a:off x="3201617" y="5685479"/>
              <a:ext cx="2950845" cy="124062"/>
            </a:xfrm>
            <a:prstGeom prst="rect">
              <a:avLst/>
            </a:prstGeom>
            <a:solidFill>
              <a:srgbClr val="B3B3B3">
                <a:alpha val="90196"/>
              </a:srgbClr>
            </a:solidFill>
          </p:spPr>
          <p:txBody>
            <a:bodyPr/>
            <a:lstStyle/>
            <a:p/>
          </p:txBody>
        </p:sp>
        <p:sp>
          <p:nvSpPr>
            <p:cNvPr id="176" name="rc176"/>
            <p:cNvSpPr/>
            <p:nvPr/>
          </p:nvSpPr>
          <p:spPr>
            <a:xfrm>
              <a:off x="5103377" y="5530401"/>
              <a:ext cx="1769862" cy="124062"/>
            </a:xfrm>
            <a:prstGeom prst="rect">
              <a:avLst/>
            </a:prstGeom>
            <a:solidFill>
              <a:srgbClr val="B3B3B3">
                <a:alpha val="90196"/>
              </a:srgbClr>
            </a:solidFill>
          </p:spPr>
          <p:txBody>
            <a:bodyPr/>
            <a:lstStyle/>
            <a:p/>
          </p:txBody>
        </p:sp>
        <p:sp>
          <p:nvSpPr>
            <p:cNvPr id="177" name="tx177"/>
            <p:cNvSpPr/>
            <p:nvPr/>
          </p:nvSpPr>
          <p:spPr>
            <a:xfrm>
              <a:off x="8312267"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19.3</a:t>
              </a:r>
            </a:p>
          </p:txBody>
        </p:sp>
        <p:sp>
          <p:nvSpPr>
            <p:cNvPr id="178" name="tx178"/>
            <p:cNvSpPr/>
            <p:nvPr/>
          </p:nvSpPr>
          <p:spPr>
            <a:xfrm>
              <a:off x="6264990"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79" name="tx179"/>
            <p:cNvSpPr/>
            <p:nvPr/>
          </p:nvSpPr>
          <p:spPr>
            <a:xfrm>
              <a:off x="698576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15.6</a:t>
              </a:r>
            </a:p>
          </p:txBody>
        </p:sp>
        <p:sp>
          <p:nvSpPr>
            <p:cNvPr id="180" name="tx180"/>
            <p:cNvSpPr/>
            <p:nvPr/>
          </p:nvSpPr>
          <p:spPr>
            <a:xfrm>
              <a:off x="2214451"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a:t>
              </a:r>
            </a:p>
          </p:txBody>
        </p:sp>
        <p:sp>
          <p:nvSpPr>
            <p:cNvPr id="181" name="tx181"/>
            <p:cNvSpPr/>
            <p:nvPr/>
          </p:nvSpPr>
          <p:spPr>
            <a:xfrm>
              <a:off x="2168573"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82" name="tx182"/>
            <p:cNvSpPr/>
            <p:nvPr/>
          </p:nvSpPr>
          <p:spPr>
            <a:xfrm>
              <a:off x="3087299"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10.6</a:t>
              </a:r>
            </a:p>
          </p:txBody>
        </p:sp>
        <p:sp>
          <p:nvSpPr>
            <p:cNvPr id="183" name="tx183"/>
            <p:cNvSpPr/>
            <p:nvPr/>
          </p:nvSpPr>
          <p:spPr>
            <a:xfrm>
              <a:off x="5634029"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13.7</a:t>
              </a:r>
            </a:p>
          </p:txBody>
        </p:sp>
        <p:sp>
          <p:nvSpPr>
            <p:cNvPr id="184" name="tx184"/>
            <p:cNvSpPr/>
            <p:nvPr/>
          </p:nvSpPr>
          <p:spPr>
            <a:xfrm>
              <a:off x="4596668"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8.2</a:t>
              </a:r>
            </a:p>
          </p:txBody>
        </p:sp>
        <p:sp>
          <p:nvSpPr>
            <p:cNvPr id="185" name="tx185"/>
            <p:cNvSpPr/>
            <p:nvPr/>
          </p:nvSpPr>
          <p:spPr>
            <a:xfrm>
              <a:off x="5907936"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0" name="tx190"/>
            <p:cNvSpPr/>
            <p:nvPr/>
          </p:nvSpPr>
          <p:spPr>
            <a:xfrm>
              <a:off x="3002921" y="605656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1" name="tx191"/>
            <p:cNvSpPr/>
            <p:nvPr/>
          </p:nvSpPr>
          <p:spPr>
            <a:xfrm>
              <a:off x="4756158"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2" name="tx192"/>
            <p:cNvSpPr/>
            <p:nvPr/>
          </p:nvSpPr>
          <p:spPr>
            <a:xfrm>
              <a:off x="654824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3" name="tx193"/>
            <p:cNvSpPr/>
            <p:nvPr/>
          </p:nvSpPr>
          <p:spPr>
            <a:xfrm>
              <a:off x="834032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4" name="tx194"/>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80%. This is lower than in 2019, where coverage was 90%.
11,000 children missed their routine first dose of measles vaccine.
MCV2 is typically administered to children between 18 months and five years old. MCV2 coverage declined at 70% in 2025.</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90% in 2024 to 80% in 2025 - below the 95% level needed to prevent outbreaks and, leaving 11,000 children without any protection against measles. MCV2 coverage declined at from 74% in 2024 to 70% in 2025 - below the IA2030 target of 90%.</a:t>
            </a:r>
          </a:p>
        </p:txBody>
      </p:sp>
      <p:grpSp xmlns:pic="http://schemas.openxmlformats.org/drawingml/2006/picture">
        <p:nvGrpSpPr>
          <p:cNvPr id="199" name=""/>
          <p:cNvGrpSpPr/>
          <p:nvPr/>
        </p:nvGrpSpPr>
        <p:grpSpPr>
          <a:xfrm>
            <a:off x="292608" y="1097280"/>
            <a:ext cx="8595360" cy="28575"/>
            <a:chOff x="292608" y="1097280"/>
            <a:chExt cx="8595360" cy="28575"/>
          </a:xfrm>
        </p:grpSpPr>
        <p:sp>
          <p:nvSpPr>
            <p:cNvPr id="20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503041"/>
            </a:xfrm>
            <a:custGeom>
              <a:avLst/>
              <a:pathLst>
                <a:path w="3397293" h="503041">
                  <a:moveTo>
                    <a:pt x="0" y="415555"/>
                  </a:moveTo>
                  <a:lnTo>
                    <a:pt x="135891" y="503041"/>
                  </a:lnTo>
                  <a:lnTo>
                    <a:pt x="271783" y="328070"/>
                  </a:lnTo>
                  <a:lnTo>
                    <a:pt x="407675" y="174970"/>
                  </a:lnTo>
                  <a:lnTo>
                    <a:pt x="543566" y="196842"/>
                  </a:lnTo>
                  <a:lnTo>
                    <a:pt x="679458" y="218713"/>
                  </a:lnTo>
                  <a:lnTo>
                    <a:pt x="815350" y="240584"/>
                  </a:lnTo>
                  <a:lnTo>
                    <a:pt x="951242" y="262456"/>
                  </a:lnTo>
                  <a:lnTo>
                    <a:pt x="1087133" y="284327"/>
                  </a:lnTo>
                  <a:lnTo>
                    <a:pt x="1223025" y="196842"/>
                  </a:lnTo>
                  <a:lnTo>
                    <a:pt x="1358917" y="109356"/>
                  </a:lnTo>
                  <a:lnTo>
                    <a:pt x="1494809" y="21871"/>
                  </a:lnTo>
                  <a:lnTo>
                    <a:pt x="1630700" y="43742"/>
                  </a:lnTo>
                  <a:lnTo>
                    <a:pt x="1766592" y="65614"/>
                  </a:lnTo>
                  <a:lnTo>
                    <a:pt x="1902484" y="21871"/>
                  </a:lnTo>
                  <a:lnTo>
                    <a:pt x="2038375" y="0"/>
                  </a:lnTo>
                  <a:lnTo>
                    <a:pt x="2174267" y="65614"/>
                  </a:lnTo>
                  <a:lnTo>
                    <a:pt x="2310159" y="87485"/>
                  </a:lnTo>
                  <a:lnTo>
                    <a:pt x="2446051" y="87485"/>
                  </a:lnTo>
                  <a:lnTo>
                    <a:pt x="2581942" y="65614"/>
                  </a:lnTo>
                  <a:lnTo>
                    <a:pt x="2717834" y="65614"/>
                  </a:lnTo>
                  <a:lnTo>
                    <a:pt x="2853726" y="65614"/>
                  </a:lnTo>
                  <a:lnTo>
                    <a:pt x="2989618" y="196842"/>
                  </a:lnTo>
                  <a:lnTo>
                    <a:pt x="3125509" y="371812"/>
                  </a:lnTo>
                  <a:lnTo>
                    <a:pt x="3261401" y="65614"/>
                  </a:lnTo>
                  <a:lnTo>
                    <a:pt x="3397293" y="28432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503041"/>
            </a:xfrm>
            <a:custGeom>
              <a:avLst/>
              <a:pathLst>
                <a:path w="3397293" h="503041">
                  <a:moveTo>
                    <a:pt x="0" y="415555"/>
                  </a:moveTo>
                  <a:lnTo>
                    <a:pt x="135891" y="503041"/>
                  </a:lnTo>
                  <a:lnTo>
                    <a:pt x="271783" y="328070"/>
                  </a:lnTo>
                  <a:lnTo>
                    <a:pt x="407675" y="174970"/>
                  </a:lnTo>
                  <a:lnTo>
                    <a:pt x="543566" y="196842"/>
                  </a:lnTo>
                  <a:lnTo>
                    <a:pt x="679458" y="218713"/>
                  </a:lnTo>
                  <a:lnTo>
                    <a:pt x="815350" y="240584"/>
                  </a:lnTo>
                  <a:lnTo>
                    <a:pt x="951242" y="262456"/>
                  </a:lnTo>
                  <a:lnTo>
                    <a:pt x="1087133" y="284327"/>
                  </a:lnTo>
                  <a:lnTo>
                    <a:pt x="1223025" y="196842"/>
                  </a:lnTo>
                  <a:lnTo>
                    <a:pt x="1358917" y="109356"/>
                  </a:lnTo>
                  <a:lnTo>
                    <a:pt x="1494809" y="21871"/>
                  </a:lnTo>
                  <a:lnTo>
                    <a:pt x="1630700" y="43742"/>
                  </a:lnTo>
                  <a:lnTo>
                    <a:pt x="1766592" y="65614"/>
                  </a:lnTo>
                  <a:lnTo>
                    <a:pt x="1902484" y="21871"/>
                  </a:lnTo>
                  <a:lnTo>
                    <a:pt x="2038375" y="0"/>
                  </a:lnTo>
                  <a:lnTo>
                    <a:pt x="2174267" y="65614"/>
                  </a:lnTo>
                  <a:lnTo>
                    <a:pt x="2310159" y="87485"/>
                  </a:lnTo>
                  <a:lnTo>
                    <a:pt x="2446051" y="87485"/>
                  </a:lnTo>
                  <a:lnTo>
                    <a:pt x="2581942" y="65614"/>
                  </a:lnTo>
                  <a:lnTo>
                    <a:pt x="2717834" y="65614"/>
                  </a:lnTo>
                  <a:lnTo>
                    <a:pt x="2853726" y="65614"/>
                  </a:lnTo>
                  <a:lnTo>
                    <a:pt x="2989618" y="196842"/>
                  </a:lnTo>
                  <a:lnTo>
                    <a:pt x="3125509" y="371812"/>
                  </a:lnTo>
                  <a:lnTo>
                    <a:pt x="3261401" y="65614"/>
                  </a:lnTo>
                  <a:lnTo>
                    <a:pt x="3397293" y="28432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503041"/>
            </a:xfrm>
            <a:custGeom>
              <a:avLst/>
              <a:pathLst>
                <a:path w="3397293" h="503041">
                  <a:moveTo>
                    <a:pt x="0" y="415555"/>
                  </a:moveTo>
                  <a:lnTo>
                    <a:pt x="135891" y="503041"/>
                  </a:lnTo>
                  <a:lnTo>
                    <a:pt x="271783" y="328070"/>
                  </a:lnTo>
                  <a:lnTo>
                    <a:pt x="407675" y="174970"/>
                  </a:lnTo>
                  <a:lnTo>
                    <a:pt x="543566" y="196842"/>
                  </a:lnTo>
                  <a:lnTo>
                    <a:pt x="679458" y="218713"/>
                  </a:lnTo>
                  <a:lnTo>
                    <a:pt x="815350" y="240584"/>
                  </a:lnTo>
                  <a:lnTo>
                    <a:pt x="951242" y="262456"/>
                  </a:lnTo>
                  <a:lnTo>
                    <a:pt x="1087133" y="284327"/>
                  </a:lnTo>
                  <a:lnTo>
                    <a:pt x="1223025" y="196842"/>
                  </a:lnTo>
                  <a:lnTo>
                    <a:pt x="1358917" y="109356"/>
                  </a:lnTo>
                  <a:lnTo>
                    <a:pt x="1494809" y="21871"/>
                  </a:lnTo>
                  <a:lnTo>
                    <a:pt x="1630700" y="43742"/>
                  </a:lnTo>
                  <a:lnTo>
                    <a:pt x="1766592" y="65614"/>
                  </a:lnTo>
                  <a:lnTo>
                    <a:pt x="1902484" y="21871"/>
                  </a:lnTo>
                  <a:lnTo>
                    <a:pt x="2038375" y="0"/>
                  </a:lnTo>
                  <a:lnTo>
                    <a:pt x="2174267" y="65614"/>
                  </a:lnTo>
                  <a:lnTo>
                    <a:pt x="2310159" y="87485"/>
                  </a:lnTo>
                  <a:lnTo>
                    <a:pt x="2446051" y="87485"/>
                  </a:lnTo>
                  <a:lnTo>
                    <a:pt x="2581942" y="65614"/>
                  </a:lnTo>
                  <a:lnTo>
                    <a:pt x="2717834" y="65614"/>
                  </a:lnTo>
                  <a:lnTo>
                    <a:pt x="2853726" y="65614"/>
                  </a:lnTo>
                  <a:lnTo>
                    <a:pt x="2989618" y="196842"/>
                  </a:lnTo>
                  <a:lnTo>
                    <a:pt x="3125509" y="371812"/>
                  </a:lnTo>
                  <a:lnTo>
                    <a:pt x="3261401" y="65614"/>
                  </a:lnTo>
                  <a:lnTo>
                    <a:pt x="3397293" y="28432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77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7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348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593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810" y="4990743"/>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Lesotho</a:t>
              </a:r>
            </a:p>
          </p:txBody>
        </p:sp>
        <p:sp>
          <p:nvSpPr>
            <p:cNvPr id="60" name="tx60"/>
            <p:cNvSpPr/>
            <p:nvPr/>
          </p:nvSpPr>
          <p:spPr>
            <a:xfrm>
              <a:off x="282058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3034"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53010" y="1403693"/>
              <a:ext cx="25332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Lesotho, 2000-2025</a:t>
              </a:r>
            </a:p>
          </p:txBody>
        </p:sp>
        <p:sp>
          <p:nvSpPr>
            <p:cNvPr id="63" name="pl63"/>
            <p:cNvSpPr/>
            <p:nvPr/>
          </p:nvSpPr>
          <p:spPr>
            <a:xfrm>
              <a:off x="5267799" y="37117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1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199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637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678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7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59109"/>
              <a:ext cx="3397293" cy="1600585"/>
            </a:xfrm>
            <a:custGeom>
              <a:avLst/>
              <a:pathLst>
                <a:path w="3397293" h="1600585">
                  <a:moveTo>
                    <a:pt x="0" y="1322222"/>
                  </a:moveTo>
                  <a:lnTo>
                    <a:pt x="135891" y="1600585"/>
                  </a:lnTo>
                  <a:lnTo>
                    <a:pt x="271783" y="1043859"/>
                  </a:lnTo>
                  <a:lnTo>
                    <a:pt x="407675" y="556725"/>
                  </a:lnTo>
                  <a:lnTo>
                    <a:pt x="543566" y="626315"/>
                  </a:lnTo>
                  <a:lnTo>
                    <a:pt x="679458" y="695906"/>
                  </a:lnTo>
                  <a:lnTo>
                    <a:pt x="815350" y="765497"/>
                  </a:lnTo>
                  <a:lnTo>
                    <a:pt x="951242" y="835087"/>
                  </a:lnTo>
                  <a:lnTo>
                    <a:pt x="1087133" y="904678"/>
                  </a:lnTo>
                  <a:lnTo>
                    <a:pt x="1223025" y="626315"/>
                  </a:lnTo>
                  <a:lnTo>
                    <a:pt x="1358917" y="347953"/>
                  </a:lnTo>
                  <a:lnTo>
                    <a:pt x="1494809" y="69590"/>
                  </a:lnTo>
                  <a:lnTo>
                    <a:pt x="1630700" y="139181"/>
                  </a:lnTo>
                  <a:lnTo>
                    <a:pt x="1766592" y="208771"/>
                  </a:lnTo>
                  <a:lnTo>
                    <a:pt x="1902484" y="69590"/>
                  </a:lnTo>
                  <a:lnTo>
                    <a:pt x="2038375" y="0"/>
                  </a:lnTo>
                  <a:lnTo>
                    <a:pt x="2174267" y="208771"/>
                  </a:lnTo>
                  <a:lnTo>
                    <a:pt x="2310159" y="278362"/>
                  </a:lnTo>
                  <a:lnTo>
                    <a:pt x="2446051" y="278362"/>
                  </a:lnTo>
                  <a:lnTo>
                    <a:pt x="2581942" y="208771"/>
                  </a:lnTo>
                  <a:lnTo>
                    <a:pt x="2717834" y="208771"/>
                  </a:lnTo>
                  <a:lnTo>
                    <a:pt x="2853726" y="208771"/>
                  </a:lnTo>
                  <a:lnTo>
                    <a:pt x="2989618" y="626315"/>
                  </a:lnTo>
                  <a:lnTo>
                    <a:pt x="3125509" y="1183041"/>
                  </a:lnTo>
                  <a:lnTo>
                    <a:pt x="3261401" y="208771"/>
                  </a:lnTo>
                  <a:lnTo>
                    <a:pt x="3397293" y="904678"/>
                  </a:lnTo>
                </a:path>
              </a:pathLst>
            </a:custGeom>
            <a:ln w="27101" cap="flat">
              <a:solidFill>
                <a:srgbClr val="0058AB">
                  <a:alpha val="100000"/>
                </a:srgbClr>
              </a:solidFill>
              <a:prstDash val="solid"/>
              <a:round/>
            </a:ln>
          </p:spPr>
          <p:txBody>
            <a:bodyPr/>
            <a:lstStyle/>
            <a:p/>
          </p:txBody>
        </p:sp>
        <p:sp>
          <p:nvSpPr>
            <p:cNvPr id="78" name="pl78"/>
            <p:cNvSpPr/>
            <p:nvPr/>
          </p:nvSpPr>
          <p:spPr>
            <a:xfrm>
              <a:off x="5437664" y="2667881"/>
              <a:ext cx="3397293" cy="1043859"/>
            </a:xfrm>
            <a:custGeom>
              <a:avLst/>
              <a:pathLst>
                <a:path w="3397293" h="1043859">
                  <a:moveTo>
                    <a:pt x="0" y="1043859"/>
                  </a:moveTo>
                  <a:lnTo>
                    <a:pt x="135891" y="974269"/>
                  </a:lnTo>
                  <a:lnTo>
                    <a:pt x="271783" y="974269"/>
                  </a:lnTo>
                  <a:lnTo>
                    <a:pt x="407675" y="904678"/>
                  </a:lnTo>
                  <a:lnTo>
                    <a:pt x="543566" y="765497"/>
                  </a:lnTo>
                  <a:lnTo>
                    <a:pt x="679458" y="626315"/>
                  </a:lnTo>
                  <a:lnTo>
                    <a:pt x="815350" y="487134"/>
                  </a:lnTo>
                  <a:lnTo>
                    <a:pt x="951242" y="487134"/>
                  </a:lnTo>
                  <a:lnTo>
                    <a:pt x="1087133" y="347953"/>
                  </a:lnTo>
                  <a:lnTo>
                    <a:pt x="1223025" y="208771"/>
                  </a:lnTo>
                  <a:lnTo>
                    <a:pt x="1358917" y="139181"/>
                  </a:lnTo>
                  <a:lnTo>
                    <a:pt x="1494809" y="139181"/>
                  </a:lnTo>
                  <a:lnTo>
                    <a:pt x="1630700" y="139181"/>
                  </a:lnTo>
                  <a:lnTo>
                    <a:pt x="1766592" y="139181"/>
                  </a:lnTo>
                  <a:lnTo>
                    <a:pt x="1902484" y="139181"/>
                  </a:lnTo>
                  <a:lnTo>
                    <a:pt x="2038375" y="139181"/>
                  </a:lnTo>
                  <a:lnTo>
                    <a:pt x="2174267" y="69590"/>
                  </a:lnTo>
                  <a:lnTo>
                    <a:pt x="2310159" y="69590"/>
                  </a:lnTo>
                  <a:lnTo>
                    <a:pt x="2446051" y="0"/>
                  </a:lnTo>
                  <a:lnTo>
                    <a:pt x="2581942" y="0"/>
                  </a:lnTo>
                  <a:lnTo>
                    <a:pt x="2717834" y="208771"/>
                  </a:lnTo>
                  <a:lnTo>
                    <a:pt x="2853726" y="347953"/>
                  </a:lnTo>
                  <a:lnTo>
                    <a:pt x="2989618" y="208771"/>
                  </a:lnTo>
                  <a:lnTo>
                    <a:pt x="3125509" y="208771"/>
                  </a:lnTo>
                  <a:lnTo>
                    <a:pt x="3261401" y="139181"/>
                  </a:lnTo>
                  <a:lnTo>
                    <a:pt x="3397293" y="139181"/>
                  </a:lnTo>
                </a:path>
              </a:pathLst>
            </a:custGeom>
            <a:ln w="27101" cap="flat">
              <a:solidFill>
                <a:srgbClr val="80BD41">
                  <a:alpha val="100000"/>
                </a:srgbClr>
              </a:solidFill>
              <a:prstDash val="solid"/>
              <a:round/>
            </a:ln>
          </p:spPr>
          <p:txBody>
            <a:bodyPr/>
            <a:lstStyle/>
            <a:p/>
          </p:txBody>
        </p:sp>
        <p:sp>
          <p:nvSpPr>
            <p:cNvPr id="79" name="pl79"/>
            <p:cNvSpPr/>
            <p:nvPr/>
          </p:nvSpPr>
          <p:spPr>
            <a:xfrm>
              <a:off x="5437664" y="2667881"/>
              <a:ext cx="3397293" cy="1391813"/>
            </a:xfrm>
            <a:custGeom>
              <a:avLst/>
              <a:pathLst>
                <a:path w="3397293" h="1391813">
                  <a:moveTo>
                    <a:pt x="0" y="1391813"/>
                  </a:moveTo>
                  <a:lnTo>
                    <a:pt x="135891" y="1183041"/>
                  </a:lnTo>
                  <a:lnTo>
                    <a:pt x="271783" y="1043859"/>
                  </a:lnTo>
                  <a:lnTo>
                    <a:pt x="407675" y="974269"/>
                  </a:lnTo>
                  <a:lnTo>
                    <a:pt x="543566" y="904678"/>
                  </a:lnTo>
                  <a:lnTo>
                    <a:pt x="679458" y="904678"/>
                  </a:lnTo>
                  <a:lnTo>
                    <a:pt x="815350" y="695906"/>
                  </a:lnTo>
                  <a:lnTo>
                    <a:pt x="951242" y="556725"/>
                  </a:lnTo>
                  <a:lnTo>
                    <a:pt x="1087133" y="417543"/>
                  </a:lnTo>
                  <a:lnTo>
                    <a:pt x="1223025" y="208771"/>
                  </a:lnTo>
                  <a:lnTo>
                    <a:pt x="1358917" y="139181"/>
                  </a:lnTo>
                  <a:lnTo>
                    <a:pt x="1494809" y="69590"/>
                  </a:lnTo>
                  <a:lnTo>
                    <a:pt x="1630700" y="69590"/>
                  </a:lnTo>
                  <a:lnTo>
                    <a:pt x="1766592" y="139181"/>
                  </a:lnTo>
                  <a:lnTo>
                    <a:pt x="1902484" y="139181"/>
                  </a:lnTo>
                  <a:lnTo>
                    <a:pt x="2038375" y="139181"/>
                  </a:lnTo>
                  <a:lnTo>
                    <a:pt x="2174267" y="278362"/>
                  </a:lnTo>
                  <a:lnTo>
                    <a:pt x="2310159" y="278362"/>
                  </a:lnTo>
                  <a:lnTo>
                    <a:pt x="2446051" y="69590"/>
                  </a:lnTo>
                  <a:lnTo>
                    <a:pt x="2581942" y="0"/>
                  </a:lnTo>
                  <a:lnTo>
                    <a:pt x="2717834" y="69590"/>
                  </a:lnTo>
                  <a:lnTo>
                    <a:pt x="2853726" y="278362"/>
                  </a:lnTo>
                  <a:lnTo>
                    <a:pt x="2989618" y="208771"/>
                  </a:lnTo>
                  <a:lnTo>
                    <a:pt x="3125509" y="69590"/>
                  </a:lnTo>
                  <a:lnTo>
                    <a:pt x="3261401" y="139181"/>
                  </a:lnTo>
                  <a:lnTo>
                    <a:pt x="3397293" y="6959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66788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59109"/>
              <a:ext cx="3397293" cy="1600585"/>
            </a:xfrm>
            <a:custGeom>
              <a:avLst/>
              <a:pathLst>
                <a:path w="3397293" h="1600585">
                  <a:moveTo>
                    <a:pt x="0" y="1322222"/>
                  </a:moveTo>
                  <a:lnTo>
                    <a:pt x="135891" y="1600585"/>
                  </a:lnTo>
                  <a:lnTo>
                    <a:pt x="271783" y="1043859"/>
                  </a:lnTo>
                  <a:lnTo>
                    <a:pt x="407675" y="556725"/>
                  </a:lnTo>
                  <a:lnTo>
                    <a:pt x="543566" y="626315"/>
                  </a:lnTo>
                  <a:lnTo>
                    <a:pt x="679458" y="695906"/>
                  </a:lnTo>
                  <a:lnTo>
                    <a:pt x="815350" y="765497"/>
                  </a:lnTo>
                  <a:lnTo>
                    <a:pt x="951242" y="835087"/>
                  </a:lnTo>
                  <a:lnTo>
                    <a:pt x="1087133" y="904678"/>
                  </a:lnTo>
                  <a:lnTo>
                    <a:pt x="1223025" y="626315"/>
                  </a:lnTo>
                  <a:lnTo>
                    <a:pt x="1358917" y="347953"/>
                  </a:lnTo>
                  <a:lnTo>
                    <a:pt x="1494809" y="69590"/>
                  </a:lnTo>
                  <a:lnTo>
                    <a:pt x="1630700" y="139181"/>
                  </a:lnTo>
                  <a:lnTo>
                    <a:pt x="1766592" y="208771"/>
                  </a:lnTo>
                  <a:lnTo>
                    <a:pt x="1902484" y="69590"/>
                  </a:lnTo>
                  <a:lnTo>
                    <a:pt x="2038375" y="0"/>
                  </a:lnTo>
                  <a:lnTo>
                    <a:pt x="2174267" y="208771"/>
                  </a:lnTo>
                  <a:lnTo>
                    <a:pt x="2310159" y="278362"/>
                  </a:lnTo>
                  <a:lnTo>
                    <a:pt x="2446051" y="278362"/>
                  </a:lnTo>
                  <a:lnTo>
                    <a:pt x="2581942" y="208771"/>
                  </a:lnTo>
                  <a:lnTo>
                    <a:pt x="2717834" y="208771"/>
                  </a:lnTo>
                  <a:lnTo>
                    <a:pt x="2853726" y="208771"/>
                  </a:lnTo>
                  <a:lnTo>
                    <a:pt x="2989618" y="626315"/>
                  </a:lnTo>
                  <a:lnTo>
                    <a:pt x="3125509" y="1183041"/>
                  </a:lnTo>
                  <a:lnTo>
                    <a:pt x="3261401" y="208771"/>
                  </a:lnTo>
                  <a:lnTo>
                    <a:pt x="3397293" y="904678"/>
                  </a:lnTo>
                </a:path>
              </a:pathLst>
            </a:custGeom>
            <a:ln w="43362" cap="flat">
              <a:solidFill>
                <a:srgbClr val="000000">
                  <a:alpha val="100000"/>
                </a:srgbClr>
              </a:solidFill>
              <a:prstDash val="solid"/>
              <a:round/>
            </a:ln>
          </p:spPr>
          <p:txBody>
            <a:bodyPr/>
            <a:lstStyle/>
            <a:p/>
          </p:txBody>
        </p:sp>
        <p:sp>
          <p:nvSpPr>
            <p:cNvPr id="82" name="pl82"/>
            <p:cNvSpPr/>
            <p:nvPr/>
          </p:nvSpPr>
          <p:spPr>
            <a:xfrm>
              <a:off x="5437664" y="2347764"/>
              <a:ext cx="0" cy="1433567"/>
            </a:xfrm>
            <a:custGeom>
              <a:avLst/>
              <a:pathLst>
                <a:path w="0" h="1433567">
                  <a:moveTo>
                    <a:pt x="0" y="143356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347764"/>
              <a:ext cx="0" cy="807251"/>
            </a:xfrm>
            <a:custGeom>
              <a:avLst/>
              <a:pathLst>
                <a:path w="0" h="807251">
                  <a:moveTo>
                    <a:pt x="0" y="80725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347764"/>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347764"/>
              <a:ext cx="0" cy="111345"/>
            </a:xfrm>
            <a:custGeom>
              <a:avLst/>
              <a:pathLst>
                <a:path w="0" h="111345">
                  <a:moveTo>
                    <a:pt x="0" y="11134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347764"/>
              <a:ext cx="0" cy="320117"/>
            </a:xfrm>
            <a:custGeom>
              <a:avLst/>
              <a:pathLst>
                <a:path w="0" h="320117">
                  <a:moveTo>
                    <a:pt x="0" y="3201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347764"/>
              <a:ext cx="0" cy="320117"/>
            </a:xfrm>
            <a:custGeom>
              <a:avLst/>
              <a:pathLst>
                <a:path w="0" h="320117">
                  <a:moveTo>
                    <a:pt x="0" y="32011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47764"/>
              <a:ext cx="0" cy="1016023"/>
            </a:xfrm>
            <a:custGeom>
              <a:avLst/>
              <a:pathLst>
                <a:path w="0" h="1016023">
                  <a:moveTo>
                    <a:pt x="0" y="101602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59109"/>
              <a:ext cx="3397293" cy="1600585"/>
            </a:xfrm>
            <a:custGeom>
              <a:avLst/>
              <a:pathLst>
                <a:path w="3397293" h="1600585">
                  <a:moveTo>
                    <a:pt x="0" y="1322222"/>
                  </a:moveTo>
                  <a:lnTo>
                    <a:pt x="135891" y="1600585"/>
                  </a:lnTo>
                  <a:lnTo>
                    <a:pt x="271783" y="1043859"/>
                  </a:lnTo>
                  <a:lnTo>
                    <a:pt x="407675" y="556725"/>
                  </a:lnTo>
                  <a:lnTo>
                    <a:pt x="543566" y="626315"/>
                  </a:lnTo>
                  <a:lnTo>
                    <a:pt x="679458" y="695906"/>
                  </a:lnTo>
                  <a:lnTo>
                    <a:pt x="815350" y="765497"/>
                  </a:lnTo>
                  <a:lnTo>
                    <a:pt x="951242" y="835087"/>
                  </a:lnTo>
                  <a:lnTo>
                    <a:pt x="1087133" y="904678"/>
                  </a:lnTo>
                  <a:lnTo>
                    <a:pt x="1223025" y="626315"/>
                  </a:lnTo>
                  <a:lnTo>
                    <a:pt x="1358917" y="347953"/>
                  </a:lnTo>
                  <a:lnTo>
                    <a:pt x="1494809" y="69590"/>
                  </a:lnTo>
                  <a:lnTo>
                    <a:pt x="1630700" y="139181"/>
                  </a:lnTo>
                  <a:lnTo>
                    <a:pt x="1766592" y="208771"/>
                  </a:lnTo>
                  <a:lnTo>
                    <a:pt x="1902484" y="69590"/>
                  </a:lnTo>
                  <a:lnTo>
                    <a:pt x="2038375" y="0"/>
                  </a:lnTo>
                  <a:lnTo>
                    <a:pt x="2174267" y="208771"/>
                  </a:lnTo>
                  <a:lnTo>
                    <a:pt x="2310159" y="278362"/>
                  </a:lnTo>
                  <a:lnTo>
                    <a:pt x="2446051" y="278362"/>
                  </a:lnTo>
                  <a:lnTo>
                    <a:pt x="2581942" y="208771"/>
                  </a:lnTo>
                  <a:lnTo>
                    <a:pt x="2717834" y="208771"/>
                  </a:lnTo>
                  <a:lnTo>
                    <a:pt x="2853726" y="208771"/>
                  </a:lnTo>
                  <a:lnTo>
                    <a:pt x="2989618" y="626315"/>
                  </a:lnTo>
                  <a:lnTo>
                    <a:pt x="3125509" y="1183041"/>
                  </a:lnTo>
                  <a:lnTo>
                    <a:pt x="3261401" y="208771"/>
                  </a:lnTo>
                  <a:lnTo>
                    <a:pt x="3397293" y="904678"/>
                  </a:lnTo>
                </a:path>
              </a:pathLst>
            </a:custGeom>
            <a:ln w="27101" cap="flat">
              <a:solidFill>
                <a:srgbClr val="0058AB">
                  <a:alpha val="100000"/>
                </a:srgbClr>
              </a:solidFill>
              <a:prstDash val="solid"/>
              <a:round/>
            </a:ln>
          </p:spPr>
          <p:txBody>
            <a:bodyPr/>
            <a:lstStyle/>
            <a:p/>
          </p:txBody>
        </p:sp>
        <p:sp>
          <p:nvSpPr>
            <p:cNvPr id="90" name="tx90"/>
            <p:cNvSpPr/>
            <p:nvPr/>
          </p:nvSpPr>
          <p:spPr>
            <a:xfrm>
              <a:off x="5359324" y="227948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1" name="tx91"/>
            <p:cNvSpPr/>
            <p:nvPr/>
          </p:nvSpPr>
          <p:spPr>
            <a:xfrm>
              <a:off x="6068928" y="228213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748386" y="22808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445895" y="227943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989462" y="22794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2794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756617" y="227948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8902429" y="27679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6983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3116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6157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9198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144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144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7017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3263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81509" y="4990743"/>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Lesotho</a:t>
              </a:r>
            </a:p>
          </p:txBody>
        </p:sp>
        <p:sp>
          <p:nvSpPr>
            <p:cNvPr id="116" name="tx116"/>
            <p:cNvSpPr/>
            <p:nvPr/>
          </p:nvSpPr>
          <p:spPr>
            <a:xfrm>
              <a:off x="713727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9973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511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4189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4868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5546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3850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4528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5207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3840685" cy="114824"/>
            </a:xfrm>
            <a:prstGeom prst="rect">
              <a:avLst/>
            </a:prstGeom>
            <a:solidFill>
              <a:srgbClr val="E2231A">
                <a:alpha val="80000"/>
              </a:srgbClr>
            </a:solidFill>
          </p:spPr>
          <p:txBody>
            <a:bodyPr/>
            <a:lstStyle/>
            <a:p/>
          </p:txBody>
        </p:sp>
        <p:sp>
          <p:nvSpPr>
            <p:cNvPr id="131" name="rc131"/>
            <p:cNvSpPr/>
            <p:nvPr/>
          </p:nvSpPr>
          <p:spPr>
            <a:xfrm>
              <a:off x="1317178" y="5743865"/>
              <a:ext cx="3664228" cy="114824"/>
            </a:xfrm>
            <a:prstGeom prst="rect">
              <a:avLst/>
            </a:prstGeom>
            <a:solidFill>
              <a:srgbClr val="E2231A">
                <a:alpha val="80000"/>
              </a:srgbClr>
            </a:solidFill>
          </p:spPr>
          <p:txBody>
            <a:bodyPr/>
            <a:lstStyle/>
            <a:p/>
          </p:txBody>
        </p:sp>
        <p:sp>
          <p:nvSpPr>
            <p:cNvPr id="132" name="rc132"/>
            <p:cNvSpPr/>
            <p:nvPr/>
          </p:nvSpPr>
          <p:spPr>
            <a:xfrm>
              <a:off x="1317178" y="5600334"/>
              <a:ext cx="7321564"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03543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8" name="tx138"/>
            <p:cNvSpPr/>
            <p:nvPr/>
          </p:nvSpPr>
          <p:spPr>
            <a:xfrm>
              <a:off x="510328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9" name="tx139"/>
            <p:cNvSpPr/>
            <p:nvPr/>
          </p:nvSpPr>
          <p:spPr>
            <a:xfrm>
              <a:off x="717113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Lesotho (80%) was 4 percentage points lower than the global average (84%) and 3 percentage points higher than the average across all ESAR countries (77%).
National MCV1 coverage was 10 percentage points lower than in 2019 (90%).
This equates to 11,000 unvaccinated children in 2025 compared to 6,000 unvaccinated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Lesotho MCV1 coverage was 80% - this is 10 percentage points lower than in 2019 and 4 percentage points lower than the global average (84%).</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Lesotho ranked number 9 out of 21 countries for lowest MCV1 coverage (based on tied ranks).
Lesotho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Lesotho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24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513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802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091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369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658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947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236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407286"/>
              <a:ext cx="239888" cy="900735"/>
            </a:xfrm>
            <a:prstGeom prst="rect">
              <a:avLst/>
            </a:prstGeom>
            <a:solidFill>
              <a:srgbClr val="80BD41">
                <a:alpha val="100000"/>
              </a:srgbClr>
            </a:solidFill>
          </p:spPr>
          <p:txBody>
            <a:bodyPr/>
            <a:lstStyle/>
            <a:p/>
          </p:txBody>
        </p:sp>
        <p:sp>
          <p:nvSpPr>
            <p:cNvPr id="26" name="rc26"/>
            <p:cNvSpPr/>
            <p:nvPr/>
          </p:nvSpPr>
          <p:spPr>
            <a:xfrm>
              <a:off x="1296273" y="3090898"/>
              <a:ext cx="239888" cy="316388"/>
            </a:xfrm>
            <a:prstGeom prst="rect">
              <a:avLst/>
            </a:prstGeom>
            <a:solidFill>
              <a:srgbClr val="E2231A">
                <a:alpha val="100000"/>
              </a:srgbClr>
            </a:solidFill>
          </p:spPr>
          <p:txBody>
            <a:bodyPr/>
            <a:lstStyle/>
            <a:p/>
          </p:txBody>
        </p:sp>
        <p:sp>
          <p:nvSpPr>
            <p:cNvPr id="27" name="rc27"/>
            <p:cNvSpPr/>
            <p:nvPr/>
          </p:nvSpPr>
          <p:spPr>
            <a:xfrm>
              <a:off x="1562816" y="3443836"/>
              <a:ext cx="239888" cy="864184"/>
            </a:xfrm>
            <a:prstGeom prst="rect">
              <a:avLst/>
            </a:prstGeom>
            <a:solidFill>
              <a:srgbClr val="80BD41">
                <a:alpha val="100000"/>
              </a:srgbClr>
            </a:solidFill>
          </p:spPr>
          <p:txBody>
            <a:bodyPr/>
            <a:lstStyle/>
            <a:p/>
          </p:txBody>
        </p:sp>
        <p:sp>
          <p:nvSpPr>
            <p:cNvPr id="28" name="rc28"/>
            <p:cNvSpPr/>
            <p:nvPr/>
          </p:nvSpPr>
          <p:spPr>
            <a:xfrm>
              <a:off x="1562816" y="3073537"/>
              <a:ext cx="239888" cy="370299"/>
            </a:xfrm>
            <a:prstGeom prst="rect">
              <a:avLst/>
            </a:prstGeom>
            <a:solidFill>
              <a:srgbClr val="E2231A">
                <a:alpha val="100000"/>
              </a:srgbClr>
            </a:solidFill>
          </p:spPr>
          <p:txBody>
            <a:bodyPr/>
            <a:lstStyle/>
            <a:p/>
          </p:txBody>
        </p:sp>
        <p:sp>
          <p:nvSpPr>
            <p:cNvPr id="29" name="rc29"/>
            <p:cNvSpPr/>
            <p:nvPr/>
          </p:nvSpPr>
          <p:spPr>
            <a:xfrm>
              <a:off x="1829360" y="3327332"/>
              <a:ext cx="239888" cy="980688"/>
            </a:xfrm>
            <a:prstGeom prst="rect">
              <a:avLst/>
            </a:prstGeom>
            <a:solidFill>
              <a:srgbClr val="80BD41">
                <a:alpha val="100000"/>
              </a:srgbClr>
            </a:solidFill>
          </p:spPr>
          <p:txBody>
            <a:bodyPr/>
            <a:lstStyle/>
            <a:p/>
          </p:txBody>
        </p:sp>
        <p:sp>
          <p:nvSpPr>
            <p:cNvPr id="30" name="rc30"/>
            <p:cNvSpPr/>
            <p:nvPr/>
          </p:nvSpPr>
          <p:spPr>
            <a:xfrm>
              <a:off x="1829360" y="3050693"/>
              <a:ext cx="239888" cy="276639"/>
            </a:xfrm>
            <a:prstGeom prst="rect">
              <a:avLst/>
            </a:prstGeom>
            <a:solidFill>
              <a:srgbClr val="E2231A">
                <a:alpha val="100000"/>
              </a:srgbClr>
            </a:solidFill>
          </p:spPr>
          <p:txBody>
            <a:bodyPr/>
            <a:lstStyle/>
            <a:p/>
          </p:txBody>
        </p:sp>
        <p:sp>
          <p:nvSpPr>
            <p:cNvPr id="31" name="rc31"/>
            <p:cNvSpPr/>
            <p:nvPr/>
          </p:nvSpPr>
          <p:spPr>
            <a:xfrm>
              <a:off x="2095903" y="3247607"/>
              <a:ext cx="239888" cy="1060413"/>
            </a:xfrm>
            <a:prstGeom prst="rect">
              <a:avLst/>
            </a:prstGeom>
            <a:solidFill>
              <a:srgbClr val="80BD41">
                <a:alpha val="100000"/>
              </a:srgbClr>
            </a:solidFill>
          </p:spPr>
          <p:txBody>
            <a:bodyPr/>
            <a:lstStyle/>
            <a:p/>
          </p:txBody>
        </p:sp>
        <p:sp>
          <p:nvSpPr>
            <p:cNvPr id="32" name="rc32"/>
            <p:cNvSpPr/>
            <p:nvPr/>
          </p:nvSpPr>
          <p:spPr>
            <a:xfrm>
              <a:off x="2095903" y="3060516"/>
              <a:ext cx="239888" cy="187091"/>
            </a:xfrm>
            <a:prstGeom prst="rect">
              <a:avLst/>
            </a:prstGeom>
            <a:solidFill>
              <a:srgbClr val="E2231A">
                <a:alpha val="100000"/>
              </a:srgbClr>
            </a:solidFill>
          </p:spPr>
          <p:txBody>
            <a:bodyPr/>
            <a:lstStyle/>
            <a:p/>
          </p:txBody>
        </p:sp>
        <p:sp>
          <p:nvSpPr>
            <p:cNvPr id="33" name="rc33"/>
            <p:cNvSpPr/>
            <p:nvPr/>
          </p:nvSpPr>
          <p:spPr>
            <a:xfrm>
              <a:off x="2362446" y="3287356"/>
              <a:ext cx="239888" cy="1020665"/>
            </a:xfrm>
            <a:prstGeom prst="rect">
              <a:avLst/>
            </a:prstGeom>
            <a:solidFill>
              <a:srgbClr val="80BD41">
                <a:alpha val="100000"/>
              </a:srgbClr>
            </a:solidFill>
          </p:spPr>
          <p:txBody>
            <a:bodyPr/>
            <a:lstStyle/>
            <a:p/>
          </p:txBody>
        </p:sp>
        <p:sp>
          <p:nvSpPr>
            <p:cNvPr id="34" name="rc34"/>
            <p:cNvSpPr/>
            <p:nvPr/>
          </p:nvSpPr>
          <p:spPr>
            <a:xfrm>
              <a:off x="2362446" y="3092954"/>
              <a:ext cx="239888" cy="194401"/>
            </a:xfrm>
            <a:prstGeom prst="rect">
              <a:avLst/>
            </a:prstGeom>
            <a:solidFill>
              <a:srgbClr val="E2231A">
                <a:alpha val="100000"/>
              </a:srgbClr>
            </a:solidFill>
          </p:spPr>
          <p:txBody>
            <a:bodyPr/>
            <a:lstStyle/>
            <a:p/>
          </p:txBody>
        </p:sp>
        <p:sp>
          <p:nvSpPr>
            <p:cNvPr id="35" name="rc35"/>
            <p:cNvSpPr/>
            <p:nvPr/>
          </p:nvSpPr>
          <p:spPr>
            <a:xfrm>
              <a:off x="2628989" y="3314768"/>
              <a:ext cx="239888" cy="993252"/>
            </a:xfrm>
            <a:prstGeom prst="rect">
              <a:avLst/>
            </a:prstGeom>
            <a:solidFill>
              <a:srgbClr val="80BD41">
                <a:alpha val="100000"/>
              </a:srgbClr>
            </a:solidFill>
          </p:spPr>
          <p:txBody>
            <a:bodyPr/>
            <a:lstStyle/>
            <a:p/>
          </p:txBody>
        </p:sp>
        <p:sp>
          <p:nvSpPr>
            <p:cNvPr id="36" name="rc36"/>
            <p:cNvSpPr/>
            <p:nvPr/>
          </p:nvSpPr>
          <p:spPr>
            <a:xfrm>
              <a:off x="2628989" y="3111229"/>
              <a:ext cx="239888" cy="203539"/>
            </a:xfrm>
            <a:prstGeom prst="rect">
              <a:avLst/>
            </a:prstGeom>
            <a:solidFill>
              <a:srgbClr val="E2231A">
                <a:alpha val="100000"/>
              </a:srgbClr>
            </a:solidFill>
          </p:spPr>
          <p:txBody>
            <a:bodyPr/>
            <a:lstStyle/>
            <a:p/>
          </p:txBody>
        </p:sp>
        <p:sp>
          <p:nvSpPr>
            <p:cNvPr id="37" name="rc37"/>
            <p:cNvSpPr/>
            <p:nvPr/>
          </p:nvSpPr>
          <p:spPr>
            <a:xfrm>
              <a:off x="2895532" y="3327561"/>
              <a:ext cx="239888" cy="980460"/>
            </a:xfrm>
            <a:prstGeom prst="rect">
              <a:avLst/>
            </a:prstGeom>
            <a:solidFill>
              <a:srgbClr val="80BD41">
                <a:alpha val="100000"/>
              </a:srgbClr>
            </a:solidFill>
          </p:spPr>
          <p:txBody>
            <a:bodyPr/>
            <a:lstStyle/>
            <a:p/>
          </p:txBody>
        </p:sp>
        <p:sp>
          <p:nvSpPr>
            <p:cNvPr id="38" name="rc38"/>
            <p:cNvSpPr/>
            <p:nvPr/>
          </p:nvSpPr>
          <p:spPr>
            <a:xfrm>
              <a:off x="2895532" y="3112371"/>
              <a:ext cx="239888" cy="215189"/>
            </a:xfrm>
            <a:prstGeom prst="rect">
              <a:avLst/>
            </a:prstGeom>
            <a:solidFill>
              <a:srgbClr val="E2231A">
                <a:alpha val="100000"/>
              </a:srgbClr>
            </a:solidFill>
          </p:spPr>
          <p:txBody>
            <a:bodyPr/>
            <a:lstStyle/>
            <a:p/>
          </p:txBody>
        </p:sp>
        <p:sp>
          <p:nvSpPr>
            <p:cNvPr id="39" name="rc39"/>
            <p:cNvSpPr/>
            <p:nvPr/>
          </p:nvSpPr>
          <p:spPr>
            <a:xfrm>
              <a:off x="3162075" y="3304717"/>
              <a:ext cx="239888" cy="1003304"/>
            </a:xfrm>
            <a:prstGeom prst="rect">
              <a:avLst/>
            </a:prstGeom>
            <a:solidFill>
              <a:srgbClr val="80BD41">
                <a:alpha val="100000"/>
              </a:srgbClr>
            </a:solidFill>
          </p:spPr>
          <p:txBody>
            <a:bodyPr/>
            <a:lstStyle/>
            <a:p/>
          </p:txBody>
        </p:sp>
        <p:sp>
          <p:nvSpPr>
            <p:cNvPr id="40" name="rc40"/>
            <p:cNvSpPr/>
            <p:nvPr/>
          </p:nvSpPr>
          <p:spPr>
            <a:xfrm>
              <a:off x="3162075" y="3069425"/>
              <a:ext cx="239888" cy="235292"/>
            </a:xfrm>
            <a:prstGeom prst="rect">
              <a:avLst/>
            </a:prstGeom>
            <a:solidFill>
              <a:srgbClr val="E2231A">
                <a:alpha val="100000"/>
              </a:srgbClr>
            </a:solidFill>
          </p:spPr>
          <p:txBody>
            <a:bodyPr/>
            <a:lstStyle/>
            <a:p/>
          </p:txBody>
        </p:sp>
        <p:sp>
          <p:nvSpPr>
            <p:cNvPr id="41" name="rc41"/>
            <p:cNvSpPr/>
            <p:nvPr/>
          </p:nvSpPr>
          <p:spPr>
            <a:xfrm>
              <a:off x="3428618" y="3302889"/>
              <a:ext cx="239888" cy="1005131"/>
            </a:xfrm>
            <a:prstGeom prst="rect">
              <a:avLst/>
            </a:prstGeom>
            <a:solidFill>
              <a:srgbClr val="80BD41">
                <a:alpha val="100000"/>
              </a:srgbClr>
            </a:solidFill>
          </p:spPr>
          <p:txBody>
            <a:bodyPr/>
            <a:lstStyle/>
            <a:p/>
          </p:txBody>
        </p:sp>
        <p:sp>
          <p:nvSpPr>
            <p:cNvPr id="42" name="rc42"/>
            <p:cNvSpPr/>
            <p:nvPr/>
          </p:nvSpPr>
          <p:spPr>
            <a:xfrm>
              <a:off x="3428618" y="3051607"/>
              <a:ext cx="239888" cy="251282"/>
            </a:xfrm>
            <a:prstGeom prst="rect">
              <a:avLst/>
            </a:prstGeom>
            <a:solidFill>
              <a:srgbClr val="E2231A">
                <a:alpha val="100000"/>
              </a:srgbClr>
            </a:solidFill>
          </p:spPr>
          <p:txBody>
            <a:bodyPr/>
            <a:lstStyle/>
            <a:p/>
          </p:txBody>
        </p:sp>
        <p:sp>
          <p:nvSpPr>
            <p:cNvPr id="43" name="rc43"/>
            <p:cNvSpPr/>
            <p:nvPr/>
          </p:nvSpPr>
          <p:spPr>
            <a:xfrm>
              <a:off x="3695161" y="3252861"/>
              <a:ext cx="239888" cy="1055159"/>
            </a:xfrm>
            <a:prstGeom prst="rect">
              <a:avLst/>
            </a:prstGeom>
            <a:solidFill>
              <a:srgbClr val="80BD41">
                <a:alpha val="100000"/>
              </a:srgbClr>
            </a:solidFill>
          </p:spPr>
          <p:txBody>
            <a:bodyPr/>
            <a:lstStyle/>
            <a:p/>
          </p:txBody>
        </p:sp>
        <p:sp>
          <p:nvSpPr>
            <p:cNvPr id="44" name="rc44"/>
            <p:cNvSpPr/>
            <p:nvPr/>
          </p:nvSpPr>
          <p:spPr>
            <a:xfrm>
              <a:off x="3695161" y="3051835"/>
              <a:ext cx="239888" cy="201026"/>
            </a:xfrm>
            <a:prstGeom prst="rect">
              <a:avLst/>
            </a:prstGeom>
            <a:solidFill>
              <a:srgbClr val="E2231A">
                <a:alpha val="100000"/>
              </a:srgbClr>
            </a:solidFill>
          </p:spPr>
          <p:txBody>
            <a:bodyPr/>
            <a:lstStyle/>
            <a:p/>
          </p:txBody>
        </p:sp>
        <p:sp>
          <p:nvSpPr>
            <p:cNvPr id="45" name="rc45"/>
            <p:cNvSpPr/>
            <p:nvPr/>
          </p:nvSpPr>
          <p:spPr>
            <a:xfrm>
              <a:off x="3961705" y="3199635"/>
              <a:ext cx="239888" cy="1108386"/>
            </a:xfrm>
            <a:prstGeom prst="rect">
              <a:avLst/>
            </a:prstGeom>
            <a:solidFill>
              <a:srgbClr val="80BD41">
                <a:alpha val="100000"/>
              </a:srgbClr>
            </a:solidFill>
          </p:spPr>
          <p:txBody>
            <a:bodyPr/>
            <a:lstStyle/>
            <a:p/>
          </p:txBody>
        </p:sp>
        <p:sp>
          <p:nvSpPr>
            <p:cNvPr id="46" name="rc46"/>
            <p:cNvSpPr/>
            <p:nvPr/>
          </p:nvSpPr>
          <p:spPr>
            <a:xfrm>
              <a:off x="3961705" y="3048408"/>
              <a:ext cx="239888" cy="151226"/>
            </a:xfrm>
            <a:prstGeom prst="rect">
              <a:avLst/>
            </a:prstGeom>
            <a:solidFill>
              <a:srgbClr val="E2231A">
                <a:alpha val="100000"/>
              </a:srgbClr>
            </a:solidFill>
          </p:spPr>
          <p:txBody>
            <a:bodyPr/>
            <a:lstStyle/>
            <a:p/>
          </p:txBody>
        </p:sp>
        <p:sp>
          <p:nvSpPr>
            <p:cNvPr id="47" name="rc47"/>
            <p:cNvSpPr/>
            <p:nvPr/>
          </p:nvSpPr>
          <p:spPr>
            <a:xfrm>
              <a:off x="4228248" y="3095238"/>
              <a:ext cx="239888" cy="1212782"/>
            </a:xfrm>
            <a:prstGeom prst="rect">
              <a:avLst/>
            </a:prstGeom>
            <a:solidFill>
              <a:srgbClr val="80BD41">
                <a:alpha val="100000"/>
              </a:srgbClr>
            </a:solidFill>
          </p:spPr>
          <p:txBody>
            <a:bodyPr/>
            <a:lstStyle/>
            <a:p/>
          </p:txBody>
        </p:sp>
        <p:sp>
          <p:nvSpPr>
            <p:cNvPr id="48" name="rc48"/>
            <p:cNvSpPr/>
            <p:nvPr/>
          </p:nvSpPr>
          <p:spPr>
            <a:xfrm>
              <a:off x="4228248" y="2989700"/>
              <a:ext cx="239888" cy="105538"/>
            </a:xfrm>
            <a:prstGeom prst="rect">
              <a:avLst/>
            </a:prstGeom>
            <a:solidFill>
              <a:srgbClr val="E2231A">
                <a:alpha val="100000"/>
              </a:srgbClr>
            </a:solidFill>
          </p:spPr>
          <p:txBody>
            <a:bodyPr/>
            <a:lstStyle/>
            <a:p/>
          </p:txBody>
        </p:sp>
        <p:sp>
          <p:nvSpPr>
            <p:cNvPr id="49" name="rc49"/>
            <p:cNvSpPr/>
            <p:nvPr/>
          </p:nvSpPr>
          <p:spPr>
            <a:xfrm>
              <a:off x="4494791" y="3102092"/>
              <a:ext cx="239888" cy="1205929"/>
            </a:xfrm>
            <a:prstGeom prst="rect">
              <a:avLst/>
            </a:prstGeom>
            <a:solidFill>
              <a:srgbClr val="80BD41">
                <a:alpha val="100000"/>
              </a:srgbClr>
            </a:solidFill>
          </p:spPr>
          <p:txBody>
            <a:bodyPr/>
            <a:lstStyle/>
            <a:p/>
          </p:txBody>
        </p:sp>
        <p:sp>
          <p:nvSpPr>
            <p:cNvPr id="50" name="rc50"/>
            <p:cNvSpPr/>
            <p:nvPr/>
          </p:nvSpPr>
          <p:spPr>
            <a:xfrm>
              <a:off x="4494791" y="2982846"/>
              <a:ext cx="239888" cy="119245"/>
            </a:xfrm>
            <a:prstGeom prst="rect">
              <a:avLst/>
            </a:prstGeom>
            <a:solidFill>
              <a:srgbClr val="E2231A">
                <a:alpha val="100000"/>
              </a:srgbClr>
            </a:solidFill>
          </p:spPr>
          <p:txBody>
            <a:bodyPr/>
            <a:lstStyle/>
            <a:p/>
          </p:txBody>
        </p:sp>
        <p:sp>
          <p:nvSpPr>
            <p:cNvPr id="51" name="rc51"/>
            <p:cNvSpPr/>
            <p:nvPr/>
          </p:nvSpPr>
          <p:spPr>
            <a:xfrm>
              <a:off x="4761334" y="3102548"/>
              <a:ext cx="239888" cy="1205472"/>
            </a:xfrm>
            <a:prstGeom prst="rect">
              <a:avLst/>
            </a:prstGeom>
            <a:solidFill>
              <a:srgbClr val="80BD41">
                <a:alpha val="100000"/>
              </a:srgbClr>
            </a:solidFill>
          </p:spPr>
          <p:txBody>
            <a:bodyPr/>
            <a:lstStyle/>
            <a:p/>
          </p:txBody>
        </p:sp>
        <p:sp>
          <p:nvSpPr>
            <p:cNvPr id="52" name="rc52"/>
            <p:cNvSpPr/>
            <p:nvPr/>
          </p:nvSpPr>
          <p:spPr>
            <a:xfrm>
              <a:off x="4761334" y="2968683"/>
              <a:ext cx="239888" cy="133865"/>
            </a:xfrm>
            <a:prstGeom prst="rect">
              <a:avLst/>
            </a:prstGeom>
            <a:solidFill>
              <a:srgbClr val="E2231A">
                <a:alpha val="100000"/>
              </a:srgbClr>
            </a:solidFill>
          </p:spPr>
          <p:txBody>
            <a:bodyPr/>
            <a:lstStyle/>
            <a:p/>
          </p:txBody>
        </p:sp>
        <p:sp>
          <p:nvSpPr>
            <p:cNvPr id="53" name="rc53"/>
            <p:cNvSpPr/>
            <p:nvPr/>
          </p:nvSpPr>
          <p:spPr>
            <a:xfrm>
              <a:off x="5027877" y="3081075"/>
              <a:ext cx="239888" cy="1226945"/>
            </a:xfrm>
            <a:prstGeom prst="rect">
              <a:avLst/>
            </a:prstGeom>
            <a:solidFill>
              <a:srgbClr val="80BD41">
                <a:alpha val="100000"/>
              </a:srgbClr>
            </a:solidFill>
          </p:spPr>
          <p:txBody>
            <a:bodyPr/>
            <a:lstStyle/>
            <a:p/>
          </p:txBody>
        </p:sp>
        <p:sp>
          <p:nvSpPr>
            <p:cNvPr id="54" name="rc54"/>
            <p:cNvSpPr/>
            <p:nvPr/>
          </p:nvSpPr>
          <p:spPr>
            <a:xfrm>
              <a:off x="5027877" y="2974394"/>
              <a:ext cx="239888" cy="106681"/>
            </a:xfrm>
            <a:prstGeom prst="rect">
              <a:avLst/>
            </a:prstGeom>
            <a:solidFill>
              <a:srgbClr val="E2231A">
                <a:alpha val="100000"/>
              </a:srgbClr>
            </a:solidFill>
          </p:spPr>
          <p:txBody>
            <a:bodyPr/>
            <a:lstStyle/>
            <a:p/>
          </p:txBody>
        </p:sp>
        <p:sp>
          <p:nvSpPr>
            <p:cNvPr id="55" name="rc55"/>
            <p:cNvSpPr/>
            <p:nvPr/>
          </p:nvSpPr>
          <p:spPr>
            <a:xfrm>
              <a:off x="5294420" y="3065998"/>
              <a:ext cx="239888" cy="1242022"/>
            </a:xfrm>
            <a:prstGeom prst="rect">
              <a:avLst/>
            </a:prstGeom>
            <a:solidFill>
              <a:srgbClr val="80BD41">
                <a:alpha val="100000"/>
              </a:srgbClr>
            </a:solidFill>
          </p:spPr>
          <p:txBody>
            <a:bodyPr/>
            <a:lstStyle/>
            <a:p/>
          </p:txBody>
        </p:sp>
        <p:sp>
          <p:nvSpPr>
            <p:cNvPr id="56" name="rc56"/>
            <p:cNvSpPr/>
            <p:nvPr/>
          </p:nvSpPr>
          <p:spPr>
            <a:xfrm>
              <a:off x="5294420" y="2972567"/>
              <a:ext cx="239888" cy="93431"/>
            </a:xfrm>
            <a:prstGeom prst="rect">
              <a:avLst/>
            </a:prstGeom>
            <a:solidFill>
              <a:srgbClr val="E2231A">
                <a:alpha val="100000"/>
              </a:srgbClr>
            </a:solidFill>
          </p:spPr>
          <p:txBody>
            <a:bodyPr/>
            <a:lstStyle/>
            <a:p/>
          </p:txBody>
        </p:sp>
        <p:sp>
          <p:nvSpPr>
            <p:cNvPr id="57" name="rc57"/>
            <p:cNvSpPr/>
            <p:nvPr/>
          </p:nvSpPr>
          <p:spPr>
            <a:xfrm>
              <a:off x="5560963" y="3100949"/>
              <a:ext cx="239888" cy="1207071"/>
            </a:xfrm>
            <a:prstGeom prst="rect">
              <a:avLst/>
            </a:prstGeom>
            <a:solidFill>
              <a:srgbClr val="80BD41">
                <a:alpha val="100000"/>
              </a:srgbClr>
            </a:solidFill>
          </p:spPr>
          <p:txBody>
            <a:bodyPr/>
            <a:lstStyle/>
            <a:p/>
          </p:txBody>
        </p:sp>
        <p:sp>
          <p:nvSpPr>
            <p:cNvPr id="58" name="rc58"/>
            <p:cNvSpPr/>
            <p:nvPr/>
          </p:nvSpPr>
          <p:spPr>
            <a:xfrm>
              <a:off x="5560963" y="2966856"/>
              <a:ext cx="239888" cy="134093"/>
            </a:xfrm>
            <a:prstGeom prst="rect">
              <a:avLst/>
            </a:prstGeom>
            <a:solidFill>
              <a:srgbClr val="E2231A">
                <a:alpha val="100000"/>
              </a:srgbClr>
            </a:solidFill>
          </p:spPr>
          <p:txBody>
            <a:bodyPr/>
            <a:lstStyle/>
            <a:p/>
          </p:txBody>
        </p:sp>
        <p:sp>
          <p:nvSpPr>
            <p:cNvPr id="59" name="rc59"/>
            <p:cNvSpPr/>
            <p:nvPr/>
          </p:nvSpPr>
          <p:spPr>
            <a:xfrm>
              <a:off x="5827506" y="3127677"/>
              <a:ext cx="239888" cy="1180344"/>
            </a:xfrm>
            <a:prstGeom prst="rect">
              <a:avLst/>
            </a:prstGeom>
            <a:solidFill>
              <a:srgbClr val="80BD41">
                <a:alpha val="100000"/>
              </a:srgbClr>
            </a:solidFill>
          </p:spPr>
          <p:txBody>
            <a:bodyPr/>
            <a:lstStyle/>
            <a:p/>
          </p:txBody>
        </p:sp>
        <p:sp>
          <p:nvSpPr>
            <p:cNvPr id="60" name="rc60"/>
            <p:cNvSpPr/>
            <p:nvPr/>
          </p:nvSpPr>
          <p:spPr>
            <a:xfrm>
              <a:off x="5827506" y="2981704"/>
              <a:ext cx="239888" cy="145972"/>
            </a:xfrm>
            <a:prstGeom prst="rect">
              <a:avLst/>
            </a:prstGeom>
            <a:solidFill>
              <a:srgbClr val="E2231A">
                <a:alpha val="100000"/>
              </a:srgbClr>
            </a:solidFill>
          </p:spPr>
          <p:txBody>
            <a:bodyPr/>
            <a:lstStyle/>
            <a:p/>
          </p:txBody>
        </p:sp>
        <p:sp>
          <p:nvSpPr>
            <p:cNvPr id="61" name="rc61"/>
            <p:cNvSpPr/>
            <p:nvPr/>
          </p:nvSpPr>
          <p:spPr>
            <a:xfrm>
              <a:off x="6094049" y="3149835"/>
              <a:ext cx="239888" cy="1158185"/>
            </a:xfrm>
            <a:prstGeom prst="rect">
              <a:avLst/>
            </a:prstGeom>
            <a:solidFill>
              <a:srgbClr val="80BD41">
                <a:alpha val="100000"/>
              </a:srgbClr>
            </a:solidFill>
          </p:spPr>
          <p:txBody>
            <a:bodyPr/>
            <a:lstStyle/>
            <a:p/>
          </p:txBody>
        </p:sp>
        <p:sp>
          <p:nvSpPr>
            <p:cNvPr id="62" name="rc62"/>
            <p:cNvSpPr/>
            <p:nvPr/>
          </p:nvSpPr>
          <p:spPr>
            <a:xfrm>
              <a:off x="6094049" y="3006604"/>
              <a:ext cx="239888" cy="143231"/>
            </a:xfrm>
            <a:prstGeom prst="rect">
              <a:avLst/>
            </a:prstGeom>
            <a:solidFill>
              <a:srgbClr val="E2231A">
                <a:alpha val="100000"/>
              </a:srgbClr>
            </a:solidFill>
          </p:spPr>
          <p:txBody>
            <a:bodyPr/>
            <a:lstStyle/>
            <a:p/>
          </p:txBody>
        </p:sp>
        <p:sp>
          <p:nvSpPr>
            <p:cNvPr id="63" name="rc63"/>
            <p:cNvSpPr/>
            <p:nvPr/>
          </p:nvSpPr>
          <p:spPr>
            <a:xfrm>
              <a:off x="6360593" y="3162399"/>
              <a:ext cx="239888" cy="1145621"/>
            </a:xfrm>
            <a:prstGeom prst="rect">
              <a:avLst/>
            </a:prstGeom>
            <a:solidFill>
              <a:srgbClr val="80BD41">
                <a:alpha val="100000"/>
              </a:srgbClr>
            </a:solidFill>
          </p:spPr>
          <p:txBody>
            <a:bodyPr/>
            <a:lstStyle/>
            <a:p/>
          </p:txBody>
        </p:sp>
        <p:sp>
          <p:nvSpPr>
            <p:cNvPr id="64" name="rc64"/>
            <p:cNvSpPr/>
            <p:nvPr/>
          </p:nvSpPr>
          <p:spPr>
            <a:xfrm>
              <a:off x="6360593" y="3035159"/>
              <a:ext cx="239888" cy="127240"/>
            </a:xfrm>
            <a:prstGeom prst="rect">
              <a:avLst/>
            </a:prstGeom>
            <a:solidFill>
              <a:srgbClr val="E2231A">
                <a:alpha val="100000"/>
              </a:srgbClr>
            </a:solidFill>
          </p:spPr>
          <p:txBody>
            <a:bodyPr/>
            <a:lstStyle/>
            <a:p/>
          </p:txBody>
        </p:sp>
        <p:sp>
          <p:nvSpPr>
            <p:cNvPr id="65" name="rc65"/>
            <p:cNvSpPr/>
            <p:nvPr/>
          </p:nvSpPr>
          <p:spPr>
            <a:xfrm>
              <a:off x="6627136" y="3184101"/>
              <a:ext cx="239888" cy="1123919"/>
            </a:xfrm>
            <a:prstGeom prst="rect">
              <a:avLst/>
            </a:prstGeom>
            <a:solidFill>
              <a:srgbClr val="80BD41">
                <a:alpha val="100000"/>
              </a:srgbClr>
            </a:solidFill>
          </p:spPr>
          <p:txBody>
            <a:bodyPr/>
            <a:lstStyle/>
            <a:p/>
          </p:txBody>
        </p:sp>
        <p:sp>
          <p:nvSpPr>
            <p:cNvPr id="66" name="rc66"/>
            <p:cNvSpPr/>
            <p:nvPr/>
          </p:nvSpPr>
          <p:spPr>
            <a:xfrm>
              <a:off x="6627136" y="3059145"/>
              <a:ext cx="239888" cy="124956"/>
            </a:xfrm>
            <a:prstGeom prst="rect">
              <a:avLst/>
            </a:prstGeom>
            <a:solidFill>
              <a:srgbClr val="E2231A">
                <a:alpha val="100000"/>
              </a:srgbClr>
            </a:solidFill>
          </p:spPr>
          <p:txBody>
            <a:bodyPr/>
            <a:lstStyle/>
            <a:p/>
          </p:txBody>
        </p:sp>
        <p:sp>
          <p:nvSpPr>
            <p:cNvPr id="67" name="rc67"/>
            <p:cNvSpPr/>
            <p:nvPr/>
          </p:nvSpPr>
          <p:spPr>
            <a:xfrm>
              <a:off x="6893679" y="3202833"/>
              <a:ext cx="239888" cy="1105187"/>
            </a:xfrm>
            <a:prstGeom prst="rect">
              <a:avLst/>
            </a:prstGeom>
            <a:solidFill>
              <a:srgbClr val="80BD41">
                <a:alpha val="100000"/>
              </a:srgbClr>
            </a:solidFill>
          </p:spPr>
          <p:txBody>
            <a:bodyPr/>
            <a:lstStyle/>
            <a:p/>
          </p:txBody>
        </p:sp>
        <p:sp>
          <p:nvSpPr>
            <p:cNvPr id="68" name="rc68"/>
            <p:cNvSpPr/>
            <p:nvPr/>
          </p:nvSpPr>
          <p:spPr>
            <a:xfrm>
              <a:off x="6893679" y="3079933"/>
              <a:ext cx="239888" cy="122900"/>
            </a:xfrm>
            <a:prstGeom prst="rect">
              <a:avLst/>
            </a:prstGeom>
            <a:solidFill>
              <a:srgbClr val="E2231A">
                <a:alpha val="100000"/>
              </a:srgbClr>
            </a:solidFill>
          </p:spPr>
          <p:txBody>
            <a:bodyPr/>
            <a:lstStyle/>
            <a:p/>
          </p:txBody>
        </p:sp>
        <p:sp>
          <p:nvSpPr>
            <p:cNvPr id="69" name="rc69"/>
            <p:cNvSpPr/>
            <p:nvPr/>
          </p:nvSpPr>
          <p:spPr>
            <a:xfrm>
              <a:off x="7160222" y="3285757"/>
              <a:ext cx="239888" cy="1022264"/>
            </a:xfrm>
            <a:prstGeom prst="rect">
              <a:avLst/>
            </a:prstGeom>
            <a:solidFill>
              <a:srgbClr val="80BD41">
                <a:alpha val="100000"/>
              </a:srgbClr>
            </a:solidFill>
          </p:spPr>
          <p:txBody>
            <a:bodyPr/>
            <a:lstStyle/>
            <a:p/>
          </p:txBody>
        </p:sp>
        <p:sp>
          <p:nvSpPr>
            <p:cNvPr id="70" name="rc70"/>
            <p:cNvSpPr/>
            <p:nvPr/>
          </p:nvSpPr>
          <p:spPr>
            <a:xfrm>
              <a:off x="7160222" y="3091127"/>
              <a:ext cx="239888" cy="194630"/>
            </a:xfrm>
            <a:prstGeom prst="rect">
              <a:avLst/>
            </a:prstGeom>
            <a:solidFill>
              <a:srgbClr val="E2231A">
                <a:alpha val="100000"/>
              </a:srgbClr>
            </a:solidFill>
          </p:spPr>
          <p:txBody>
            <a:bodyPr/>
            <a:lstStyle/>
            <a:p/>
          </p:txBody>
        </p:sp>
        <p:sp>
          <p:nvSpPr>
            <p:cNvPr id="71" name="rc71"/>
            <p:cNvSpPr/>
            <p:nvPr/>
          </p:nvSpPr>
          <p:spPr>
            <a:xfrm>
              <a:off x="7426765" y="3383072"/>
              <a:ext cx="239888" cy="924949"/>
            </a:xfrm>
            <a:prstGeom prst="rect">
              <a:avLst/>
            </a:prstGeom>
            <a:solidFill>
              <a:srgbClr val="80BD41">
                <a:alpha val="100000"/>
              </a:srgbClr>
            </a:solidFill>
          </p:spPr>
          <p:txBody>
            <a:bodyPr/>
            <a:lstStyle/>
            <a:p/>
          </p:txBody>
        </p:sp>
        <p:sp>
          <p:nvSpPr>
            <p:cNvPr id="72" name="rc72"/>
            <p:cNvSpPr/>
            <p:nvPr/>
          </p:nvSpPr>
          <p:spPr>
            <a:xfrm>
              <a:off x="7426765" y="3090898"/>
              <a:ext cx="239888" cy="292173"/>
            </a:xfrm>
            <a:prstGeom prst="rect">
              <a:avLst/>
            </a:prstGeom>
            <a:solidFill>
              <a:srgbClr val="E2231A">
                <a:alpha val="100000"/>
              </a:srgbClr>
            </a:solidFill>
          </p:spPr>
          <p:txBody>
            <a:bodyPr/>
            <a:lstStyle/>
            <a:p/>
          </p:txBody>
        </p:sp>
        <p:sp>
          <p:nvSpPr>
            <p:cNvPr id="73" name="rc73"/>
            <p:cNvSpPr/>
            <p:nvPr/>
          </p:nvSpPr>
          <p:spPr>
            <a:xfrm>
              <a:off x="7693308" y="3215169"/>
              <a:ext cx="239888" cy="1092852"/>
            </a:xfrm>
            <a:prstGeom prst="rect">
              <a:avLst/>
            </a:prstGeom>
            <a:solidFill>
              <a:srgbClr val="80BD41">
                <a:alpha val="100000"/>
              </a:srgbClr>
            </a:solidFill>
          </p:spPr>
          <p:txBody>
            <a:bodyPr/>
            <a:lstStyle/>
            <a:p/>
          </p:txBody>
        </p:sp>
        <p:sp>
          <p:nvSpPr>
            <p:cNvPr id="74" name="rc74"/>
            <p:cNvSpPr/>
            <p:nvPr/>
          </p:nvSpPr>
          <p:spPr>
            <a:xfrm>
              <a:off x="7693308" y="3093639"/>
              <a:ext cx="239888" cy="121529"/>
            </a:xfrm>
            <a:prstGeom prst="rect">
              <a:avLst/>
            </a:prstGeom>
            <a:solidFill>
              <a:srgbClr val="E2231A">
                <a:alpha val="100000"/>
              </a:srgbClr>
            </a:solidFill>
          </p:spPr>
          <p:txBody>
            <a:bodyPr/>
            <a:lstStyle/>
            <a:p/>
          </p:txBody>
        </p:sp>
        <p:sp>
          <p:nvSpPr>
            <p:cNvPr id="75" name="rc75"/>
            <p:cNvSpPr/>
            <p:nvPr/>
          </p:nvSpPr>
          <p:spPr>
            <a:xfrm>
              <a:off x="7959851" y="3337384"/>
              <a:ext cx="239888" cy="970637"/>
            </a:xfrm>
            <a:prstGeom prst="rect">
              <a:avLst/>
            </a:prstGeom>
            <a:solidFill>
              <a:srgbClr val="80BD41">
                <a:alpha val="100000"/>
              </a:srgbClr>
            </a:solidFill>
          </p:spPr>
          <p:txBody>
            <a:bodyPr/>
            <a:lstStyle/>
            <a:p/>
          </p:txBody>
        </p:sp>
        <p:sp>
          <p:nvSpPr>
            <p:cNvPr id="76" name="rc76"/>
            <p:cNvSpPr/>
            <p:nvPr/>
          </p:nvSpPr>
          <p:spPr>
            <a:xfrm>
              <a:off x="7959851" y="3094782"/>
              <a:ext cx="239888" cy="242602"/>
            </a:xfrm>
            <a:prstGeom prst="rect">
              <a:avLst/>
            </a:prstGeom>
            <a:solidFill>
              <a:srgbClr val="E2231A">
                <a:alpha val="100000"/>
              </a:srgbClr>
            </a:solidFill>
          </p:spPr>
          <p:txBody>
            <a:bodyPr/>
            <a:lstStyle/>
            <a:p/>
          </p:txBody>
        </p:sp>
        <p:sp>
          <p:nvSpPr>
            <p:cNvPr id="77" name="pl77"/>
            <p:cNvSpPr/>
            <p:nvPr/>
          </p:nvSpPr>
          <p:spPr>
            <a:xfrm>
              <a:off x="1416218" y="2229144"/>
              <a:ext cx="6663577" cy="514130"/>
            </a:xfrm>
            <a:custGeom>
              <a:avLst/>
              <a:pathLst>
                <a:path w="6663577" h="514130">
                  <a:moveTo>
                    <a:pt x="0" y="424716"/>
                  </a:moveTo>
                  <a:lnTo>
                    <a:pt x="266543" y="514130"/>
                  </a:lnTo>
                  <a:lnTo>
                    <a:pt x="533086" y="335302"/>
                  </a:lnTo>
                  <a:lnTo>
                    <a:pt x="799629" y="178828"/>
                  </a:lnTo>
                  <a:lnTo>
                    <a:pt x="1066172" y="201181"/>
                  </a:lnTo>
                  <a:lnTo>
                    <a:pt x="1332715" y="223535"/>
                  </a:lnTo>
                  <a:lnTo>
                    <a:pt x="1599258" y="245888"/>
                  </a:lnTo>
                  <a:lnTo>
                    <a:pt x="1865801" y="268242"/>
                  </a:lnTo>
                  <a:lnTo>
                    <a:pt x="2132344" y="290595"/>
                  </a:lnTo>
                  <a:lnTo>
                    <a:pt x="2398888" y="201181"/>
                  </a:lnTo>
                  <a:lnTo>
                    <a:pt x="2665431" y="111767"/>
                  </a:lnTo>
                  <a:lnTo>
                    <a:pt x="2931974" y="22353"/>
                  </a:lnTo>
                  <a:lnTo>
                    <a:pt x="3198517" y="44707"/>
                  </a:lnTo>
                  <a:lnTo>
                    <a:pt x="3465060" y="67060"/>
                  </a:lnTo>
                  <a:lnTo>
                    <a:pt x="3731603" y="22353"/>
                  </a:lnTo>
                  <a:lnTo>
                    <a:pt x="3998146" y="0"/>
                  </a:lnTo>
                  <a:lnTo>
                    <a:pt x="4264689" y="67060"/>
                  </a:lnTo>
                  <a:lnTo>
                    <a:pt x="4531233" y="89414"/>
                  </a:lnTo>
                  <a:lnTo>
                    <a:pt x="4797776" y="89414"/>
                  </a:lnTo>
                  <a:lnTo>
                    <a:pt x="5064319" y="67060"/>
                  </a:lnTo>
                  <a:lnTo>
                    <a:pt x="5330862" y="67060"/>
                  </a:lnTo>
                  <a:lnTo>
                    <a:pt x="5597405" y="67060"/>
                  </a:lnTo>
                  <a:lnTo>
                    <a:pt x="5863948" y="201181"/>
                  </a:lnTo>
                  <a:lnTo>
                    <a:pt x="6130491" y="380009"/>
                  </a:lnTo>
                  <a:lnTo>
                    <a:pt x="6397034" y="67060"/>
                  </a:lnTo>
                  <a:lnTo>
                    <a:pt x="6663577" y="290595"/>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9" name="tx89"/>
            <p:cNvSpPr/>
            <p:nvPr/>
          </p:nvSpPr>
          <p:spPr>
            <a:xfrm>
              <a:off x="1324790" y="29546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90" name="tx90"/>
            <p:cNvSpPr/>
            <p:nvPr/>
          </p:nvSpPr>
          <p:spPr>
            <a:xfrm>
              <a:off x="2657505" y="29753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1" name="tx91"/>
            <p:cNvSpPr/>
            <p:nvPr/>
          </p:nvSpPr>
          <p:spPr>
            <a:xfrm>
              <a:off x="3990221" y="29124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92" name="tx92"/>
            <p:cNvSpPr/>
            <p:nvPr/>
          </p:nvSpPr>
          <p:spPr>
            <a:xfrm>
              <a:off x="5322937" y="28366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93" name="tx93"/>
            <p:cNvSpPr/>
            <p:nvPr/>
          </p:nvSpPr>
          <p:spPr>
            <a:xfrm>
              <a:off x="6389109" y="290038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55.7</a:t>
              </a:r>
            </a:p>
          </p:txBody>
        </p:sp>
        <p:sp>
          <p:nvSpPr>
            <p:cNvPr id="94" name="tx94"/>
            <p:cNvSpPr/>
            <p:nvPr/>
          </p:nvSpPr>
          <p:spPr>
            <a:xfrm>
              <a:off x="6655652" y="292372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54.7</a:t>
              </a:r>
            </a:p>
          </p:txBody>
        </p:sp>
        <p:sp>
          <p:nvSpPr>
            <p:cNvPr id="95" name="tx95"/>
            <p:cNvSpPr/>
            <p:nvPr/>
          </p:nvSpPr>
          <p:spPr>
            <a:xfrm>
              <a:off x="6922195" y="29439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a:t>
              </a:r>
            </a:p>
          </p:txBody>
        </p:sp>
        <p:sp>
          <p:nvSpPr>
            <p:cNvPr id="96" name="tx96"/>
            <p:cNvSpPr/>
            <p:nvPr/>
          </p:nvSpPr>
          <p:spPr>
            <a:xfrm>
              <a:off x="7188738" y="29549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97" name="tx97"/>
            <p:cNvSpPr/>
            <p:nvPr/>
          </p:nvSpPr>
          <p:spPr>
            <a:xfrm>
              <a:off x="7455282" y="29551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98" name="tx98"/>
            <p:cNvSpPr/>
            <p:nvPr/>
          </p:nvSpPr>
          <p:spPr>
            <a:xfrm>
              <a:off x="7721825" y="29576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53.2</a:t>
              </a:r>
            </a:p>
          </p:txBody>
        </p:sp>
        <p:sp>
          <p:nvSpPr>
            <p:cNvPr id="99" name="tx99"/>
            <p:cNvSpPr/>
            <p:nvPr/>
          </p:nvSpPr>
          <p:spPr>
            <a:xfrm>
              <a:off x="7988368" y="29588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100" name="pl100"/>
            <p:cNvSpPr/>
            <p:nvPr/>
          </p:nvSpPr>
          <p:spPr>
            <a:xfrm>
              <a:off x="1416218"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8225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39.4</a:t>
              </a:r>
            </a:p>
          </p:txBody>
        </p:sp>
        <p:sp>
          <p:nvSpPr>
            <p:cNvPr id="112" name="tx112"/>
            <p:cNvSpPr/>
            <p:nvPr/>
          </p:nvSpPr>
          <p:spPr>
            <a:xfrm>
              <a:off x="1324790" y="32139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13" name="tx113"/>
            <p:cNvSpPr/>
            <p:nvPr/>
          </p:nvSpPr>
          <p:spPr>
            <a:xfrm>
              <a:off x="2657505" y="37763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14" name="tx114"/>
            <p:cNvSpPr/>
            <p:nvPr/>
          </p:nvSpPr>
          <p:spPr>
            <a:xfrm>
              <a:off x="2683631" y="31779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15" name="tx115"/>
            <p:cNvSpPr/>
            <p:nvPr/>
          </p:nvSpPr>
          <p:spPr>
            <a:xfrm>
              <a:off x="3990221" y="37187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16" name="tx116"/>
            <p:cNvSpPr/>
            <p:nvPr/>
          </p:nvSpPr>
          <p:spPr>
            <a:xfrm>
              <a:off x="4016347" y="30889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7" name="tx117"/>
            <p:cNvSpPr/>
            <p:nvPr/>
          </p:nvSpPr>
          <p:spPr>
            <a:xfrm>
              <a:off x="5322937" y="365223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54.4</a:t>
              </a:r>
            </a:p>
          </p:txBody>
        </p:sp>
        <p:sp>
          <p:nvSpPr>
            <p:cNvPr id="118" name="tx118"/>
            <p:cNvSpPr/>
            <p:nvPr/>
          </p:nvSpPr>
          <p:spPr>
            <a:xfrm>
              <a:off x="5349062" y="298538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9" name="tx119"/>
            <p:cNvSpPr/>
            <p:nvPr/>
          </p:nvSpPr>
          <p:spPr>
            <a:xfrm>
              <a:off x="6389109" y="37001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a:t>
              </a:r>
            </a:p>
          </p:txBody>
        </p:sp>
        <p:sp>
          <p:nvSpPr>
            <p:cNvPr id="120" name="tx120"/>
            <p:cNvSpPr/>
            <p:nvPr/>
          </p:nvSpPr>
          <p:spPr>
            <a:xfrm>
              <a:off x="6415235" y="30637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1" name="tx121"/>
            <p:cNvSpPr/>
            <p:nvPr/>
          </p:nvSpPr>
          <p:spPr>
            <a:xfrm>
              <a:off x="6655652" y="3711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22" name="tx122"/>
            <p:cNvSpPr/>
            <p:nvPr/>
          </p:nvSpPr>
          <p:spPr>
            <a:xfrm>
              <a:off x="6681778" y="3087768"/>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3" name="tx123"/>
            <p:cNvSpPr/>
            <p:nvPr/>
          </p:nvSpPr>
          <p:spPr>
            <a:xfrm>
              <a:off x="6922195" y="37203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24" name="tx124"/>
            <p:cNvSpPr/>
            <p:nvPr/>
          </p:nvSpPr>
          <p:spPr>
            <a:xfrm>
              <a:off x="6948321" y="3106610"/>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5" name="tx125"/>
            <p:cNvSpPr/>
            <p:nvPr/>
          </p:nvSpPr>
          <p:spPr>
            <a:xfrm>
              <a:off x="7188738" y="37618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a:t>
              </a:r>
            </a:p>
          </p:txBody>
        </p:sp>
        <p:sp>
          <p:nvSpPr>
            <p:cNvPr id="126" name="tx126"/>
            <p:cNvSpPr/>
            <p:nvPr/>
          </p:nvSpPr>
          <p:spPr>
            <a:xfrm>
              <a:off x="7214864" y="31533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27" name="tx127"/>
            <p:cNvSpPr/>
            <p:nvPr/>
          </p:nvSpPr>
          <p:spPr>
            <a:xfrm>
              <a:off x="7455282" y="38104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28" name="tx128"/>
            <p:cNvSpPr/>
            <p:nvPr/>
          </p:nvSpPr>
          <p:spPr>
            <a:xfrm>
              <a:off x="7455282" y="32019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9" name="tx129"/>
            <p:cNvSpPr/>
            <p:nvPr/>
          </p:nvSpPr>
          <p:spPr>
            <a:xfrm>
              <a:off x="7721825" y="37265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a:t>
              </a:r>
            </a:p>
          </p:txBody>
        </p:sp>
        <p:sp>
          <p:nvSpPr>
            <p:cNvPr id="130" name="tx130"/>
            <p:cNvSpPr/>
            <p:nvPr/>
          </p:nvSpPr>
          <p:spPr>
            <a:xfrm>
              <a:off x="7747950" y="311931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31" name="tx131"/>
            <p:cNvSpPr/>
            <p:nvPr/>
          </p:nvSpPr>
          <p:spPr>
            <a:xfrm>
              <a:off x="7988368" y="37876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42.5</a:t>
              </a:r>
            </a:p>
          </p:txBody>
        </p:sp>
        <p:sp>
          <p:nvSpPr>
            <p:cNvPr id="132" name="tx132"/>
            <p:cNvSpPr/>
            <p:nvPr/>
          </p:nvSpPr>
          <p:spPr>
            <a:xfrm>
              <a:off x="7988368" y="31810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84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733081" y="31137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733081" y="254431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655386" y="19715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4448"/>
              <a:ext cx="149140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Lesotho, 2000-2025</a:t>
              </a:r>
            </a:p>
          </p:txBody>
        </p:sp>
        <p:sp>
          <p:nvSpPr>
            <p:cNvPr id="164" name="pl164"/>
            <p:cNvSpPr/>
            <p:nvPr/>
          </p:nvSpPr>
          <p:spPr>
            <a:xfrm>
              <a:off x="24762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8361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1960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6561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0161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3760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5917493" cy="129091"/>
            </a:xfrm>
            <a:prstGeom prst="rect">
              <a:avLst/>
            </a:prstGeom>
            <a:solidFill>
              <a:srgbClr val="80BD41">
                <a:alpha val="100000"/>
              </a:srgbClr>
            </a:solidFill>
          </p:spPr>
          <p:txBody>
            <a:bodyPr/>
            <a:lstStyle/>
            <a:p/>
          </p:txBody>
        </p:sp>
        <p:sp>
          <p:nvSpPr>
            <p:cNvPr id="175" name="rc175"/>
            <p:cNvSpPr/>
            <p:nvPr/>
          </p:nvSpPr>
          <p:spPr>
            <a:xfrm>
              <a:off x="7213767" y="5954972"/>
              <a:ext cx="657237" cy="129091"/>
            </a:xfrm>
            <a:prstGeom prst="rect">
              <a:avLst/>
            </a:prstGeom>
            <a:solidFill>
              <a:srgbClr val="E2231A">
                <a:alpha val="100000"/>
              </a:srgbClr>
            </a:solidFill>
          </p:spPr>
          <p:txBody>
            <a:bodyPr/>
            <a:lstStyle/>
            <a:p/>
          </p:txBody>
        </p:sp>
        <p:sp>
          <p:nvSpPr>
            <p:cNvPr id="176" name="rc176"/>
            <p:cNvSpPr/>
            <p:nvPr/>
          </p:nvSpPr>
          <p:spPr>
            <a:xfrm>
              <a:off x="1296273" y="5793607"/>
              <a:ext cx="5644922" cy="129091"/>
            </a:xfrm>
            <a:prstGeom prst="rect">
              <a:avLst/>
            </a:prstGeom>
            <a:solidFill>
              <a:srgbClr val="80BD41">
                <a:alpha val="100000"/>
              </a:srgbClr>
            </a:solidFill>
          </p:spPr>
          <p:txBody>
            <a:bodyPr/>
            <a:lstStyle/>
            <a:p/>
          </p:txBody>
        </p:sp>
        <p:sp>
          <p:nvSpPr>
            <p:cNvPr id="177" name="rc177"/>
            <p:cNvSpPr/>
            <p:nvPr/>
          </p:nvSpPr>
          <p:spPr>
            <a:xfrm>
              <a:off x="6941196" y="5793607"/>
              <a:ext cx="627738" cy="129091"/>
            </a:xfrm>
            <a:prstGeom prst="rect">
              <a:avLst/>
            </a:prstGeom>
            <a:solidFill>
              <a:srgbClr val="E2231A">
                <a:alpha val="100000"/>
              </a:srgbClr>
            </a:solidFill>
          </p:spPr>
          <p:txBody>
            <a:bodyPr/>
            <a:lstStyle/>
            <a:p/>
          </p:txBody>
        </p:sp>
        <p:sp>
          <p:nvSpPr>
            <p:cNvPr id="178" name="rc178"/>
            <p:cNvSpPr/>
            <p:nvPr/>
          </p:nvSpPr>
          <p:spPr>
            <a:xfrm>
              <a:off x="1296273" y="5632243"/>
              <a:ext cx="5013644" cy="129091"/>
            </a:xfrm>
            <a:prstGeom prst="rect">
              <a:avLst/>
            </a:prstGeom>
            <a:solidFill>
              <a:srgbClr val="80BD41">
                <a:alpha val="100000"/>
              </a:srgbClr>
            </a:solidFill>
          </p:spPr>
          <p:txBody>
            <a:bodyPr/>
            <a:lstStyle/>
            <a:p/>
          </p:txBody>
        </p:sp>
        <p:sp>
          <p:nvSpPr>
            <p:cNvPr id="179" name="rc179"/>
            <p:cNvSpPr/>
            <p:nvPr/>
          </p:nvSpPr>
          <p:spPr>
            <a:xfrm>
              <a:off x="6309918" y="5632243"/>
              <a:ext cx="1253116" cy="129091"/>
            </a:xfrm>
            <a:prstGeom prst="rect">
              <a:avLst/>
            </a:prstGeom>
            <a:solidFill>
              <a:srgbClr val="E2231A">
                <a:alpha val="100000"/>
              </a:srgbClr>
            </a:solidFill>
          </p:spPr>
          <p:txBody>
            <a:bodyPr/>
            <a:lstStyle/>
            <a:p/>
          </p:txBody>
        </p:sp>
        <p:sp>
          <p:nvSpPr>
            <p:cNvPr id="180" name="tx180"/>
            <p:cNvSpPr/>
            <p:nvPr/>
          </p:nvSpPr>
          <p:spPr>
            <a:xfrm>
              <a:off x="8087213"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55.7</a:t>
              </a:r>
            </a:p>
          </p:txBody>
        </p:sp>
        <p:sp>
          <p:nvSpPr>
            <p:cNvPr id="181" name="tx181"/>
            <p:cNvSpPr/>
            <p:nvPr/>
          </p:nvSpPr>
          <p:spPr>
            <a:xfrm>
              <a:off x="7770041"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53.2</a:t>
              </a:r>
            </a:p>
          </p:txBody>
        </p:sp>
        <p:sp>
          <p:nvSpPr>
            <p:cNvPr id="182" name="tx182"/>
            <p:cNvSpPr/>
            <p:nvPr/>
          </p:nvSpPr>
          <p:spPr>
            <a:xfrm>
              <a:off x="7763846"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53.1</a:t>
              </a:r>
            </a:p>
          </p:txBody>
        </p:sp>
        <p:sp>
          <p:nvSpPr>
            <p:cNvPr id="183" name="tx183"/>
            <p:cNvSpPr/>
            <p:nvPr/>
          </p:nvSpPr>
          <p:spPr>
            <a:xfrm>
              <a:off x="414952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50.1</a:t>
              </a:r>
            </a:p>
          </p:txBody>
        </p:sp>
        <p:sp>
          <p:nvSpPr>
            <p:cNvPr id="184" name="tx184"/>
            <p:cNvSpPr/>
            <p:nvPr/>
          </p:nvSpPr>
          <p:spPr>
            <a:xfrm>
              <a:off x="7467036"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85" name="tx185"/>
            <p:cNvSpPr/>
            <p:nvPr/>
          </p:nvSpPr>
          <p:spPr>
            <a:xfrm>
              <a:off x="401324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47.8</a:t>
              </a:r>
            </a:p>
          </p:txBody>
        </p:sp>
        <p:sp>
          <p:nvSpPr>
            <p:cNvPr id="186" name="tx186"/>
            <p:cNvSpPr/>
            <p:nvPr/>
          </p:nvSpPr>
          <p:spPr>
            <a:xfrm>
              <a:off x="7179716"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87" name="tx187"/>
            <p:cNvSpPr/>
            <p:nvPr/>
          </p:nvSpPr>
          <p:spPr>
            <a:xfrm>
              <a:off x="369760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42.5</a:t>
              </a:r>
            </a:p>
          </p:txBody>
        </p:sp>
        <p:sp>
          <p:nvSpPr>
            <p:cNvPr id="188" name="tx188"/>
            <p:cNvSpPr/>
            <p:nvPr/>
          </p:nvSpPr>
          <p:spPr>
            <a:xfrm>
              <a:off x="683098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57849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4" name="tx194"/>
            <p:cNvSpPr/>
            <p:nvPr/>
          </p:nvSpPr>
          <p:spPr>
            <a:xfrm>
              <a:off x="593841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5" name="tx195"/>
            <p:cNvSpPr/>
            <p:nvPr/>
          </p:nvSpPr>
          <p:spPr>
            <a:xfrm>
              <a:off x="829833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6" name="tx196"/>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(80%) was lower than in 2019 (90%).
The number of children vaccinated with MCV1 decreased 15% compared to in 2019.
The number of surviving infants decreased approximately 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9370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97019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34668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72317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209966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490545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28194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65843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303493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241142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782627" y="178791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5" name="pl15"/>
            <p:cNvSpPr/>
            <p:nvPr/>
          </p:nvSpPr>
          <p:spPr>
            <a:xfrm>
              <a:off x="106647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3954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01262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8570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5877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3185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04930"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7800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85108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2415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9723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27031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74338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1646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853589" y="4905456"/>
              <a:ext cx="425768" cy="0"/>
            </a:xfrm>
            <a:prstGeom prst="rect">
              <a:avLst/>
            </a:prstGeom>
            <a:solidFill>
              <a:srgbClr val="1CABE2">
                <a:alpha val="100000"/>
              </a:srgbClr>
            </a:solidFill>
          </p:spPr>
          <p:txBody>
            <a:bodyPr/>
            <a:lstStyle/>
            <a:p/>
          </p:txBody>
        </p:sp>
        <p:sp>
          <p:nvSpPr>
            <p:cNvPr id="30" name="rc30"/>
            <p:cNvSpPr/>
            <p:nvPr/>
          </p:nvSpPr>
          <p:spPr>
            <a:xfrm>
              <a:off x="1326665" y="3982663"/>
              <a:ext cx="425768" cy="922792"/>
            </a:xfrm>
            <a:prstGeom prst="rect">
              <a:avLst/>
            </a:prstGeom>
            <a:solidFill>
              <a:srgbClr val="1CABE2">
                <a:alpha val="100000"/>
              </a:srgbClr>
            </a:solidFill>
          </p:spPr>
          <p:txBody>
            <a:bodyPr/>
            <a:lstStyle/>
            <a:p/>
          </p:txBody>
        </p:sp>
        <p:sp>
          <p:nvSpPr>
            <p:cNvPr id="31" name="rc31"/>
            <p:cNvSpPr/>
            <p:nvPr/>
          </p:nvSpPr>
          <p:spPr>
            <a:xfrm>
              <a:off x="1799741" y="4905456"/>
              <a:ext cx="425768" cy="0"/>
            </a:xfrm>
            <a:prstGeom prst="rect">
              <a:avLst/>
            </a:prstGeom>
            <a:solidFill>
              <a:srgbClr val="1CABE2">
                <a:alpha val="100000"/>
              </a:srgbClr>
            </a:solidFill>
          </p:spPr>
          <p:txBody>
            <a:bodyPr/>
            <a:lstStyle/>
            <a:p/>
          </p:txBody>
        </p:sp>
        <p:sp>
          <p:nvSpPr>
            <p:cNvPr id="32" name="rc32"/>
            <p:cNvSpPr/>
            <p:nvPr/>
          </p:nvSpPr>
          <p:spPr>
            <a:xfrm>
              <a:off x="2272817" y="4899221"/>
              <a:ext cx="425768" cy="6235"/>
            </a:xfrm>
            <a:prstGeom prst="rect">
              <a:avLst/>
            </a:prstGeom>
            <a:solidFill>
              <a:srgbClr val="1CABE2">
                <a:alpha val="100000"/>
              </a:srgbClr>
            </a:solidFill>
          </p:spPr>
          <p:txBody>
            <a:bodyPr/>
            <a:lstStyle/>
            <a:p/>
          </p:txBody>
        </p:sp>
        <p:sp>
          <p:nvSpPr>
            <p:cNvPr id="33" name="rc33"/>
            <p:cNvSpPr/>
            <p:nvPr/>
          </p:nvSpPr>
          <p:spPr>
            <a:xfrm>
              <a:off x="2745893" y="4811930"/>
              <a:ext cx="425768" cy="93526"/>
            </a:xfrm>
            <a:prstGeom prst="rect">
              <a:avLst/>
            </a:prstGeom>
            <a:solidFill>
              <a:srgbClr val="1CABE2">
                <a:alpha val="100000"/>
              </a:srgbClr>
            </a:solidFill>
          </p:spPr>
          <p:txBody>
            <a:bodyPr/>
            <a:lstStyle/>
            <a:p/>
          </p:txBody>
        </p:sp>
        <p:sp>
          <p:nvSpPr>
            <p:cNvPr id="34" name="rc34"/>
            <p:cNvSpPr/>
            <p:nvPr/>
          </p:nvSpPr>
          <p:spPr>
            <a:xfrm>
              <a:off x="3218969" y="4899221"/>
              <a:ext cx="425768" cy="6235"/>
            </a:xfrm>
            <a:prstGeom prst="rect">
              <a:avLst/>
            </a:prstGeom>
            <a:solidFill>
              <a:srgbClr val="1CABE2">
                <a:alpha val="100000"/>
              </a:srgbClr>
            </a:solidFill>
          </p:spPr>
          <p:txBody>
            <a:bodyPr/>
            <a:lstStyle/>
            <a:p/>
          </p:txBody>
        </p:sp>
        <p:sp>
          <p:nvSpPr>
            <p:cNvPr id="35" name="rc35"/>
            <p:cNvSpPr/>
            <p:nvPr/>
          </p:nvSpPr>
          <p:spPr>
            <a:xfrm>
              <a:off x="3692046" y="4868045"/>
              <a:ext cx="425768" cy="37410"/>
            </a:xfrm>
            <a:prstGeom prst="rect">
              <a:avLst/>
            </a:prstGeom>
            <a:solidFill>
              <a:srgbClr val="1CABE2">
                <a:alpha val="100000"/>
              </a:srgbClr>
            </a:solidFill>
          </p:spPr>
          <p:txBody>
            <a:bodyPr/>
            <a:lstStyle/>
            <a:p/>
          </p:txBody>
        </p:sp>
        <p:sp>
          <p:nvSpPr>
            <p:cNvPr id="36" name="rc36"/>
            <p:cNvSpPr/>
            <p:nvPr/>
          </p:nvSpPr>
          <p:spPr>
            <a:xfrm>
              <a:off x="4165122" y="4843105"/>
              <a:ext cx="425768" cy="62350"/>
            </a:xfrm>
            <a:prstGeom prst="rect">
              <a:avLst/>
            </a:prstGeom>
            <a:solidFill>
              <a:srgbClr val="1CABE2">
                <a:alpha val="100000"/>
              </a:srgbClr>
            </a:solidFill>
          </p:spPr>
          <p:txBody>
            <a:bodyPr/>
            <a:lstStyle/>
            <a:p/>
          </p:txBody>
        </p:sp>
        <p:sp>
          <p:nvSpPr>
            <p:cNvPr id="37" name="rc37"/>
            <p:cNvSpPr/>
            <p:nvPr/>
          </p:nvSpPr>
          <p:spPr>
            <a:xfrm>
              <a:off x="4638198" y="4905456"/>
              <a:ext cx="425768" cy="0"/>
            </a:xfrm>
            <a:prstGeom prst="rect">
              <a:avLst/>
            </a:prstGeom>
            <a:solidFill>
              <a:srgbClr val="1CABE2">
                <a:alpha val="100000"/>
              </a:srgbClr>
            </a:solidFill>
          </p:spPr>
          <p:txBody>
            <a:bodyPr/>
            <a:lstStyle/>
            <a:p/>
          </p:txBody>
        </p:sp>
        <p:sp>
          <p:nvSpPr>
            <p:cNvPr id="38" name="rc38"/>
            <p:cNvSpPr/>
            <p:nvPr/>
          </p:nvSpPr>
          <p:spPr>
            <a:xfrm>
              <a:off x="5111274" y="4905456"/>
              <a:ext cx="425768" cy="0"/>
            </a:xfrm>
            <a:prstGeom prst="rect">
              <a:avLst/>
            </a:prstGeom>
            <a:solidFill>
              <a:srgbClr val="1CABE2">
                <a:alpha val="100000"/>
              </a:srgbClr>
            </a:solidFill>
          </p:spPr>
          <p:txBody>
            <a:bodyPr/>
            <a:lstStyle/>
            <a:p/>
          </p:txBody>
        </p:sp>
        <p:sp>
          <p:nvSpPr>
            <p:cNvPr id="39" name="rc39"/>
            <p:cNvSpPr/>
            <p:nvPr/>
          </p:nvSpPr>
          <p:spPr>
            <a:xfrm>
              <a:off x="5584350" y="4886751"/>
              <a:ext cx="425768" cy="18705"/>
            </a:xfrm>
            <a:prstGeom prst="rect">
              <a:avLst/>
            </a:prstGeom>
            <a:solidFill>
              <a:srgbClr val="1CABE2">
                <a:alpha val="100000"/>
              </a:srgbClr>
            </a:solidFill>
          </p:spPr>
          <p:txBody>
            <a:bodyPr/>
            <a:lstStyle/>
            <a:p/>
          </p:txBody>
        </p:sp>
        <p:sp>
          <p:nvSpPr>
            <p:cNvPr id="40" name="rc40"/>
            <p:cNvSpPr/>
            <p:nvPr/>
          </p:nvSpPr>
          <p:spPr>
            <a:xfrm>
              <a:off x="6057427" y="4811930"/>
              <a:ext cx="425768" cy="93526"/>
            </a:xfrm>
            <a:prstGeom prst="rect">
              <a:avLst/>
            </a:prstGeom>
            <a:solidFill>
              <a:srgbClr val="1CABE2">
                <a:alpha val="100000"/>
              </a:srgbClr>
            </a:solidFill>
          </p:spPr>
          <p:txBody>
            <a:bodyPr/>
            <a:lstStyle/>
            <a:p/>
          </p:txBody>
        </p:sp>
        <p:sp>
          <p:nvSpPr>
            <p:cNvPr id="41" name="rc41"/>
            <p:cNvSpPr/>
            <p:nvPr/>
          </p:nvSpPr>
          <p:spPr>
            <a:xfrm>
              <a:off x="6530503" y="4899221"/>
              <a:ext cx="425768" cy="6235"/>
            </a:xfrm>
            <a:prstGeom prst="rect">
              <a:avLst/>
            </a:prstGeom>
            <a:solidFill>
              <a:srgbClr val="1CABE2">
                <a:alpha val="100000"/>
              </a:srgbClr>
            </a:solidFill>
          </p:spPr>
          <p:txBody>
            <a:bodyPr/>
            <a:lstStyle/>
            <a:p/>
          </p:txBody>
        </p:sp>
        <p:sp>
          <p:nvSpPr>
            <p:cNvPr id="42" name="rc42"/>
            <p:cNvSpPr/>
            <p:nvPr/>
          </p:nvSpPr>
          <p:spPr>
            <a:xfrm>
              <a:off x="7003579" y="4762049"/>
              <a:ext cx="425768" cy="143406"/>
            </a:xfrm>
            <a:prstGeom prst="rect">
              <a:avLst/>
            </a:prstGeom>
            <a:solidFill>
              <a:srgbClr val="1CABE2">
                <a:alpha val="100000"/>
              </a:srgbClr>
            </a:solidFill>
          </p:spPr>
          <p:txBody>
            <a:bodyPr/>
            <a:lstStyle/>
            <a:p/>
          </p:txBody>
        </p:sp>
        <p:sp>
          <p:nvSpPr>
            <p:cNvPr id="43" name="pl43"/>
            <p:cNvSpPr/>
            <p:nvPr/>
          </p:nvSpPr>
          <p:spPr>
            <a:xfrm>
              <a:off x="1066473" y="2044799"/>
              <a:ext cx="6149990" cy="522915"/>
            </a:xfrm>
            <a:custGeom>
              <a:avLst/>
              <a:pathLst>
                <a:path w="6149990" h="522915">
                  <a:moveTo>
                    <a:pt x="0" y="61519"/>
                  </a:moveTo>
                  <a:lnTo>
                    <a:pt x="473076" y="92279"/>
                  </a:lnTo>
                  <a:lnTo>
                    <a:pt x="946152" y="30759"/>
                  </a:lnTo>
                  <a:lnTo>
                    <a:pt x="1419228" y="0"/>
                  </a:lnTo>
                  <a:lnTo>
                    <a:pt x="1892304" y="92279"/>
                  </a:lnTo>
                  <a:lnTo>
                    <a:pt x="2365380" y="123038"/>
                  </a:lnTo>
                  <a:lnTo>
                    <a:pt x="2838457" y="123038"/>
                  </a:lnTo>
                  <a:lnTo>
                    <a:pt x="3311533" y="92279"/>
                  </a:lnTo>
                  <a:lnTo>
                    <a:pt x="3784609" y="92279"/>
                  </a:lnTo>
                  <a:lnTo>
                    <a:pt x="4257685" y="92279"/>
                  </a:lnTo>
                  <a:lnTo>
                    <a:pt x="4730761" y="276837"/>
                  </a:lnTo>
                  <a:lnTo>
                    <a:pt x="5203838" y="522915"/>
                  </a:lnTo>
                  <a:lnTo>
                    <a:pt x="5676914" y="92279"/>
                  </a:lnTo>
                  <a:lnTo>
                    <a:pt x="6149990" y="399876"/>
                  </a:lnTo>
                </a:path>
              </a:pathLst>
            </a:custGeom>
            <a:ln w="27101" cap="flat">
              <a:solidFill>
                <a:srgbClr val="00833D">
                  <a:alpha val="100000"/>
                </a:srgbClr>
              </a:solidFill>
              <a:prstDash val="solid"/>
              <a:round/>
            </a:ln>
          </p:spPr>
          <p:txBody>
            <a:bodyPr/>
            <a:lstStyle/>
            <a:p/>
          </p:txBody>
        </p:sp>
        <p:sp>
          <p:nvSpPr>
            <p:cNvPr id="44" name="pl44"/>
            <p:cNvSpPr/>
            <p:nvPr/>
          </p:nvSpPr>
          <p:spPr>
            <a:xfrm>
              <a:off x="1066473" y="2383156"/>
              <a:ext cx="6149990" cy="584435"/>
            </a:xfrm>
            <a:custGeom>
              <a:avLst/>
              <a:pathLst>
                <a:path w="6149990" h="584435">
                  <a:moveTo>
                    <a:pt x="0" y="0"/>
                  </a:moveTo>
                  <a:lnTo>
                    <a:pt x="473076" y="92279"/>
                  </a:lnTo>
                  <a:lnTo>
                    <a:pt x="946152" y="123038"/>
                  </a:lnTo>
                  <a:lnTo>
                    <a:pt x="1419228" y="215318"/>
                  </a:lnTo>
                  <a:lnTo>
                    <a:pt x="1892304" y="246077"/>
                  </a:lnTo>
                  <a:lnTo>
                    <a:pt x="2365380" y="369116"/>
                  </a:lnTo>
                  <a:lnTo>
                    <a:pt x="2838457" y="399876"/>
                  </a:lnTo>
                  <a:lnTo>
                    <a:pt x="3311533" y="492155"/>
                  </a:lnTo>
                  <a:lnTo>
                    <a:pt x="3784609" y="522915"/>
                  </a:lnTo>
                  <a:lnTo>
                    <a:pt x="4257685" y="461396"/>
                  </a:lnTo>
                  <a:lnTo>
                    <a:pt x="4730761" y="584435"/>
                  </a:lnTo>
                  <a:lnTo>
                    <a:pt x="5203838" y="307597"/>
                  </a:lnTo>
                  <a:lnTo>
                    <a:pt x="5676914" y="246077"/>
                  </a:lnTo>
                  <a:lnTo>
                    <a:pt x="6149990" y="369116"/>
                  </a:lnTo>
                </a:path>
              </a:pathLst>
            </a:custGeom>
            <a:ln w="27101" cap="flat">
              <a:solidFill>
                <a:srgbClr val="002759">
                  <a:alpha val="100000"/>
                </a:srgbClr>
              </a:solidFill>
              <a:prstDash val="solid"/>
              <a:round/>
            </a:ln>
          </p:spPr>
          <p:txBody>
            <a:bodyPr/>
            <a:lstStyle/>
            <a:p/>
          </p:txBody>
        </p:sp>
        <p:sp>
          <p:nvSpPr>
            <p:cNvPr id="45" name="pt45"/>
            <p:cNvSpPr/>
            <p:nvPr/>
          </p:nvSpPr>
          <p:spPr>
            <a:xfrm>
              <a:off x="1034872" y="20747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507948" y="2105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1981024" y="20439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2454100" y="2013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2927176" y="2105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400253" y="21362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873329" y="21362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346405" y="2105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4819481" y="2105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292557" y="2105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5765633" y="22900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238710" y="25361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6711786" y="2105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7184862"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1034872" y="23515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1507948" y="24438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1981024" y="24745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2454100" y="25668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2927176" y="2597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3400253" y="27206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3873329" y="27514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346405" y="28437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819481" y="28744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292557" y="28129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765633" y="29359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6238710" y="26591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6711786" y="2597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7184862" y="27206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tx73"/>
            <p:cNvSpPr/>
            <p:nvPr/>
          </p:nvSpPr>
          <p:spPr>
            <a:xfrm>
              <a:off x="1033313"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1440071" y="385282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148</a:t>
              </a:r>
            </a:p>
          </p:txBody>
        </p:sp>
        <p:sp>
          <p:nvSpPr>
            <p:cNvPr id="75" name="tx75"/>
            <p:cNvSpPr/>
            <p:nvPr/>
          </p:nvSpPr>
          <p:spPr>
            <a:xfrm>
              <a:off x="1979466"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2452542" y="477083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7" name="tx77"/>
            <p:cNvSpPr/>
            <p:nvPr/>
          </p:nvSpPr>
          <p:spPr>
            <a:xfrm>
              <a:off x="2892459" y="468208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8" name="tx78"/>
            <p:cNvSpPr/>
            <p:nvPr/>
          </p:nvSpPr>
          <p:spPr>
            <a:xfrm>
              <a:off x="3398694" y="477083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9" name="tx79"/>
            <p:cNvSpPr/>
            <p:nvPr/>
          </p:nvSpPr>
          <p:spPr>
            <a:xfrm>
              <a:off x="3871771" y="473820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80" name="tx80"/>
            <p:cNvSpPr/>
            <p:nvPr/>
          </p:nvSpPr>
          <p:spPr>
            <a:xfrm>
              <a:off x="4311688" y="471326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81" name="tx81"/>
            <p:cNvSpPr/>
            <p:nvPr/>
          </p:nvSpPr>
          <p:spPr>
            <a:xfrm>
              <a:off x="4817923"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2" name="tx82"/>
            <p:cNvSpPr/>
            <p:nvPr/>
          </p:nvSpPr>
          <p:spPr>
            <a:xfrm>
              <a:off x="5290999"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3" name="tx83"/>
            <p:cNvSpPr/>
            <p:nvPr/>
          </p:nvSpPr>
          <p:spPr>
            <a:xfrm>
              <a:off x="5764075" y="4756850"/>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84" name="tx84"/>
            <p:cNvSpPr/>
            <p:nvPr/>
          </p:nvSpPr>
          <p:spPr>
            <a:xfrm>
              <a:off x="6203992" y="468208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85" name="tx85"/>
            <p:cNvSpPr/>
            <p:nvPr/>
          </p:nvSpPr>
          <p:spPr>
            <a:xfrm>
              <a:off x="6710228" y="477083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6" name="tx86"/>
            <p:cNvSpPr/>
            <p:nvPr/>
          </p:nvSpPr>
          <p:spPr>
            <a:xfrm>
              <a:off x="7150145" y="463214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87" name="pl87"/>
            <p:cNvSpPr/>
            <p:nvPr/>
          </p:nvSpPr>
          <p:spPr>
            <a:xfrm>
              <a:off x="7235693" y="2445047"/>
              <a:ext cx="626610" cy="12091"/>
            </a:xfrm>
            <a:custGeom>
              <a:avLst/>
              <a:pathLst>
                <a:path w="626610" h="12091">
                  <a:moveTo>
                    <a:pt x="626610" y="12091"/>
                  </a:moveTo>
                  <a:lnTo>
                    <a:pt x="0" y="0"/>
                  </a:lnTo>
                </a:path>
              </a:pathLst>
            </a:custGeom>
          </p:spPr>
          <p:txBody>
            <a:bodyPr/>
            <a:lstStyle/>
            <a:p/>
          </p:txBody>
        </p:sp>
        <p:sp>
          <p:nvSpPr>
            <p:cNvPr id="88" name="pl88"/>
            <p:cNvSpPr/>
            <p:nvPr/>
          </p:nvSpPr>
          <p:spPr>
            <a:xfrm>
              <a:off x="7235673" y="2752810"/>
              <a:ext cx="626630" cy="17508"/>
            </a:xfrm>
            <a:custGeom>
              <a:avLst/>
              <a:pathLst>
                <a:path w="626630" h="17508">
                  <a:moveTo>
                    <a:pt x="626630" y="17508"/>
                  </a:moveTo>
                  <a:lnTo>
                    <a:pt x="0" y="0"/>
                  </a:lnTo>
                </a:path>
              </a:pathLst>
            </a:custGeom>
          </p:spPr>
          <p:txBody>
            <a:bodyPr/>
            <a:lstStyle/>
            <a:p/>
          </p:txBody>
        </p:sp>
        <p:sp>
          <p:nvSpPr>
            <p:cNvPr id="89" name="pg89"/>
            <p:cNvSpPr/>
            <p:nvPr/>
          </p:nvSpPr>
          <p:spPr>
            <a:xfrm>
              <a:off x="7793724" y="236875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90" name="tx90"/>
            <p:cNvSpPr/>
            <p:nvPr/>
          </p:nvSpPr>
          <p:spPr>
            <a:xfrm>
              <a:off x="7816584" y="240987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80%</a:t>
              </a:r>
            </a:p>
          </p:txBody>
        </p:sp>
        <p:sp>
          <p:nvSpPr>
            <p:cNvPr id="91" name="pg91"/>
            <p:cNvSpPr/>
            <p:nvPr/>
          </p:nvSpPr>
          <p:spPr>
            <a:xfrm>
              <a:off x="7793724" y="268195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2" name="tx92"/>
            <p:cNvSpPr/>
            <p:nvPr/>
          </p:nvSpPr>
          <p:spPr>
            <a:xfrm>
              <a:off x="7816584" y="272307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70%</a:t>
              </a:r>
            </a:p>
          </p:txBody>
        </p:sp>
        <p:sp>
          <p:nvSpPr>
            <p:cNvPr id="93" name="rc93"/>
            <p:cNvSpPr/>
            <p:nvPr/>
          </p:nvSpPr>
          <p:spPr>
            <a:xfrm>
              <a:off x="782627" y="1578789"/>
              <a:ext cx="7853064" cy="3485079"/>
            </a:xfrm>
            <a:prstGeom prst="rect">
              <a:avLst/>
            </a:prstGeom>
            <a:ln w="13550" cap="rnd">
              <a:solidFill>
                <a:srgbClr val="BEBEBE">
                  <a:alpha val="100000"/>
                </a:srgbClr>
              </a:solidFill>
              <a:prstDash val="solid"/>
              <a:round/>
            </a:ln>
          </p:spPr>
          <p:txBody>
            <a:bodyPr/>
            <a:lstStyle/>
            <a:p/>
          </p:txBody>
        </p:sp>
        <p:sp>
          <p:nvSpPr>
            <p:cNvPr id="94" name="tx94"/>
            <p:cNvSpPr/>
            <p:nvPr/>
          </p:nvSpPr>
          <p:spPr>
            <a:xfrm>
              <a:off x="649366"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508103" y="423457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a:off x="508103" y="361106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7" name="tx97"/>
            <p:cNvSpPr/>
            <p:nvPr/>
          </p:nvSpPr>
          <p:spPr>
            <a:xfrm>
              <a:off x="508103" y="2987492"/>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98" name="tx98"/>
            <p:cNvSpPr/>
            <p:nvPr/>
          </p:nvSpPr>
          <p:spPr>
            <a:xfrm>
              <a:off x="508103" y="236404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9" name="tx99"/>
            <p:cNvSpPr/>
            <p:nvPr/>
          </p:nvSpPr>
          <p:spPr>
            <a:xfrm>
              <a:off x="508103" y="174053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100" name="tx100"/>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01" name="tx101"/>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102" name="tx102"/>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3" name="tx103"/>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4" name="tx104"/>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5" name="tx105"/>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6" name="tx106"/>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7" name="tx107"/>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8" name="tx108"/>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9" name="tx109"/>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10" name="tx110"/>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11" name="tx111"/>
            <p:cNvSpPr/>
            <p:nvPr/>
          </p:nvSpPr>
          <p:spPr>
            <a:xfrm rot="-5400000">
              <a:off x="924249"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12" name="tx112"/>
            <p:cNvSpPr/>
            <p:nvPr/>
          </p:nvSpPr>
          <p:spPr>
            <a:xfrm rot="-5400000">
              <a:off x="1371993" y="5245437"/>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3" name="tx113"/>
            <p:cNvSpPr/>
            <p:nvPr/>
          </p:nvSpPr>
          <p:spPr>
            <a:xfrm rot="-5400000">
              <a:off x="1845101"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4" name="tx114"/>
            <p:cNvSpPr/>
            <p:nvPr/>
          </p:nvSpPr>
          <p:spPr>
            <a:xfrm rot="-5400000">
              <a:off x="234347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5" name="tx115"/>
            <p:cNvSpPr/>
            <p:nvPr/>
          </p:nvSpPr>
          <p:spPr>
            <a:xfrm rot="-5400000">
              <a:off x="2791253"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6" name="tx116"/>
            <p:cNvSpPr/>
            <p:nvPr/>
          </p:nvSpPr>
          <p:spPr>
            <a:xfrm rot="-5400000">
              <a:off x="328963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7" name="tx117"/>
            <p:cNvSpPr/>
            <p:nvPr/>
          </p:nvSpPr>
          <p:spPr>
            <a:xfrm rot="-5400000">
              <a:off x="3737405"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8" name="tx118"/>
            <p:cNvSpPr/>
            <p:nvPr/>
          </p:nvSpPr>
          <p:spPr>
            <a:xfrm rot="-5400000">
              <a:off x="423578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9" name="tx119"/>
            <p:cNvSpPr/>
            <p:nvPr/>
          </p:nvSpPr>
          <p:spPr>
            <a:xfrm rot="-5400000">
              <a:off x="4683558"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20" name="tx120"/>
            <p:cNvSpPr/>
            <p:nvPr/>
          </p:nvSpPr>
          <p:spPr>
            <a:xfrm rot="-5400000">
              <a:off x="518193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21" name="tx121"/>
            <p:cNvSpPr/>
            <p:nvPr/>
          </p:nvSpPr>
          <p:spPr>
            <a:xfrm rot="-5400000">
              <a:off x="5599913"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22" name="tx122"/>
            <p:cNvSpPr/>
            <p:nvPr/>
          </p:nvSpPr>
          <p:spPr>
            <a:xfrm rot="-5400000">
              <a:off x="6128056"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3" name="tx123"/>
            <p:cNvSpPr/>
            <p:nvPr/>
          </p:nvSpPr>
          <p:spPr>
            <a:xfrm rot="-5400000">
              <a:off x="6601163"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4" name="tx124"/>
            <p:cNvSpPr/>
            <p:nvPr/>
          </p:nvSpPr>
          <p:spPr>
            <a:xfrm rot="-5400000">
              <a:off x="7043854"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5" name="tx125"/>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6" name="tx126"/>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7" name="pl127"/>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8" name="pt128"/>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9" name="pl129"/>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30" name="pt130"/>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31" name="tx131"/>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2" name="tx132"/>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3" name="rc133"/>
            <p:cNvSpPr/>
            <p:nvPr/>
          </p:nvSpPr>
          <p:spPr>
            <a:xfrm>
              <a:off x="5576321" y="5900002"/>
              <a:ext cx="201456" cy="201456"/>
            </a:xfrm>
            <a:prstGeom prst="rect">
              <a:avLst/>
            </a:prstGeom>
            <a:solidFill>
              <a:srgbClr val="1CABE2">
                <a:alpha val="100000"/>
              </a:srgbClr>
            </a:solidFill>
          </p:spPr>
          <p:txBody>
            <a:bodyPr/>
            <a:lstStyle/>
            <a:p/>
          </p:txBody>
        </p:sp>
        <p:sp>
          <p:nvSpPr>
            <p:cNvPr id="134" name="tx134"/>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5" name="tx135"/>
            <p:cNvSpPr/>
            <p:nvPr/>
          </p:nvSpPr>
          <p:spPr>
            <a:xfrm>
              <a:off x="1981326" y="1334104"/>
              <a:ext cx="545566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Lesotho, 2012-2025</a:t>
              </a:r>
            </a:p>
          </p:txBody>
        </p:sp>
        <p:sp>
          <p:nvSpPr>
            <p:cNvPr id="136" name="tx136"/>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8" name="tx138"/>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9" name="tx139"/>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23 confirmed measles cases in Lesotho. In the same year, MCV1 coverage was 80% and MCV2 coverage was 70%.
The number of cases in 2025 was 23 times more cases than in 2024 (n=1).
The highest number of measles cases was reported in 2013 (n=148). In this year, MCV1 coverage was 90%.
Lesotho reported measles vaccine stockouts in 2005, 2006, 2013, 2014, 2016, 2018, 2020, and 2022.
There were measles-containing vaccine supplementary immunization activities/campaigns in 2022 and 2025.</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Lesotho experienced an increase in measles cases compared with 2024, while MCV1 coverage was 80% and MCV2 coverage was 70%.</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599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5020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404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1307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6550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64533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635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847280"/>
              <a:ext cx="3520101" cy="807788"/>
            </a:xfrm>
            <a:custGeom>
              <a:avLst/>
              <a:pathLst>
                <a:path w="3520101" h="807788">
                  <a:moveTo>
                    <a:pt x="0" y="504867"/>
                  </a:moveTo>
                  <a:lnTo>
                    <a:pt x="140804" y="302920"/>
                  </a:lnTo>
                  <a:lnTo>
                    <a:pt x="281608" y="403894"/>
                  </a:lnTo>
                  <a:lnTo>
                    <a:pt x="422412" y="302920"/>
                  </a:lnTo>
                  <a:lnTo>
                    <a:pt x="563216" y="302920"/>
                  </a:lnTo>
                  <a:lnTo>
                    <a:pt x="704020" y="201947"/>
                  </a:lnTo>
                  <a:lnTo>
                    <a:pt x="844824" y="100973"/>
                  </a:lnTo>
                  <a:lnTo>
                    <a:pt x="985628" y="0"/>
                  </a:lnTo>
                  <a:lnTo>
                    <a:pt x="1126432" y="0"/>
                  </a:lnTo>
                  <a:lnTo>
                    <a:pt x="1267236" y="302920"/>
                  </a:lnTo>
                  <a:lnTo>
                    <a:pt x="1408040" y="403894"/>
                  </a:lnTo>
                  <a:lnTo>
                    <a:pt x="1548844" y="706814"/>
                  </a:lnTo>
                  <a:lnTo>
                    <a:pt x="1689648" y="504867"/>
                  </a:lnTo>
                  <a:lnTo>
                    <a:pt x="1830452" y="302920"/>
                  </a:lnTo>
                  <a:lnTo>
                    <a:pt x="1971256" y="201947"/>
                  </a:lnTo>
                  <a:lnTo>
                    <a:pt x="2112061" y="100973"/>
                  </a:lnTo>
                  <a:lnTo>
                    <a:pt x="2252865" y="302920"/>
                  </a:lnTo>
                  <a:lnTo>
                    <a:pt x="2393669" y="403894"/>
                  </a:lnTo>
                  <a:lnTo>
                    <a:pt x="2534473" y="504867"/>
                  </a:lnTo>
                  <a:lnTo>
                    <a:pt x="2675277" y="807788"/>
                  </a:lnTo>
                  <a:lnTo>
                    <a:pt x="2816081" y="807788"/>
                  </a:lnTo>
                  <a:lnTo>
                    <a:pt x="2956885" y="807788"/>
                  </a:lnTo>
                  <a:lnTo>
                    <a:pt x="3097689" y="605841"/>
                  </a:lnTo>
                  <a:lnTo>
                    <a:pt x="3238493" y="807788"/>
                  </a:lnTo>
                  <a:lnTo>
                    <a:pt x="3379297" y="807788"/>
                  </a:lnTo>
                  <a:lnTo>
                    <a:pt x="3520101" y="807788"/>
                  </a:lnTo>
                </a:path>
              </a:pathLst>
            </a:custGeom>
            <a:ln w="27101" cap="flat">
              <a:solidFill>
                <a:srgbClr val="0058AB">
                  <a:alpha val="80000"/>
                </a:srgbClr>
              </a:solidFill>
              <a:prstDash val="solid"/>
              <a:round/>
            </a:ln>
          </p:spPr>
          <p:txBody>
            <a:bodyPr/>
            <a:lstStyle/>
            <a:p/>
          </p:txBody>
        </p:sp>
        <p:sp>
          <p:nvSpPr>
            <p:cNvPr id="20" name="pl20"/>
            <p:cNvSpPr/>
            <p:nvPr/>
          </p:nvSpPr>
          <p:spPr>
            <a:xfrm>
              <a:off x="943464" y="3342412"/>
              <a:ext cx="3520101" cy="908761"/>
            </a:xfrm>
            <a:custGeom>
              <a:avLst/>
              <a:pathLst>
                <a:path w="3520101" h="908761">
                  <a:moveTo>
                    <a:pt x="0" y="0"/>
                  </a:moveTo>
                  <a:lnTo>
                    <a:pt x="140804" y="100973"/>
                  </a:lnTo>
                  <a:lnTo>
                    <a:pt x="281608" y="0"/>
                  </a:lnTo>
                  <a:lnTo>
                    <a:pt x="422412" y="201947"/>
                  </a:lnTo>
                  <a:lnTo>
                    <a:pt x="563216" y="302920"/>
                  </a:lnTo>
                  <a:lnTo>
                    <a:pt x="704020" y="201947"/>
                  </a:lnTo>
                  <a:lnTo>
                    <a:pt x="844824" y="302920"/>
                  </a:lnTo>
                  <a:lnTo>
                    <a:pt x="985628" y="302920"/>
                  </a:lnTo>
                  <a:lnTo>
                    <a:pt x="1126432" y="504867"/>
                  </a:lnTo>
                  <a:lnTo>
                    <a:pt x="1267236" y="605841"/>
                  </a:lnTo>
                  <a:lnTo>
                    <a:pt x="1408040" y="706814"/>
                  </a:lnTo>
                  <a:lnTo>
                    <a:pt x="1548844" y="706814"/>
                  </a:lnTo>
                  <a:lnTo>
                    <a:pt x="1689648" y="706814"/>
                  </a:lnTo>
                  <a:lnTo>
                    <a:pt x="1830452" y="706814"/>
                  </a:lnTo>
                  <a:lnTo>
                    <a:pt x="1971256" y="807788"/>
                  </a:lnTo>
                  <a:lnTo>
                    <a:pt x="2112061" y="807788"/>
                  </a:lnTo>
                  <a:lnTo>
                    <a:pt x="2252865" y="807788"/>
                  </a:lnTo>
                  <a:lnTo>
                    <a:pt x="2393669" y="807788"/>
                  </a:lnTo>
                  <a:lnTo>
                    <a:pt x="2534473" y="908761"/>
                  </a:lnTo>
                  <a:lnTo>
                    <a:pt x="2675277" y="908761"/>
                  </a:lnTo>
                  <a:lnTo>
                    <a:pt x="2816081" y="807788"/>
                  </a:lnTo>
                  <a:lnTo>
                    <a:pt x="2956885" y="706814"/>
                  </a:lnTo>
                  <a:lnTo>
                    <a:pt x="3097689" y="706814"/>
                  </a:lnTo>
                  <a:lnTo>
                    <a:pt x="3238493" y="706814"/>
                  </a:lnTo>
                  <a:lnTo>
                    <a:pt x="3379297" y="807788"/>
                  </a:lnTo>
                  <a:lnTo>
                    <a:pt x="3520101" y="807788"/>
                  </a:lnTo>
                </a:path>
              </a:pathLst>
            </a:custGeom>
            <a:ln w="27101" cap="flat">
              <a:solidFill>
                <a:srgbClr val="1CABE2">
                  <a:alpha val="80000"/>
                </a:srgbClr>
              </a:solidFill>
              <a:prstDash val="solid"/>
              <a:round/>
            </a:ln>
          </p:spPr>
          <p:txBody>
            <a:bodyPr/>
            <a:lstStyle/>
            <a:p/>
          </p:txBody>
        </p:sp>
        <p:sp>
          <p:nvSpPr>
            <p:cNvPr id="21" name="pl21"/>
            <p:cNvSpPr/>
            <p:nvPr/>
          </p:nvSpPr>
          <p:spPr>
            <a:xfrm>
              <a:off x="943464" y="2736571"/>
              <a:ext cx="3520101" cy="1413629"/>
            </a:xfrm>
            <a:custGeom>
              <a:avLst/>
              <a:pathLst>
                <a:path w="3520101" h="1413629">
                  <a:moveTo>
                    <a:pt x="0" y="0"/>
                  </a:moveTo>
                  <a:lnTo>
                    <a:pt x="140804" y="100973"/>
                  </a:lnTo>
                  <a:lnTo>
                    <a:pt x="281608" y="100973"/>
                  </a:lnTo>
                  <a:lnTo>
                    <a:pt x="422412" y="100973"/>
                  </a:lnTo>
                  <a:lnTo>
                    <a:pt x="563216" y="201947"/>
                  </a:lnTo>
                  <a:lnTo>
                    <a:pt x="704020" y="504867"/>
                  </a:lnTo>
                  <a:lnTo>
                    <a:pt x="844824" y="403894"/>
                  </a:lnTo>
                  <a:lnTo>
                    <a:pt x="985628" y="403894"/>
                  </a:lnTo>
                  <a:lnTo>
                    <a:pt x="1126432" y="605841"/>
                  </a:lnTo>
                  <a:lnTo>
                    <a:pt x="1267236" y="807788"/>
                  </a:lnTo>
                  <a:lnTo>
                    <a:pt x="1408040" y="807788"/>
                  </a:lnTo>
                  <a:lnTo>
                    <a:pt x="1548844" y="908761"/>
                  </a:lnTo>
                  <a:lnTo>
                    <a:pt x="1689648" y="908761"/>
                  </a:lnTo>
                  <a:lnTo>
                    <a:pt x="1830452" y="1009735"/>
                  </a:lnTo>
                  <a:lnTo>
                    <a:pt x="1971256" y="1009735"/>
                  </a:lnTo>
                  <a:lnTo>
                    <a:pt x="2112061" y="1009735"/>
                  </a:lnTo>
                  <a:lnTo>
                    <a:pt x="2252865" y="1211682"/>
                  </a:lnTo>
                  <a:lnTo>
                    <a:pt x="2393669" y="1211682"/>
                  </a:lnTo>
                  <a:lnTo>
                    <a:pt x="2534473" y="1312656"/>
                  </a:lnTo>
                  <a:lnTo>
                    <a:pt x="2675277" y="1413629"/>
                  </a:lnTo>
                  <a:lnTo>
                    <a:pt x="2816081" y="1211682"/>
                  </a:lnTo>
                  <a:lnTo>
                    <a:pt x="2956885" y="1110709"/>
                  </a:lnTo>
                  <a:lnTo>
                    <a:pt x="3097689" y="1110709"/>
                  </a:lnTo>
                  <a:lnTo>
                    <a:pt x="3238493" y="1211682"/>
                  </a:lnTo>
                  <a:lnTo>
                    <a:pt x="3379297" y="1211682"/>
                  </a:lnTo>
                  <a:lnTo>
                    <a:pt x="3520101" y="1312656"/>
                  </a:lnTo>
                </a:path>
              </a:pathLst>
            </a:custGeom>
            <a:ln w="27101" cap="flat">
              <a:solidFill>
                <a:srgbClr val="00833D">
                  <a:alpha val="80000"/>
                </a:srgbClr>
              </a:solidFill>
              <a:prstDash val="solid"/>
              <a:round/>
            </a:ln>
          </p:spPr>
          <p:txBody>
            <a:bodyPr/>
            <a:lstStyle/>
            <a:p/>
          </p:txBody>
        </p:sp>
        <p:sp>
          <p:nvSpPr>
            <p:cNvPr id="22" name="pl22"/>
            <p:cNvSpPr/>
            <p:nvPr/>
          </p:nvSpPr>
          <p:spPr>
            <a:xfrm>
              <a:off x="943464" y="3847280"/>
              <a:ext cx="3520101" cy="807788"/>
            </a:xfrm>
            <a:custGeom>
              <a:avLst/>
              <a:pathLst>
                <a:path w="3520101" h="807788">
                  <a:moveTo>
                    <a:pt x="0" y="504867"/>
                  </a:moveTo>
                  <a:lnTo>
                    <a:pt x="140804" y="302920"/>
                  </a:lnTo>
                  <a:lnTo>
                    <a:pt x="281608" y="403894"/>
                  </a:lnTo>
                  <a:lnTo>
                    <a:pt x="422412" y="302920"/>
                  </a:lnTo>
                  <a:lnTo>
                    <a:pt x="563216" y="302920"/>
                  </a:lnTo>
                  <a:lnTo>
                    <a:pt x="704020" y="201947"/>
                  </a:lnTo>
                  <a:lnTo>
                    <a:pt x="844824" y="100973"/>
                  </a:lnTo>
                  <a:lnTo>
                    <a:pt x="985628" y="0"/>
                  </a:lnTo>
                  <a:lnTo>
                    <a:pt x="1126432" y="0"/>
                  </a:lnTo>
                  <a:lnTo>
                    <a:pt x="1267236" y="302920"/>
                  </a:lnTo>
                  <a:lnTo>
                    <a:pt x="1408040" y="403894"/>
                  </a:lnTo>
                  <a:lnTo>
                    <a:pt x="1548844" y="706814"/>
                  </a:lnTo>
                  <a:lnTo>
                    <a:pt x="1689648" y="504867"/>
                  </a:lnTo>
                  <a:lnTo>
                    <a:pt x="1830452" y="302920"/>
                  </a:lnTo>
                  <a:lnTo>
                    <a:pt x="1971256" y="201947"/>
                  </a:lnTo>
                  <a:lnTo>
                    <a:pt x="2112061" y="100973"/>
                  </a:lnTo>
                  <a:lnTo>
                    <a:pt x="2252865" y="302920"/>
                  </a:lnTo>
                  <a:lnTo>
                    <a:pt x="2393669" y="403894"/>
                  </a:lnTo>
                  <a:lnTo>
                    <a:pt x="2534473" y="504867"/>
                  </a:lnTo>
                  <a:lnTo>
                    <a:pt x="2675277" y="807788"/>
                  </a:lnTo>
                  <a:lnTo>
                    <a:pt x="2816081" y="807788"/>
                  </a:lnTo>
                  <a:lnTo>
                    <a:pt x="2956885" y="807788"/>
                  </a:lnTo>
                  <a:lnTo>
                    <a:pt x="3097689" y="605841"/>
                  </a:lnTo>
                  <a:lnTo>
                    <a:pt x="3238493" y="807788"/>
                  </a:lnTo>
                  <a:lnTo>
                    <a:pt x="3379297" y="807788"/>
                  </a:lnTo>
                  <a:lnTo>
                    <a:pt x="3520101" y="807788"/>
                  </a:lnTo>
                </a:path>
              </a:pathLst>
            </a:custGeom>
            <a:ln w="43362" cap="flat">
              <a:solidFill>
                <a:srgbClr val="000000">
                  <a:alpha val="100000"/>
                </a:srgbClr>
              </a:solidFill>
              <a:prstDash val="solid"/>
              <a:round/>
            </a:ln>
          </p:spPr>
          <p:txBody>
            <a:bodyPr/>
            <a:lstStyle/>
            <a:p/>
          </p:txBody>
        </p:sp>
        <p:sp>
          <p:nvSpPr>
            <p:cNvPr id="23" name="pl23"/>
            <p:cNvSpPr/>
            <p:nvPr/>
          </p:nvSpPr>
          <p:spPr>
            <a:xfrm>
              <a:off x="943464" y="3847280"/>
              <a:ext cx="3520101" cy="807788"/>
            </a:xfrm>
            <a:custGeom>
              <a:avLst/>
              <a:pathLst>
                <a:path w="3520101" h="807788">
                  <a:moveTo>
                    <a:pt x="0" y="504867"/>
                  </a:moveTo>
                  <a:lnTo>
                    <a:pt x="140804" y="302920"/>
                  </a:lnTo>
                  <a:lnTo>
                    <a:pt x="281608" y="403894"/>
                  </a:lnTo>
                  <a:lnTo>
                    <a:pt x="422412" y="302920"/>
                  </a:lnTo>
                  <a:lnTo>
                    <a:pt x="563216" y="302920"/>
                  </a:lnTo>
                  <a:lnTo>
                    <a:pt x="704020" y="201947"/>
                  </a:lnTo>
                  <a:lnTo>
                    <a:pt x="844824" y="100973"/>
                  </a:lnTo>
                  <a:lnTo>
                    <a:pt x="985628" y="0"/>
                  </a:lnTo>
                  <a:lnTo>
                    <a:pt x="1126432" y="0"/>
                  </a:lnTo>
                  <a:lnTo>
                    <a:pt x="1267236" y="302920"/>
                  </a:lnTo>
                  <a:lnTo>
                    <a:pt x="1408040" y="403894"/>
                  </a:lnTo>
                  <a:lnTo>
                    <a:pt x="1548844" y="706814"/>
                  </a:lnTo>
                  <a:lnTo>
                    <a:pt x="1689648" y="504867"/>
                  </a:lnTo>
                  <a:lnTo>
                    <a:pt x="1830452" y="302920"/>
                  </a:lnTo>
                  <a:lnTo>
                    <a:pt x="1971256" y="201947"/>
                  </a:lnTo>
                  <a:lnTo>
                    <a:pt x="2112061" y="100973"/>
                  </a:lnTo>
                  <a:lnTo>
                    <a:pt x="2252865" y="302920"/>
                  </a:lnTo>
                  <a:lnTo>
                    <a:pt x="2393669" y="403894"/>
                  </a:lnTo>
                  <a:lnTo>
                    <a:pt x="2534473" y="504867"/>
                  </a:lnTo>
                  <a:lnTo>
                    <a:pt x="2675277" y="807788"/>
                  </a:lnTo>
                  <a:lnTo>
                    <a:pt x="2816081" y="807788"/>
                  </a:lnTo>
                  <a:lnTo>
                    <a:pt x="2956885" y="807788"/>
                  </a:lnTo>
                  <a:lnTo>
                    <a:pt x="3097689" y="605841"/>
                  </a:lnTo>
                  <a:lnTo>
                    <a:pt x="3238493" y="807788"/>
                  </a:lnTo>
                  <a:lnTo>
                    <a:pt x="3379297" y="807788"/>
                  </a:lnTo>
                  <a:lnTo>
                    <a:pt x="3520101" y="807788"/>
                  </a:lnTo>
                </a:path>
              </a:pathLst>
            </a:custGeom>
            <a:ln w="27101" cap="flat">
              <a:solidFill>
                <a:srgbClr val="0058AB">
                  <a:alpha val="100000"/>
                </a:srgbClr>
              </a:solidFill>
              <a:prstDash val="solid"/>
              <a:round/>
            </a:ln>
          </p:spPr>
          <p:txBody>
            <a:bodyPr/>
            <a:lstStyle/>
            <a:p/>
          </p:txBody>
        </p:sp>
        <p:sp>
          <p:nvSpPr>
            <p:cNvPr id="24" name="pl24"/>
            <p:cNvSpPr/>
            <p:nvPr/>
          </p:nvSpPr>
          <p:spPr>
            <a:xfrm>
              <a:off x="767459" y="465506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4049227"/>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3746306"/>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3948253"/>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3645333"/>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352148"/>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352148"/>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352148"/>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39826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401143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4" name="pg34"/>
            <p:cNvSpPr/>
            <p:nvPr/>
          </p:nvSpPr>
          <p:spPr>
            <a:xfrm>
              <a:off x="1588995" y="36797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9349" y="370856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6" name="pg36"/>
            <p:cNvSpPr/>
            <p:nvPr/>
          </p:nvSpPr>
          <p:spPr>
            <a:xfrm>
              <a:off x="2293016" y="388168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391204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8" name="pg38"/>
            <p:cNvSpPr/>
            <p:nvPr/>
          </p:nvSpPr>
          <p:spPr>
            <a:xfrm>
              <a:off x="2997036" y="357876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361005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3560252" y="42855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31440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64273" y="42855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31440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5077" y="42855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31440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3855" y="411113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0087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8" name="tx48"/>
            <p:cNvSpPr/>
            <p:nvPr/>
          </p:nvSpPr>
          <p:spPr>
            <a:xfrm>
              <a:off x="641260" y="461242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602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5929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8" name="tx58"/>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9" name="pl59"/>
            <p:cNvSpPr/>
            <p:nvPr/>
          </p:nvSpPr>
          <p:spPr>
            <a:xfrm>
              <a:off x="158161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0" name="pl60"/>
            <p:cNvSpPr/>
            <p:nvPr/>
          </p:nvSpPr>
          <p:spPr>
            <a:xfrm>
              <a:off x="158161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1" name="pl61"/>
            <p:cNvSpPr/>
            <p:nvPr/>
          </p:nvSpPr>
          <p:spPr>
            <a:xfrm>
              <a:off x="243738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2" name="pl62"/>
            <p:cNvSpPr/>
            <p:nvPr/>
          </p:nvSpPr>
          <p:spPr>
            <a:xfrm>
              <a:off x="319983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3" name="tx63"/>
            <p:cNvSpPr/>
            <p:nvPr/>
          </p:nvSpPr>
          <p:spPr>
            <a:xfrm>
              <a:off x="1848713" y="6120905"/>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Lesotho</a:t>
              </a:r>
            </a:p>
          </p:txBody>
        </p:sp>
        <p:sp>
          <p:nvSpPr>
            <p:cNvPr id="64" name="tx64"/>
            <p:cNvSpPr/>
            <p:nvPr/>
          </p:nvSpPr>
          <p:spPr>
            <a:xfrm>
              <a:off x="270448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5" name="tx65"/>
            <p:cNvSpPr/>
            <p:nvPr/>
          </p:nvSpPr>
          <p:spPr>
            <a:xfrm>
              <a:off x="3466937"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6" name="tx66"/>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7" name="pl67"/>
            <p:cNvSpPr/>
            <p:nvPr/>
          </p:nvSpPr>
          <p:spPr>
            <a:xfrm>
              <a:off x="5132709" y="51599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415020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1404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1307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6550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64533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635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2938518"/>
              <a:ext cx="3520101" cy="2221418"/>
            </a:xfrm>
            <a:custGeom>
              <a:avLst/>
              <a:pathLst>
                <a:path w="3520101" h="2221418">
                  <a:moveTo>
                    <a:pt x="0" y="201947"/>
                  </a:moveTo>
                  <a:lnTo>
                    <a:pt x="140804" y="100973"/>
                  </a:lnTo>
                  <a:lnTo>
                    <a:pt x="281608" y="504867"/>
                  </a:lnTo>
                  <a:lnTo>
                    <a:pt x="422412" y="605841"/>
                  </a:lnTo>
                  <a:lnTo>
                    <a:pt x="563216" y="504867"/>
                  </a:lnTo>
                  <a:lnTo>
                    <a:pt x="704020" y="403894"/>
                  </a:lnTo>
                  <a:lnTo>
                    <a:pt x="844824" y="201947"/>
                  </a:lnTo>
                  <a:lnTo>
                    <a:pt x="985628" y="100973"/>
                  </a:lnTo>
                  <a:lnTo>
                    <a:pt x="1126432" y="0"/>
                  </a:lnTo>
                  <a:lnTo>
                    <a:pt x="1267236" y="403894"/>
                  </a:lnTo>
                  <a:lnTo>
                    <a:pt x="1408040" y="807788"/>
                  </a:lnTo>
                  <a:lnTo>
                    <a:pt x="1548844" y="1211682"/>
                  </a:lnTo>
                  <a:lnTo>
                    <a:pt x="1689648" y="1009735"/>
                  </a:lnTo>
                  <a:lnTo>
                    <a:pt x="1830452" y="908761"/>
                  </a:lnTo>
                  <a:lnTo>
                    <a:pt x="1971256" y="1514603"/>
                  </a:lnTo>
                  <a:lnTo>
                    <a:pt x="2112061" y="2120444"/>
                  </a:lnTo>
                  <a:lnTo>
                    <a:pt x="2252865" y="1514603"/>
                  </a:lnTo>
                  <a:lnTo>
                    <a:pt x="2393669" y="1312656"/>
                  </a:lnTo>
                  <a:lnTo>
                    <a:pt x="2534473" y="1312656"/>
                  </a:lnTo>
                  <a:lnTo>
                    <a:pt x="2675277" y="1514603"/>
                  </a:lnTo>
                  <a:lnTo>
                    <a:pt x="2816081" y="1413629"/>
                  </a:lnTo>
                  <a:lnTo>
                    <a:pt x="2956885" y="1211682"/>
                  </a:lnTo>
                  <a:lnTo>
                    <a:pt x="3097689" y="605841"/>
                  </a:lnTo>
                  <a:lnTo>
                    <a:pt x="3238493" y="100973"/>
                  </a:lnTo>
                  <a:lnTo>
                    <a:pt x="3379297" y="2221418"/>
                  </a:lnTo>
                  <a:lnTo>
                    <a:pt x="3520101" y="807788"/>
                  </a:lnTo>
                </a:path>
              </a:pathLst>
            </a:custGeom>
            <a:ln w="27101" cap="flat">
              <a:solidFill>
                <a:srgbClr val="0058AB">
                  <a:alpha val="80000"/>
                </a:srgbClr>
              </a:solidFill>
              <a:prstDash val="solid"/>
              <a:round/>
            </a:ln>
          </p:spPr>
          <p:txBody>
            <a:bodyPr/>
            <a:lstStyle/>
            <a:p/>
          </p:txBody>
        </p:sp>
        <p:sp>
          <p:nvSpPr>
            <p:cNvPr id="82" name="pl82"/>
            <p:cNvSpPr/>
            <p:nvPr/>
          </p:nvSpPr>
          <p:spPr>
            <a:xfrm>
              <a:off x="5308715" y="3241439"/>
              <a:ext cx="3520101" cy="908761"/>
            </a:xfrm>
            <a:custGeom>
              <a:avLst/>
              <a:pathLst>
                <a:path w="3520101" h="908761">
                  <a:moveTo>
                    <a:pt x="0" y="0"/>
                  </a:moveTo>
                  <a:lnTo>
                    <a:pt x="140804" y="100973"/>
                  </a:lnTo>
                  <a:lnTo>
                    <a:pt x="281608" y="100973"/>
                  </a:lnTo>
                  <a:lnTo>
                    <a:pt x="422412" y="201947"/>
                  </a:lnTo>
                  <a:lnTo>
                    <a:pt x="563216" y="302920"/>
                  </a:lnTo>
                  <a:lnTo>
                    <a:pt x="704020" y="302920"/>
                  </a:lnTo>
                  <a:lnTo>
                    <a:pt x="844824" y="403894"/>
                  </a:lnTo>
                  <a:lnTo>
                    <a:pt x="985628" y="504867"/>
                  </a:lnTo>
                  <a:lnTo>
                    <a:pt x="1126432" y="605841"/>
                  </a:lnTo>
                  <a:lnTo>
                    <a:pt x="1267236" y="706814"/>
                  </a:lnTo>
                  <a:lnTo>
                    <a:pt x="1408040" y="807788"/>
                  </a:lnTo>
                  <a:lnTo>
                    <a:pt x="1548844" y="807788"/>
                  </a:lnTo>
                  <a:lnTo>
                    <a:pt x="1689648" y="807788"/>
                  </a:lnTo>
                  <a:lnTo>
                    <a:pt x="1830452" y="807788"/>
                  </a:lnTo>
                  <a:lnTo>
                    <a:pt x="1971256" y="807788"/>
                  </a:lnTo>
                  <a:lnTo>
                    <a:pt x="2112061" y="908761"/>
                  </a:lnTo>
                  <a:lnTo>
                    <a:pt x="2252865" y="807788"/>
                  </a:lnTo>
                  <a:lnTo>
                    <a:pt x="2393669" y="807788"/>
                  </a:lnTo>
                  <a:lnTo>
                    <a:pt x="2534473" y="908761"/>
                  </a:lnTo>
                  <a:lnTo>
                    <a:pt x="2675277" y="908761"/>
                  </a:lnTo>
                  <a:lnTo>
                    <a:pt x="2816081" y="908761"/>
                  </a:lnTo>
                  <a:lnTo>
                    <a:pt x="2956885" y="807788"/>
                  </a:lnTo>
                  <a:lnTo>
                    <a:pt x="3097689" y="706814"/>
                  </a:lnTo>
                  <a:lnTo>
                    <a:pt x="3238493" y="706814"/>
                  </a:lnTo>
                  <a:lnTo>
                    <a:pt x="3379297" y="807788"/>
                  </a:lnTo>
                  <a:lnTo>
                    <a:pt x="3520101" y="807788"/>
                  </a:lnTo>
                </a:path>
              </a:pathLst>
            </a:custGeom>
            <a:ln w="27101" cap="flat">
              <a:solidFill>
                <a:srgbClr val="1CABE2">
                  <a:alpha val="80000"/>
                </a:srgbClr>
              </a:solidFill>
              <a:prstDash val="solid"/>
              <a:round/>
            </a:ln>
          </p:spPr>
          <p:txBody>
            <a:bodyPr/>
            <a:lstStyle/>
            <a:p/>
          </p:txBody>
        </p:sp>
        <p:sp>
          <p:nvSpPr>
            <p:cNvPr id="83" name="pl83"/>
            <p:cNvSpPr/>
            <p:nvPr/>
          </p:nvSpPr>
          <p:spPr>
            <a:xfrm>
              <a:off x="5308715" y="2534624"/>
              <a:ext cx="3520101" cy="1312656"/>
            </a:xfrm>
            <a:custGeom>
              <a:avLst/>
              <a:pathLst>
                <a:path w="3520101" h="1312656">
                  <a:moveTo>
                    <a:pt x="0" y="0"/>
                  </a:moveTo>
                  <a:lnTo>
                    <a:pt x="140804" y="201947"/>
                  </a:lnTo>
                  <a:lnTo>
                    <a:pt x="281608" y="302920"/>
                  </a:lnTo>
                  <a:lnTo>
                    <a:pt x="422412" y="201947"/>
                  </a:lnTo>
                  <a:lnTo>
                    <a:pt x="563216" y="302920"/>
                  </a:lnTo>
                  <a:lnTo>
                    <a:pt x="704020" y="201947"/>
                  </a:lnTo>
                  <a:lnTo>
                    <a:pt x="844824" y="403894"/>
                  </a:lnTo>
                  <a:lnTo>
                    <a:pt x="985628" y="605841"/>
                  </a:lnTo>
                  <a:lnTo>
                    <a:pt x="1126432" y="807788"/>
                  </a:lnTo>
                  <a:lnTo>
                    <a:pt x="1267236" y="1009735"/>
                  </a:lnTo>
                  <a:lnTo>
                    <a:pt x="1408040" y="1110709"/>
                  </a:lnTo>
                  <a:lnTo>
                    <a:pt x="1548844" y="1110709"/>
                  </a:lnTo>
                  <a:lnTo>
                    <a:pt x="1689648" y="1312656"/>
                  </a:lnTo>
                  <a:lnTo>
                    <a:pt x="1830452" y="1312656"/>
                  </a:lnTo>
                  <a:lnTo>
                    <a:pt x="1971256" y="1009735"/>
                  </a:lnTo>
                  <a:lnTo>
                    <a:pt x="2112061" y="1009735"/>
                  </a:lnTo>
                  <a:lnTo>
                    <a:pt x="2252865" y="908761"/>
                  </a:lnTo>
                  <a:lnTo>
                    <a:pt x="2393669" y="1009735"/>
                  </a:lnTo>
                  <a:lnTo>
                    <a:pt x="2534473" y="1110709"/>
                  </a:lnTo>
                  <a:lnTo>
                    <a:pt x="2675277" y="1211682"/>
                  </a:lnTo>
                  <a:lnTo>
                    <a:pt x="2816081" y="1211682"/>
                  </a:lnTo>
                  <a:lnTo>
                    <a:pt x="2956885" y="1009735"/>
                  </a:lnTo>
                  <a:lnTo>
                    <a:pt x="3097689" y="1009735"/>
                  </a:lnTo>
                  <a:lnTo>
                    <a:pt x="3238493" y="1009735"/>
                  </a:lnTo>
                  <a:lnTo>
                    <a:pt x="3379297" y="1110709"/>
                  </a:lnTo>
                  <a:lnTo>
                    <a:pt x="3520101" y="1211682"/>
                  </a:lnTo>
                </a:path>
              </a:pathLst>
            </a:custGeom>
            <a:ln w="27101" cap="flat">
              <a:solidFill>
                <a:srgbClr val="00833D">
                  <a:alpha val="80000"/>
                </a:srgbClr>
              </a:solidFill>
              <a:prstDash val="solid"/>
              <a:round/>
            </a:ln>
          </p:spPr>
          <p:txBody>
            <a:bodyPr/>
            <a:lstStyle/>
            <a:p/>
          </p:txBody>
        </p:sp>
        <p:sp>
          <p:nvSpPr>
            <p:cNvPr id="84" name="pl84"/>
            <p:cNvSpPr/>
            <p:nvPr/>
          </p:nvSpPr>
          <p:spPr>
            <a:xfrm>
              <a:off x="5308715" y="2938518"/>
              <a:ext cx="3520101" cy="2221418"/>
            </a:xfrm>
            <a:custGeom>
              <a:avLst/>
              <a:pathLst>
                <a:path w="3520101" h="2221418">
                  <a:moveTo>
                    <a:pt x="0" y="201947"/>
                  </a:moveTo>
                  <a:lnTo>
                    <a:pt x="140804" y="100973"/>
                  </a:lnTo>
                  <a:lnTo>
                    <a:pt x="281608" y="504867"/>
                  </a:lnTo>
                  <a:lnTo>
                    <a:pt x="422412" y="605841"/>
                  </a:lnTo>
                  <a:lnTo>
                    <a:pt x="563216" y="504867"/>
                  </a:lnTo>
                  <a:lnTo>
                    <a:pt x="704020" y="403894"/>
                  </a:lnTo>
                  <a:lnTo>
                    <a:pt x="844824" y="201947"/>
                  </a:lnTo>
                  <a:lnTo>
                    <a:pt x="985628" y="100973"/>
                  </a:lnTo>
                  <a:lnTo>
                    <a:pt x="1126432" y="0"/>
                  </a:lnTo>
                  <a:lnTo>
                    <a:pt x="1267236" y="403894"/>
                  </a:lnTo>
                  <a:lnTo>
                    <a:pt x="1408040" y="807788"/>
                  </a:lnTo>
                  <a:lnTo>
                    <a:pt x="1548844" y="1211682"/>
                  </a:lnTo>
                  <a:lnTo>
                    <a:pt x="1689648" y="1009735"/>
                  </a:lnTo>
                  <a:lnTo>
                    <a:pt x="1830452" y="908761"/>
                  </a:lnTo>
                  <a:lnTo>
                    <a:pt x="1971256" y="1514603"/>
                  </a:lnTo>
                  <a:lnTo>
                    <a:pt x="2112061" y="2120444"/>
                  </a:lnTo>
                  <a:lnTo>
                    <a:pt x="2252865" y="1514603"/>
                  </a:lnTo>
                  <a:lnTo>
                    <a:pt x="2393669" y="1312656"/>
                  </a:lnTo>
                  <a:lnTo>
                    <a:pt x="2534473" y="1312656"/>
                  </a:lnTo>
                  <a:lnTo>
                    <a:pt x="2675277" y="1514603"/>
                  </a:lnTo>
                  <a:lnTo>
                    <a:pt x="2816081" y="1413629"/>
                  </a:lnTo>
                  <a:lnTo>
                    <a:pt x="2956885" y="1211682"/>
                  </a:lnTo>
                  <a:lnTo>
                    <a:pt x="3097689" y="605841"/>
                  </a:lnTo>
                  <a:lnTo>
                    <a:pt x="3238493" y="100973"/>
                  </a:lnTo>
                  <a:lnTo>
                    <a:pt x="3379297" y="2221418"/>
                  </a:lnTo>
                  <a:lnTo>
                    <a:pt x="3520101" y="807788"/>
                  </a:lnTo>
                </a:path>
              </a:pathLst>
            </a:custGeom>
            <a:ln w="43362" cap="flat">
              <a:solidFill>
                <a:srgbClr val="000000">
                  <a:alpha val="100000"/>
                </a:srgbClr>
              </a:solidFill>
              <a:prstDash val="solid"/>
              <a:round/>
            </a:ln>
          </p:spPr>
          <p:txBody>
            <a:bodyPr/>
            <a:lstStyle/>
            <a:p/>
          </p:txBody>
        </p:sp>
        <p:sp>
          <p:nvSpPr>
            <p:cNvPr id="85" name="pl85"/>
            <p:cNvSpPr/>
            <p:nvPr/>
          </p:nvSpPr>
          <p:spPr>
            <a:xfrm>
              <a:off x="5308715" y="2938518"/>
              <a:ext cx="3520101" cy="2221418"/>
            </a:xfrm>
            <a:custGeom>
              <a:avLst/>
              <a:pathLst>
                <a:path w="3520101" h="2221418">
                  <a:moveTo>
                    <a:pt x="0" y="201947"/>
                  </a:moveTo>
                  <a:lnTo>
                    <a:pt x="140804" y="100973"/>
                  </a:lnTo>
                  <a:lnTo>
                    <a:pt x="281608" y="504867"/>
                  </a:lnTo>
                  <a:lnTo>
                    <a:pt x="422412" y="605841"/>
                  </a:lnTo>
                  <a:lnTo>
                    <a:pt x="563216" y="504867"/>
                  </a:lnTo>
                  <a:lnTo>
                    <a:pt x="704020" y="403894"/>
                  </a:lnTo>
                  <a:lnTo>
                    <a:pt x="844824" y="201947"/>
                  </a:lnTo>
                  <a:lnTo>
                    <a:pt x="985628" y="100973"/>
                  </a:lnTo>
                  <a:lnTo>
                    <a:pt x="1126432" y="0"/>
                  </a:lnTo>
                  <a:lnTo>
                    <a:pt x="1267236" y="403894"/>
                  </a:lnTo>
                  <a:lnTo>
                    <a:pt x="1408040" y="807788"/>
                  </a:lnTo>
                  <a:lnTo>
                    <a:pt x="1548844" y="1211682"/>
                  </a:lnTo>
                  <a:lnTo>
                    <a:pt x="1689648" y="1009735"/>
                  </a:lnTo>
                  <a:lnTo>
                    <a:pt x="1830452" y="908761"/>
                  </a:lnTo>
                  <a:lnTo>
                    <a:pt x="1971256" y="1514603"/>
                  </a:lnTo>
                  <a:lnTo>
                    <a:pt x="2112061" y="2120444"/>
                  </a:lnTo>
                  <a:lnTo>
                    <a:pt x="2252865" y="1514603"/>
                  </a:lnTo>
                  <a:lnTo>
                    <a:pt x="2393669" y="1312656"/>
                  </a:lnTo>
                  <a:lnTo>
                    <a:pt x="2534473" y="1312656"/>
                  </a:lnTo>
                  <a:lnTo>
                    <a:pt x="2675277" y="1514603"/>
                  </a:lnTo>
                  <a:lnTo>
                    <a:pt x="2816081" y="1413629"/>
                  </a:lnTo>
                  <a:lnTo>
                    <a:pt x="2956885" y="1211682"/>
                  </a:lnTo>
                  <a:lnTo>
                    <a:pt x="3097689" y="605841"/>
                  </a:lnTo>
                  <a:lnTo>
                    <a:pt x="3238493" y="100973"/>
                  </a:lnTo>
                  <a:lnTo>
                    <a:pt x="3379297" y="2221418"/>
                  </a:lnTo>
                  <a:lnTo>
                    <a:pt x="3520101" y="807788"/>
                  </a:lnTo>
                </a:path>
              </a:pathLst>
            </a:custGeom>
            <a:ln w="27101" cap="flat">
              <a:solidFill>
                <a:srgbClr val="0058AB">
                  <a:alpha val="100000"/>
                </a:srgbClr>
              </a:solidFill>
              <a:prstDash val="solid"/>
              <a:round/>
            </a:ln>
          </p:spPr>
          <p:txBody>
            <a:bodyPr/>
            <a:lstStyle/>
            <a:p/>
          </p:txBody>
        </p:sp>
        <p:sp>
          <p:nvSpPr>
            <p:cNvPr id="86" name="pl86"/>
            <p:cNvSpPr/>
            <p:nvPr/>
          </p:nvSpPr>
          <p:spPr>
            <a:xfrm>
              <a:off x="5132709" y="465506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7" name="pl87"/>
            <p:cNvSpPr/>
            <p:nvPr/>
          </p:nvSpPr>
          <p:spPr>
            <a:xfrm>
              <a:off x="5308715" y="2837544"/>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012735" y="303949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16755" y="3443386"/>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20776" y="4756042"/>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983992" y="415020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88012" y="485701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28816" y="3443386"/>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4" name="pg94"/>
            <p:cNvSpPr/>
            <p:nvPr/>
          </p:nvSpPr>
          <p:spPr>
            <a:xfrm>
              <a:off x="5222091" y="27709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252444" y="279980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96" name="pg96"/>
            <p:cNvSpPr/>
            <p:nvPr/>
          </p:nvSpPr>
          <p:spPr>
            <a:xfrm>
              <a:off x="5926111" y="29729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5956465" y="300169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98" name="pg98"/>
            <p:cNvSpPr/>
            <p:nvPr/>
          </p:nvSpPr>
          <p:spPr>
            <a:xfrm>
              <a:off x="6658267" y="33768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6688620" y="340564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0" name="pg100"/>
            <p:cNvSpPr/>
            <p:nvPr/>
          </p:nvSpPr>
          <p:spPr>
            <a:xfrm>
              <a:off x="7345441" y="468947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375794" y="4719829"/>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2" name="pg102"/>
            <p:cNvSpPr/>
            <p:nvPr/>
          </p:nvSpPr>
          <p:spPr>
            <a:xfrm>
              <a:off x="7925503" y="40836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7955857" y="411369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8612677" y="4790449"/>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643031" y="4820556"/>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6" name="pg106"/>
            <p:cNvSpPr/>
            <p:nvPr/>
          </p:nvSpPr>
          <p:spPr>
            <a:xfrm>
              <a:off x="8770328" y="33768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8800681" y="340564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8" name="tx108"/>
            <p:cNvSpPr/>
            <p:nvPr/>
          </p:nvSpPr>
          <p:spPr>
            <a:xfrm>
              <a:off x="8889106" y="40087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9" name="tx109"/>
            <p:cNvSpPr/>
            <p:nvPr/>
          </p:nvSpPr>
          <p:spPr>
            <a:xfrm>
              <a:off x="8889106" y="3705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10" name="tx110"/>
            <p:cNvSpPr/>
            <p:nvPr/>
          </p:nvSpPr>
          <p:spPr>
            <a:xfrm>
              <a:off x="5006511" y="461242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1" name="tx111"/>
            <p:cNvSpPr/>
            <p:nvPr/>
          </p:nvSpPr>
          <p:spPr>
            <a:xfrm>
              <a:off x="4942943" y="3602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25929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0" name="tx12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1" name="pl121"/>
            <p:cNvSpPr/>
            <p:nvPr/>
          </p:nvSpPr>
          <p:spPr>
            <a:xfrm>
              <a:off x="594686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2" name="pl122"/>
            <p:cNvSpPr/>
            <p:nvPr/>
          </p:nvSpPr>
          <p:spPr>
            <a:xfrm>
              <a:off x="594686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pl123"/>
            <p:cNvSpPr/>
            <p:nvPr/>
          </p:nvSpPr>
          <p:spPr>
            <a:xfrm>
              <a:off x="680263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4" name="pl124"/>
            <p:cNvSpPr/>
            <p:nvPr/>
          </p:nvSpPr>
          <p:spPr>
            <a:xfrm>
              <a:off x="756508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5" name="tx125"/>
            <p:cNvSpPr/>
            <p:nvPr/>
          </p:nvSpPr>
          <p:spPr>
            <a:xfrm>
              <a:off x="6213964" y="6120905"/>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Lesotho</a:t>
              </a:r>
            </a:p>
          </p:txBody>
        </p:sp>
        <p:sp>
          <p:nvSpPr>
            <p:cNvPr id="126" name="tx126"/>
            <p:cNvSpPr/>
            <p:nvPr/>
          </p:nvSpPr>
          <p:spPr>
            <a:xfrm>
              <a:off x="706973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7" name="tx127"/>
            <p:cNvSpPr/>
            <p:nvPr/>
          </p:nvSpPr>
          <p:spPr>
            <a:xfrm>
              <a:off x="7832188"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9" name="tx12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1" name="tx13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9% of children who received DTP1 did not receive MCV1 (right).
The absence of DTP drop-out implies very good ability to provide a complete series of vaccines early in life. The medium DTP-MCV drop-out rate implies moderate retention in immunization programmes and ability to provide a full course of vaccines in infancy (up to one year).
In 2025, Lesotho DTP drop-out was lower than the global rate, while DTP-MCV drop-out was higher than the global rate.</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moderate (9%) in Lesotho, indicating very good ability to deliver the primary series early on, but moderate ability to provide the full course of vaccines in infacy.</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263029"/>
            </a:xfrm>
            <a:custGeom>
              <a:avLst/>
              <a:pathLst>
                <a:path w="2135265" h="263029">
                  <a:moveTo>
                    <a:pt x="0" y="93333"/>
                  </a:moveTo>
                  <a:lnTo>
                    <a:pt x="85410" y="135757"/>
                  </a:lnTo>
                  <a:lnTo>
                    <a:pt x="170821" y="76363"/>
                  </a:lnTo>
                  <a:lnTo>
                    <a:pt x="256231" y="25454"/>
                  </a:lnTo>
                  <a:lnTo>
                    <a:pt x="341642" y="25454"/>
                  </a:lnTo>
                  <a:lnTo>
                    <a:pt x="427053" y="25454"/>
                  </a:lnTo>
                  <a:lnTo>
                    <a:pt x="512463" y="33939"/>
                  </a:lnTo>
                  <a:lnTo>
                    <a:pt x="597874" y="33939"/>
                  </a:lnTo>
                  <a:lnTo>
                    <a:pt x="683284" y="33939"/>
                  </a:lnTo>
                  <a:lnTo>
                    <a:pt x="768695" y="59393"/>
                  </a:lnTo>
                  <a:lnTo>
                    <a:pt x="854106" y="76363"/>
                  </a:lnTo>
                  <a:lnTo>
                    <a:pt x="939516" y="101818"/>
                  </a:lnTo>
                  <a:lnTo>
                    <a:pt x="1024927" y="50909"/>
                  </a:lnTo>
                  <a:lnTo>
                    <a:pt x="1110337" y="8484"/>
                  </a:lnTo>
                  <a:lnTo>
                    <a:pt x="1195748" y="16969"/>
                  </a:lnTo>
                  <a:lnTo>
                    <a:pt x="1281159" y="33939"/>
                  </a:lnTo>
                  <a:lnTo>
                    <a:pt x="1366569" y="25454"/>
                  </a:lnTo>
                  <a:lnTo>
                    <a:pt x="1451980" y="25454"/>
                  </a:lnTo>
                  <a:lnTo>
                    <a:pt x="1537390" y="16969"/>
                  </a:lnTo>
                  <a:lnTo>
                    <a:pt x="1622801" y="8484"/>
                  </a:lnTo>
                  <a:lnTo>
                    <a:pt x="1708212" y="8484"/>
                  </a:lnTo>
                  <a:lnTo>
                    <a:pt x="1793622" y="0"/>
                  </a:lnTo>
                  <a:lnTo>
                    <a:pt x="1879033" y="118787"/>
                  </a:lnTo>
                  <a:lnTo>
                    <a:pt x="1964443" y="263029"/>
                  </a:lnTo>
                  <a:lnTo>
                    <a:pt x="2049854" y="152727"/>
                  </a:lnTo>
                  <a:lnTo>
                    <a:pt x="2135265" y="161211"/>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1927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1" name="tx51"/>
            <p:cNvSpPr/>
            <p:nvPr/>
          </p:nvSpPr>
          <p:spPr>
            <a:xfrm>
              <a:off x="3223926"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2" name="tx52"/>
            <p:cNvSpPr/>
            <p:nvPr/>
          </p:nvSpPr>
          <p:spPr>
            <a:xfrm>
              <a:off x="262464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959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275854"/>
              <a:ext cx="768695" cy="823028"/>
            </a:xfrm>
            <a:custGeom>
              <a:avLst/>
              <a:pathLst>
                <a:path w="768695" h="823028">
                  <a:moveTo>
                    <a:pt x="0" y="449696"/>
                  </a:moveTo>
                  <a:lnTo>
                    <a:pt x="85410" y="823028"/>
                  </a:lnTo>
                  <a:lnTo>
                    <a:pt x="170821" y="492120"/>
                  </a:lnTo>
                  <a:lnTo>
                    <a:pt x="256231" y="42424"/>
                  </a:lnTo>
                  <a:lnTo>
                    <a:pt x="341642" y="33939"/>
                  </a:lnTo>
                  <a:lnTo>
                    <a:pt x="427053" y="0"/>
                  </a:lnTo>
                  <a:lnTo>
                    <a:pt x="512463" y="59393"/>
                  </a:lnTo>
                  <a:lnTo>
                    <a:pt x="597874" y="84848"/>
                  </a:lnTo>
                  <a:lnTo>
                    <a:pt x="683284" y="84848"/>
                  </a:lnTo>
                  <a:lnTo>
                    <a:pt x="768695" y="67878"/>
                  </a:lnTo>
                </a:path>
              </a:pathLst>
            </a:custGeom>
            <a:ln w="27101" cap="flat">
              <a:solidFill>
                <a:srgbClr val="1CABE2">
                  <a:alpha val="100000"/>
                </a:srgbClr>
              </a:solidFill>
              <a:prstDash val="solid"/>
              <a:round/>
            </a:ln>
          </p:spPr>
          <p:txBody>
            <a:bodyPr/>
            <a:lstStyle/>
            <a:p/>
          </p:txBody>
        </p:sp>
        <p:sp>
          <p:nvSpPr>
            <p:cNvPr id="74" name="pt74"/>
            <p:cNvSpPr/>
            <p:nvPr/>
          </p:nvSpPr>
          <p:spPr>
            <a:xfrm>
              <a:off x="2404623"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40808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74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91708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634760"/>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85" name="tx85"/>
            <p:cNvSpPr/>
            <p:nvPr/>
          </p:nvSpPr>
          <p:spPr>
            <a:xfrm>
              <a:off x="3223926" y="325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86" name="tx86"/>
            <p:cNvSpPr/>
            <p:nvPr/>
          </p:nvSpPr>
          <p:spPr>
            <a:xfrm>
              <a:off x="2624645"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7" name="tx87"/>
            <p:cNvSpPr/>
            <p:nvPr/>
          </p:nvSpPr>
          <p:spPr>
            <a:xfrm>
              <a:off x="3051698"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593495" y="4612424"/>
              <a:ext cx="597874" cy="203636"/>
            </a:xfrm>
            <a:custGeom>
              <a:avLst/>
              <a:pathLst>
                <a:path w="597874" h="203636">
                  <a:moveTo>
                    <a:pt x="0" y="203636"/>
                  </a:moveTo>
                  <a:lnTo>
                    <a:pt x="85410" y="0"/>
                  </a:lnTo>
                  <a:lnTo>
                    <a:pt x="170821" y="16969"/>
                  </a:lnTo>
                  <a:lnTo>
                    <a:pt x="256231" y="127272"/>
                  </a:lnTo>
                  <a:lnTo>
                    <a:pt x="341642" y="25454"/>
                  </a:lnTo>
                  <a:lnTo>
                    <a:pt x="427053" y="93333"/>
                  </a:lnTo>
                  <a:lnTo>
                    <a:pt x="512463" y="186666"/>
                  </a:lnTo>
                  <a:lnTo>
                    <a:pt x="597874" y="59393"/>
                  </a:lnTo>
                </a:path>
              </a:pathLst>
            </a:custGeom>
            <a:ln w="27101" cap="flat">
              <a:solidFill>
                <a:srgbClr val="1CABE2">
                  <a:alpha val="100000"/>
                </a:srgbClr>
              </a:solidFill>
              <a:prstDash val="solid"/>
              <a:round/>
            </a:ln>
          </p:spPr>
          <p:txBody>
            <a:bodyPr/>
            <a:lstStyle/>
            <a:p/>
          </p:txBody>
        </p:sp>
        <p:sp>
          <p:nvSpPr>
            <p:cNvPr id="108" name="pt108"/>
            <p:cNvSpPr/>
            <p:nvPr/>
          </p:nvSpPr>
          <p:spPr>
            <a:xfrm>
              <a:off x="2575444"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660855"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746266"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831676" y="47216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2917087"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3002498" y="468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3087908"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173319"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tx116"/>
            <p:cNvSpPr/>
            <p:nvPr/>
          </p:nvSpPr>
          <p:spPr>
            <a:xfrm>
              <a:off x="2441565" y="47237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17" name="tx117"/>
            <p:cNvSpPr/>
            <p:nvPr/>
          </p:nvSpPr>
          <p:spPr>
            <a:xfrm>
              <a:off x="3223926" y="45795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18" name="tx118"/>
            <p:cNvSpPr/>
            <p:nvPr/>
          </p:nvSpPr>
          <p:spPr>
            <a:xfrm>
              <a:off x="2624645" y="4471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19" name="tx119"/>
            <p:cNvSpPr/>
            <p:nvPr/>
          </p:nvSpPr>
          <p:spPr>
            <a:xfrm>
              <a:off x="3051698" y="465912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20" name="pl120"/>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850292" y="1956252"/>
              <a:ext cx="2135265" cy="127272"/>
            </a:xfrm>
            <a:custGeom>
              <a:avLst/>
              <a:pathLst>
                <a:path w="2135265" h="127272">
                  <a:moveTo>
                    <a:pt x="0" y="93333"/>
                  </a:moveTo>
                  <a:lnTo>
                    <a:pt x="85410" y="127272"/>
                  </a:lnTo>
                  <a:lnTo>
                    <a:pt x="170821" y="76363"/>
                  </a:lnTo>
                  <a:lnTo>
                    <a:pt x="256231" y="25454"/>
                  </a:lnTo>
                  <a:lnTo>
                    <a:pt x="341642" y="25454"/>
                  </a:lnTo>
                  <a:lnTo>
                    <a:pt x="427053" y="25454"/>
                  </a:lnTo>
                  <a:lnTo>
                    <a:pt x="512463" y="16969"/>
                  </a:lnTo>
                  <a:lnTo>
                    <a:pt x="597874" y="16969"/>
                  </a:lnTo>
                  <a:lnTo>
                    <a:pt x="683284" y="16969"/>
                  </a:lnTo>
                  <a:lnTo>
                    <a:pt x="768695" y="16969"/>
                  </a:lnTo>
                  <a:lnTo>
                    <a:pt x="854106" y="8484"/>
                  </a:lnTo>
                  <a:lnTo>
                    <a:pt x="939516" y="8484"/>
                  </a:lnTo>
                  <a:lnTo>
                    <a:pt x="1024927" y="0"/>
                  </a:lnTo>
                  <a:lnTo>
                    <a:pt x="1110337" y="0"/>
                  </a:lnTo>
                  <a:lnTo>
                    <a:pt x="1195748" y="33939"/>
                  </a:lnTo>
                  <a:lnTo>
                    <a:pt x="1281159" y="76363"/>
                  </a:lnTo>
                  <a:lnTo>
                    <a:pt x="1366569" y="50909"/>
                  </a:lnTo>
                  <a:lnTo>
                    <a:pt x="1451980" y="42424"/>
                  </a:lnTo>
                  <a:lnTo>
                    <a:pt x="1537390" y="42424"/>
                  </a:lnTo>
                  <a:lnTo>
                    <a:pt x="1622801" y="50909"/>
                  </a:lnTo>
                  <a:lnTo>
                    <a:pt x="1708212" y="42424"/>
                  </a:lnTo>
                  <a:lnTo>
                    <a:pt x="1793622" y="25454"/>
                  </a:lnTo>
                  <a:lnTo>
                    <a:pt x="1879033" y="33939"/>
                  </a:lnTo>
                  <a:lnTo>
                    <a:pt x="1964443" y="67878"/>
                  </a:lnTo>
                  <a:lnTo>
                    <a:pt x="2049854" y="101818"/>
                  </a:lnTo>
                  <a:lnTo>
                    <a:pt x="2135265" y="84848"/>
                  </a:lnTo>
                </a:path>
              </a:pathLst>
            </a:custGeom>
            <a:ln w="27101" cap="flat">
              <a:solidFill>
                <a:srgbClr val="1CABE2">
                  <a:alpha val="100000"/>
                </a:srgbClr>
              </a:solidFill>
              <a:prstDash val="solid"/>
              <a:round/>
            </a:ln>
          </p:spPr>
          <p:txBody>
            <a:bodyPr/>
            <a:lstStyle/>
            <a:p/>
          </p:txBody>
        </p:sp>
        <p:sp>
          <p:nvSpPr>
            <p:cNvPr id="140" name="pt140"/>
            <p:cNvSpPr/>
            <p:nvPr/>
          </p:nvSpPr>
          <p:spPr>
            <a:xfrm>
              <a:off x="383224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3917652"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00306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08847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17388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259294"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6" name="pt146"/>
            <p:cNvSpPr/>
            <p:nvPr/>
          </p:nvSpPr>
          <p:spPr>
            <a:xfrm>
              <a:off x="434470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43011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51552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60093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686347"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77175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85716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94257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02798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113400"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19881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28422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36963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45504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54045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62586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71127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79668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882095"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96750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tx166"/>
            <p:cNvSpPr/>
            <p:nvPr/>
          </p:nvSpPr>
          <p:spPr>
            <a:xfrm>
              <a:off x="3698362"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67" name="tx167"/>
            <p:cNvSpPr/>
            <p:nvPr/>
          </p:nvSpPr>
          <p:spPr>
            <a:xfrm>
              <a:off x="6018113"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68" name="tx168"/>
            <p:cNvSpPr/>
            <p:nvPr/>
          </p:nvSpPr>
          <p:spPr>
            <a:xfrm>
              <a:off x="5418832"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69" name="tx169"/>
            <p:cNvSpPr/>
            <p:nvPr/>
          </p:nvSpPr>
          <p:spPr>
            <a:xfrm>
              <a:off x="5845885"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0" name="pl170"/>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3850292" y="3309793"/>
              <a:ext cx="2135265" cy="195151"/>
            </a:xfrm>
            <a:custGeom>
              <a:avLst/>
              <a:pathLst>
                <a:path w="2135265" h="195151">
                  <a:moveTo>
                    <a:pt x="0" y="161211"/>
                  </a:moveTo>
                  <a:lnTo>
                    <a:pt x="85410" y="195151"/>
                  </a:lnTo>
                  <a:lnTo>
                    <a:pt x="170821" y="127272"/>
                  </a:lnTo>
                  <a:lnTo>
                    <a:pt x="256231" y="67878"/>
                  </a:lnTo>
                  <a:lnTo>
                    <a:pt x="341642" y="76363"/>
                  </a:lnTo>
                  <a:lnTo>
                    <a:pt x="427053" y="84848"/>
                  </a:lnTo>
                  <a:lnTo>
                    <a:pt x="512463" y="93333"/>
                  </a:lnTo>
                  <a:lnTo>
                    <a:pt x="597874" y="101818"/>
                  </a:lnTo>
                  <a:lnTo>
                    <a:pt x="683284" y="110302"/>
                  </a:lnTo>
                  <a:lnTo>
                    <a:pt x="768695" y="76363"/>
                  </a:lnTo>
                  <a:lnTo>
                    <a:pt x="854106" y="42424"/>
                  </a:lnTo>
                  <a:lnTo>
                    <a:pt x="939516" y="8484"/>
                  </a:lnTo>
                  <a:lnTo>
                    <a:pt x="1024927" y="16969"/>
                  </a:lnTo>
                  <a:lnTo>
                    <a:pt x="1110337" y="25454"/>
                  </a:lnTo>
                  <a:lnTo>
                    <a:pt x="1195748" y="8484"/>
                  </a:lnTo>
                  <a:lnTo>
                    <a:pt x="1281159" y="0"/>
                  </a:lnTo>
                  <a:lnTo>
                    <a:pt x="1366569" y="25454"/>
                  </a:lnTo>
                  <a:lnTo>
                    <a:pt x="1451980" y="33939"/>
                  </a:lnTo>
                  <a:lnTo>
                    <a:pt x="1537390" y="33939"/>
                  </a:lnTo>
                  <a:lnTo>
                    <a:pt x="1622801" y="25454"/>
                  </a:lnTo>
                  <a:lnTo>
                    <a:pt x="1708212" y="25454"/>
                  </a:lnTo>
                  <a:lnTo>
                    <a:pt x="1793622" y="25454"/>
                  </a:lnTo>
                  <a:lnTo>
                    <a:pt x="1879033" y="76363"/>
                  </a:lnTo>
                  <a:lnTo>
                    <a:pt x="1964443" y="144242"/>
                  </a:lnTo>
                  <a:lnTo>
                    <a:pt x="2049854" y="25454"/>
                  </a:lnTo>
                  <a:lnTo>
                    <a:pt x="2135265" y="110302"/>
                  </a:lnTo>
                </a:path>
              </a:pathLst>
            </a:custGeom>
            <a:ln w="27101" cap="flat">
              <a:solidFill>
                <a:srgbClr val="1CABE2">
                  <a:alpha val="100000"/>
                </a:srgbClr>
              </a:solidFill>
              <a:prstDash val="solid"/>
              <a:round/>
            </a:ln>
          </p:spPr>
          <p:txBody>
            <a:bodyPr/>
            <a:lstStyle/>
            <a:p/>
          </p:txBody>
        </p:sp>
        <p:sp>
          <p:nvSpPr>
            <p:cNvPr id="190" name="pt190"/>
            <p:cNvSpPr/>
            <p:nvPr/>
          </p:nvSpPr>
          <p:spPr>
            <a:xfrm>
              <a:off x="3832241"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3917652"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003062"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08847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173883"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259294" y="3376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6" name="pt196"/>
            <p:cNvSpPr/>
            <p:nvPr/>
          </p:nvSpPr>
          <p:spPr>
            <a:xfrm>
              <a:off x="4344705"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443011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51552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600936"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686347"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77175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85716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942579"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5027989"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511340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198811"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5284221"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369632"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9" name="pt209"/>
            <p:cNvSpPr/>
            <p:nvPr/>
          </p:nvSpPr>
          <p:spPr>
            <a:xfrm>
              <a:off x="5455042"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540453"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1" name="pt211"/>
            <p:cNvSpPr/>
            <p:nvPr/>
          </p:nvSpPr>
          <p:spPr>
            <a:xfrm>
              <a:off x="562586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711274"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5796685"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88209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96750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tx216"/>
            <p:cNvSpPr/>
            <p:nvPr/>
          </p:nvSpPr>
          <p:spPr>
            <a:xfrm>
              <a:off x="3698362" y="33802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17" name="tx217"/>
            <p:cNvSpPr/>
            <p:nvPr/>
          </p:nvSpPr>
          <p:spPr>
            <a:xfrm>
              <a:off x="6018113" y="33278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18" name="tx218"/>
            <p:cNvSpPr/>
            <p:nvPr/>
          </p:nvSpPr>
          <p:spPr>
            <a:xfrm>
              <a:off x="5418832"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19" name="tx219"/>
            <p:cNvSpPr/>
            <p:nvPr/>
          </p:nvSpPr>
          <p:spPr>
            <a:xfrm>
              <a:off x="5845885"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0" name="pl220"/>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6644479" y="1973222"/>
              <a:ext cx="2135265" cy="144242"/>
            </a:xfrm>
            <a:custGeom>
              <a:avLst/>
              <a:pathLst>
                <a:path w="2135265" h="144242">
                  <a:moveTo>
                    <a:pt x="0" y="101818"/>
                  </a:moveTo>
                  <a:lnTo>
                    <a:pt x="85410" y="144242"/>
                  </a:lnTo>
                  <a:lnTo>
                    <a:pt x="170821" y="93333"/>
                  </a:lnTo>
                  <a:lnTo>
                    <a:pt x="256231" y="50909"/>
                  </a:lnTo>
                  <a:lnTo>
                    <a:pt x="341642" y="50909"/>
                  </a:lnTo>
                  <a:lnTo>
                    <a:pt x="427053" y="59393"/>
                  </a:lnTo>
                  <a:lnTo>
                    <a:pt x="512463" y="59393"/>
                  </a:lnTo>
                  <a:lnTo>
                    <a:pt x="597874" y="67878"/>
                  </a:lnTo>
                  <a:lnTo>
                    <a:pt x="683284" y="67878"/>
                  </a:lnTo>
                  <a:lnTo>
                    <a:pt x="768695" y="42424"/>
                  </a:lnTo>
                  <a:lnTo>
                    <a:pt x="854106" y="25454"/>
                  </a:lnTo>
                  <a:lnTo>
                    <a:pt x="939516" y="0"/>
                  </a:lnTo>
                  <a:lnTo>
                    <a:pt x="1024927" y="8484"/>
                  </a:lnTo>
                  <a:lnTo>
                    <a:pt x="1110337" y="25454"/>
                  </a:lnTo>
                  <a:lnTo>
                    <a:pt x="1195748" y="67878"/>
                  </a:lnTo>
                  <a:lnTo>
                    <a:pt x="1281159" y="110302"/>
                  </a:lnTo>
                  <a:lnTo>
                    <a:pt x="1366569" y="76363"/>
                  </a:lnTo>
                  <a:lnTo>
                    <a:pt x="1451980" y="59393"/>
                  </a:lnTo>
                  <a:lnTo>
                    <a:pt x="1537390" y="50909"/>
                  </a:lnTo>
                  <a:lnTo>
                    <a:pt x="1622801" y="33939"/>
                  </a:lnTo>
                  <a:lnTo>
                    <a:pt x="1708212" y="25454"/>
                  </a:lnTo>
                  <a:lnTo>
                    <a:pt x="1793622" y="8484"/>
                  </a:lnTo>
                  <a:lnTo>
                    <a:pt x="1879033" y="33939"/>
                  </a:lnTo>
                  <a:lnTo>
                    <a:pt x="1964443" y="50909"/>
                  </a:lnTo>
                  <a:lnTo>
                    <a:pt x="2049854" y="84848"/>
                  </a:lnTo>
                  <a:lnTo>
                    <a:pt x="2135265" y="67878"/>
                  </a:lnTo>
                </a:path>
              </a:pathLst>
            </a:custGeom>
            <a:ln w="27101" cap="flat">
              <a:solidFill>
                <a:srgbClr val="1CABE2">
                  <a:alpha val="100000"/>
                </a:srgbClr>
              </a:solidFill>
              <a:prstDash val="solid"/>
              <a:round/>
            </a:ln>
          </p:spPr>
          <p:txBody>
            <a:bodyPr/>
            <a:lstStyle/>
            <a:p/>
          </p:txBody>
        </p:sp>
        <p:sp>
          <p:nvSpPr>
            <p:cNvPr id="240" name="pt240"/>
            <p:cNvSpPr/>
            <p:nvPr/>
          </p:nvSpPr>
          <p:spPr>
            <a:xfrm>
              <a:off x="662642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6711839"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679724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88266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96807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053481"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6" name="pt246"/>
            <p:cNvSpPr/>
            <p:nvPr/>
          </p:nvSpPr>
          <p:spPr>
            <a:xfrm>
              <a:off x="713889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22430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30971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39512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480534"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756594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6513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73676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82217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907587"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99299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07840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16381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24923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33464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42005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50546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59087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67628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76169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tx266"/>
            <p:cNvSpPr/>
            <p:nvPr/>
          </p:nvSpPr>
          <p:spPr>
            <a:xfrm>
              <a:off x="6492549"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67" name="tx267"/>
            <p:cNvSpPr/>
            <p:nvPr/>
          </p:nvSpPr>
          <p:spPr>
            <a:xfrm>
              <a:off x="8812300"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68" name="tx268"/>
            <p:cNvSpPr/>
            <p:nvPr/>
          </p:nvSpPr>
          <p:spPr>
            <a:xfrm>
              <a:off x="8213020"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9" name="tx269"/>
            <p:cNvSpPr/>
            <p:nvPr/>
          </p:nvSpPr>
          <p:spPr>
            <a:xfrm>
              <a:off x="8640073"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0" name="pl270"/>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6729889" y="3403126"/>
              <a:ext cx="2049854" cy="305454"/>
            </a:xfrm>
            <a:custGeom>
              <a:avLst/>
              <a:pathLst>
                <a:path w="2049854" h="305454">
                  <a:moveTo>
                    <a:pt x="0" y="305454"/>
                  </a:moveTo>
                  <a:lnTo>
                    <a:pt x="85410" y="271514"/>
                  </a:lnTo>
                  <a:lnTo>
                    <a:pt x="170821" y="296969"/>
                  </a:lnTo>
                  <a:lnTo>
                    <a:pt x="256231" y="220605"/>
                  </a:lnTo>
                  <a:lnTo>
                    <a:pt x="341642" y="118787"/>
                  </a:lnTo>
                  <a:lnTo>
                    <a:pt x="427053" y="16969"/>
                  </a:lnTo>
                  <a:lnTo>
                    <a:pt x="512463" y="16969"/>
                  </a:lnTo>
                  <a:lnTo>
                    <a:pt x="597874" y="16969"/>
                  </a:lnTo>
                  <a:lnTo>
                    <a:pt x="683284" y="8484"/>
                  </a:lnTo>
                  <a:lnTo>
                    <a:pt x="768695" y="8484"/>
                  </a:lnTo>
                  <a:lnTo>
                    <a:pt x="854106" y="0"/>
                  </a:lnTo>
                  <a:lnTo>
                    <a:pt x="939516" y="0"/>
                  </a:lnTo>
                  <a:lnTo>
                    <a:pt x="1024927" y="25454"/>
                  </a:lnTo>
                  <a:lnTo>
                    <a:pt x="1110337" y="33939"/>
                  </a:lnTo>
                  <a:lnTo>
                    <a:pt x="1195748" y="59393"/>
                  </a:lnTo>
                  <a:lnTo>
                    <a:pt x="1281159" y="67878"/>
                  </a:lnTo>
                  <a:lnTo>
                    <a:pt x="1366569" y="101818"/>
                  </a:lnTo>
                  <a:lnTo>
                    <a:pt x="1451980" y="110302"/>
                  </a:lnTo>
                  <a:lnTo>
                    <a:pt x="1537390" y="135757"/>
                  </a:lnTo>
                  <a:lnTo>
                    <a:pt x="1622801" y="144242"/>
                  </a:lnTo>
                  <a:lnTo>
                    <a:pt x="1708212" y="127272"/>
                  </a:lnTo>
                  <a:lnTo>
                    <a:pt x="1793622" y="161211"/>
                  </a:lnTo>
                  <a:lnTo>
                    <a:pt x="1879033" y="84848"/>
                  </a:lnTo>
                  <a:lnTo>
                    <a:pt x="1964443" y="67878"/>
                  </a:lnTo>
                  <a:lnTo>
                    <a:pt x="2049854" y="101818"/>
                  </a:lnTo>
                </a:path>
              </a:pathLst>
            </a:custGeom>
            <a:ln w="27101" cap="flat">
              <a:solidFill>
                <a:srgbClr val="1CABE2">
                  <a:alpha val="100000"/>
                </a:srgbClr>
              </a:solidFill>
              <a:prstDash val="solid"/>
              <a:round/>
            </a:ln>
          </p:spPr>
          <p:txBody>
            <a:bodyPr/>
            <a:lstStyle/>
            <a:p/>
          </p:txBody>
        </p:sp>
        <p:sp>
          <p:nvSpPr>
            <p:cNvPr id="290" name="pt290"/>
            <p:cNvSpPr/>
            <p:nvPr/>
          </p:nvSpPr>
          <p:spPr>
            <a:xfrm>
              <a:off x="6711839"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6797249"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6882660"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968071"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053481"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5" name="pt295"/>
            <p:cNvSpPr/>
            <p:nvPr/>
          </p:nvSpPr>
          <p:spPr>
            <a:xfrm>
              <a:off x="7138892"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6" name="pt296"/>
            <p:cNvSpPr/>
            <p:nvPr/>
          </p:nvSpPr>
          <p:spPr>
            <a:xfrm>
              <a:off x="7224302"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309713"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395124"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480534"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565945"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651355"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736766"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3" name="pt303"/>
            <p:cNvSpPr/>
            <p:nvPr/>
          </p:nvSpPr>
          <p:spPr>
            <a:xfrm>
              <a:off x="7822177" y="34190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4" name="pt304"/>
            <p:cNvSpPr/>
            <p:nvPr/>
          </p:nvSpPr>
          <p:spPr>
            <a:xfrm>
              <a:off x="7907587"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992998" y="345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6" name="pt306"/>
            <p:cNvSpPr/>
            <p:nvPr/>
          </p:nvSpPr>
          <p:spPr>
            <a:xfrm>
              <a:off x="8078408"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163819" y="349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8" name="pt308"/>
            <p:cNvSpPr/>
            <p:nvPr/>
          </p:nvSpPr>
          <p:spPr>
            <a:xfrm>
              <a:off x="8249230"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334640"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0" name="pt310"/>
            <p:cNvSpPr/>
            <p:nvPr/>
          </p:nvSpPr>
          <p:spPr>
            <a:xfrm>
              <a:off x="8420051"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505461"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8590872"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676283"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761693"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tx315"/>
            <p:cNvSpPr/>
            <p:nvPr/>
          </p:nvSpPr>
          <p:spPr>
            <a:xfrm>
              <a:off x="6577959" y="36163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316" name="tx316"/>
            <p:cNvSpPr/>
            <p:nvPr/>
          </p:nvSpPr>
          <p:spPr>
            <a:xfrm>
              <a:off x="8812300" y="34126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317" name="tx317"/>
            <p:cNvSpPr/>
            <p:nvPr/>
          </p:nvSpPr>
          <p:spPr>
            <a:xfrm>
              <a:off x="8213020" y="33977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318" name="tx318"/>
            <p:cNvSpPr/>
            <p:nvPr/>
          </p:nvSpPr>
          <p:spPr>
            <a:xfrm>
              <a:off x="8640073" y="3331327"/>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319" name="tx319"/>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0" name="tx32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1" name="tx32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2" name="tx32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3" name="tx32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4" name="tx32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5" name="tx32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6" name="tx32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7" name="tx32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8" name="tx32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9" name="tx32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0" name="tx33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1" name="tx33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2" name="tx33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3" name="tx333"/>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4" name="tx334"/>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5" name="tx335"/>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6" name="tx336"/>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7" name="tx337"/>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8" name="tx338"/>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9" name="tx339"/>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0" name="tx34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1" name="tx34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2" name="tx34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3" name="tx34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4" name="tx34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5" name="tx34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6" name="tx34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7" name="tx34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8" name="tx34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9" name="tx34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0" name="tx35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1" name="tx35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2" name="tx35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3" name="tx35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4" name="tx35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5" name="tx35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6" name="tx35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7" name="tx35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8" name="tx35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9" name="tx35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0" name="tx36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1" name="tx36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2" name="tx36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3" name="tx36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4" name="tx36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5" name="tx36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6" name="pt36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7" name="pt36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8" name="tx36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9" name="tx36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0" name="tx370"/>
            <p:cNvSpPr/>
            <p:nvPr/>
          </p:nvSpPr>
          <p:spPr>
            <a:xfrm>
              <a:off x="2378399" y="1330710"/>
              <a:ext cx="50790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Lesotho, 2000-2025</a:t>
              </a:r>
            </a:p>
          </p:txBody>
        </p:sp>
        <p:sp>
          <p:nvSpPr>
            <p:cNvPr id="371" name="tx37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2" name="tx37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(70%), followed by BCG and MCV1 (80%).
Compared to 2019, coverage of 6 vaccines decreased (BCG, DTP1, DTP3, IPV1, MCV1 and ROTAC) and one vaccine increased (MCV2).
Compared to 2024, coverage of 3 vaccines decreased (BCG, MCV1 and MCV2) and 4 vaccines increased (DTP1, DTP3, IPV1 and ROTAC).</a:t>
            </a:r>
          </a:p>
        </p:txBody>
      </p:sp>
      <p:sp>
        <p:nvSpPr>
          <p:cNvPr id="3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Lesotho had its lowest coverage in MCV2 (70%), while most other routine vaccines clustered around 80-89%; 6 antigens decreased since 2019, and 4 antigens increased since 2024.</a:t>
            </a:r>
          </a:p>
        </p:txBody>
      </p:sp>
      <p:grpSp xmlns:pic="http://schemas.openxmlformats.org/drawingml/2006/picture">
        <p:nvGrpSpPr>
          <p:cNvPr id="375" name=""/>
          <p:cNvGrpSpPr/>
          <p:nvPr/>
        </p:nvGrpSpPr>
        <p:grpSpPr>
          <a:xfrm>
            <a:off x="292608" y="1097280"/>
            <a:ext cx="8595360" cy="28575"/>
            <a:chOff x="292608" y="1097280"/>
            <a:chExt cx="8595360" cy="28575"/>
          </a:xfrm>
        </p:grpSpPr>
        <p:sp>
          <p:nvSpPr>
            <p:cNvPr id="37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73148"/>
              <a:ext cx="6518190" cy="806643"/>
            </a:xfrm>
            <a:custGeom>
              <a:avLst/>
              <a:pathLst>
                <a:path w="6518190" h="806643">
                  <a:moveTo>
                    <a:pt x="0" y="569395"/>
                  </a:moveTo>
                  <a:lnTo>
                    <a:pt x="260727" y="806643"/>
                  </a:lnTo>
                  <a:lnTo>
                    <a:pt x="521455" y="521945"/>
                  </a:lnTo>
                  <a:lnTo>
                    <a:pt x="782182" y="284697"/>
                  </a:lnTo>
                  <a:lnTo>
                    <a:pt x="1042910" y="284697"/>
                  </a:lnTo>
                  <a:lnTo>
                    <a:pt x="1303638" y="332147"/>
                  </a:lnTo>
                  <a:lnTo>
                    <a:pt x="1564365" y="332147"/>
                  </a:lnTo>
                  <a:lnTo>
                    <a:pt x="1825093" y="379596"/>
                  </a:lnTo>
                  <a:lnTo>
                    <a:pt x="2085820" y="379596"/>
                  </a:lnTo>
                  <a:lnTo>
                    <a:pt x="2346548" y="237248"/>
                  </a:lnTo>
                  <a:lnTo>
                    <a:pt x="2607276" y="142348"/>
                  </a:lnTo>
                  <a:lnTo>
                    <a:pt x="2868003" y="0"/>
                  </a:lnTo>
                  <a:lnTo>
                    <a:pt x="3128731" y="47449"/>
                  </a:lnTo>
                  <a:lnTo>
                    <a:pt x="3389458" y="142348"/>
                  </a:lnTo>
                  <a:lnTo>
                    <a:pt x="3650186" y="379596"/>
                  </a:lnTo>
                  <a:lnTo>
                    <a:pt x="3910914" y="616844"/>
                  </a:lnTo>
                  <a:lnTo>
                    <a:pt x="4171641" y="427046"/>
                  </a:lnTo>
                  <a:lnTo>
                    <a:pt x="4432369" y="332147"/>
                  </a:lnTo>
                  <a:lnTo>
                    <a:pt x="4693096" y="284697"/>
                  </a:lnTo>
                  <a:lnTo>
                    <a:pt x="4953824" y="189798"/>
                  </a:lnTo>
                  <a:lnTo>
                    <a:pt x="5214552" y="142348"/>
                  </a:lnTo>
                  <a:lnTo>
                    <a:pt x="5475279" y="47449"/>
                  </a:lnTo>
                  <a:lnTo>
                    <a:pt x="5736007" y="189798"/>
                  </a:lnTo>
                  <a:lnTo>
                    <a:pt x="5996734" y="284697"/>
                  </a:lnTo>
                  <a:lnTo>
                    <a:pt x="6257462" y="474496"/>
                  </a:lnTo>
                  <a:lnTo>
                    <a:pt x="6518190" y="379596"/>
                  </a:lnTo>
                </a:path>
              </a:pathLst>
            </a:custGeom>
            <a:ln w="27101" cap="flat">
              <a:solidFill>
                <a:srgbClr val="1C86EE">
                  <a:alpha val="100000"/>
                </a:srgbClr>
              </a:solidFill>
              <a:prstDash val="solid"/>
              <a:round/>
            </a:ln>
          </p:spPr>
          <p:txBody>
            <a:bodyPr/>
            <a:lstStyle/>
            <a:p/>
          </p:txBody>
        </p:sp>
        <p:sp>
          <p:nvSpPr>
            <p:cNvPr id="39" name="pl39"/>
            <p:cNvSpPr/>
            <p:nvPr/>
          </p:nvSpPr>
          <p:spPr>
            <a:xfrm>
              <a:off x="1917438" y="1073148"/>
              <a:ext cx="5736007" cy="3748519"/>
            </a:xfrm>
            <a:custGeom>
              <a:avLst/>
              <a:pathLst>
                <a:path w="5736007" h="3748519">
                  <a:moveTo>
                    <a:pt x="0" y="3748519"/>
                  </a:moveTo>
                  <a:lnTo>
                    <a:pt x="260727" y="1708186"/>
                  </a:lnTo>
                  <a:lnTo>
                    <a:pt x="521455" y="427046"/>
                  </a:lnTo>
                  <a:lnTo>
                    <a:pt x="782182" y="237248"/>
                  </a:lnTo>
                  <a:lnTo>
                    <a:pt x="1042910" y="284697"/>
                  </a:lnTo>
                  <a:lnTo>
                    <a:pt x="1303638" y="379596"/>
                  </a:lnTo>
                  <a:lnTo>
                    <a:pt x="1564365" y="237248"/>
                  </a:lnTo>
                  <a:lnTo>
                    <a:pt x="1825093" y="142348"/>
                  </a:lnTo>
                  <a:lnTo>
                    <a:pt x="2085820" y="0"/>
                  </a:lnTo>
                  <a:lnTo>
                    <a:pt x="2346548" y="47449"/>
                  </a:lnTo>
                  <a:lnTo>
                    <a:pt x="2607276" y="142348"/>
                  </a:lnTo>
                  <a:lnTo>
                    <a:pt x="2868003" y="379596"/>
                  </a:lnTo>
                  <a:lnTo>
                    <a:pt x="3128731" y="616844"/>
                  </a:lnTo>
                  <a:lnTo>
                    <a:pt x="3389458" y="427046"/>
                  </a:lnTo>
                  <a:lnTo>
                    <a:pt x="3650186" y="332147"/>
                  </a:lnTo>
                  <a:lnTo>
                    <a:pt x="3910914" y="284697"/>
                  </a:lnTo>
                  <a:lnTo>
                    <a:pt x="4171641" y="189798"/>
                  </a:lnTo>
                  <a:lnTo>
                    <a:pt x="4432369" y="142348"/>
                  </a:lnTo>
                  <a:lnTo>
                    <a:pt x="4693096" y="47449"/>
                  </a:lnTo>
                  <a:lnTo>
                    <a:pt x="4953824" y="189798"/>
                  </a:lnTo>
                  <a:lnTo>
                    <a:pt x="5214552" y="284697"/>
                  </a:lnTo>
                  <a:lnTo>
                    <a:pt x="5475279" y="474496"/>
                  </a:lnTo>
                  <a:lnTo>
                    <a:pt x="5736007" y="379596"/>
                  </a:lnTo>
                </a:path>
              </a:pathLst>
            </a:custGeom>
            <a:ln w="27101" cap="flat">
              <a:solidFill>
                <a:srgbClr val="80BD41">
                  <a:alpha val="100000"/>
                </a:srgbClr>
              </a:solidFill>
              <a:prstDash val="solid"/>
              <a:round/>
            </a:ln>
          </p:spPr>
          <p:txBody>
            <a:bodyPr/>
            <a:lstStyle/>
            <a:p/>
          </p:txBody>
        </p:sp>
        <p:sp>
          <p:nvSpPr>
            <p:cNvPr id="40" name="pl40"/>
            <p:cNvSpPr/>
            <p:nvPr/>
          </p:nvSpPr>
          <p:spPr>
            <a:xfrm>
              <a:off x="3481803" y="1073148"/>
              <a:ext cx="4171641" cy="616844"/>
            </a:xfrm>
            <a:custGeom>
              <a:avLst/>
              <a:pathLst>
                <a:path w="4171641" h="616844">
                  <a:moveTo>
                    <a:pt x="0" y="237248"/>
                  </a:moveTo>
                  <a:lnTo>
                    <a:pt x="260727" y="94899"/>
                  </a:lnTo>
                  <a:lnTo>
                    <a:pt x="521455" y="0"/>
                  </a:lnTo>
                  <a:lnTo>
                    <a:pt x="782182" y="47449"/>
                  </a:lnTo>
                  <a:lnTo>
                    <a:pt x="1042910" y="142348"/>
                  </a:lnTo>
                  <a:lnTo>
                    <a:pt x="1303638" y="379596"/>
                  </a:lnTo>
                  <a:lnTo>
                    <a:pt x="1564365" y="616844"/>
                  </a:lnTo>
                  <a:lnTo>
                    <a:pt x="1825093" y="427046"/>
                  </a:lnTo>
                  <a:lnTo>
                    <a:pt x="2085820" y="332147"/>
                  </a:lnTo>
                  <a:lnTo>
                    <a:pt x="2346548" y="284697"/>
                  </a:lnTo>
                  <a:lnTo>
                    <a:pt x="2607276" y="189798"/>
                  </a:lnTo>
                  <a:lnTo>
                    <a:pt x="2868003" y="142348"/>
                  </a:lnTo>
                  <a:lnTo>
                    <a:pt x="3128731" y="47449"/>
                  </a:lnTo>
                  <a:lnTo>
                    <a:pt x="3389458" y="189798"/>
                  </a:lnTo>
                  <a:lnTo>
                    <a:pt x="3650186" y="284697"/>
                  </a:lnTo>
                  <a:lnTo>
                    <a:pt x="3910914" y="474496"/>
                  </a:lnTo>
                  <a:lnTo>
                    <a:pt x="4171641" y="379596"/>
                  </a:lnTo>
                </a:path>
              </a:pathLst>
            </a:custGeom>
            <a:ln w="27101" cap="flat">
              <a:solidFill>
                <a:srgbClr val="EE00EE">
                  <a:alpha val="100000"/>
                </a:srgbClr>
              </a:solidFill>
              <a:prstDash val="solid"/>
              <a:round/>
            </a:ln>
          </p:spPr>
          <p:txBody>
            <a:bodyPr/>
            <a:lstStyle/>
            <a:p/>
          </p:txBody>
        </p:sp>
        <p:sp>
          <p:nvSpPr>
            <p:cNvPr id="41" name="pl41"/>
            <p:cNvSpPr/>
            <p:nvPr/>
          </p:nvSpPr>
          <p:spPr>
            <a:xfrm>
              <a:off x="6871262" y="2306837"/>
              <a:ext cx="782182" cy="1897984"/>
            </a:xfrm>
            <a:custGeom>
              <a:avLst/>
              <a:pathLst>
                <a:path w="782182" h="1897984">
                  <a:moveTo>
                    <a:pt x="0" y="711744"/>
                  </a:moveTo>
                  <a:lnTo>
                    <a:pt x="260727" y="569395"/>
                  </a:lnTo>
                  <a:lnTo>
                    <a:pt x="521455" y="0"/>
                  </a:lnTo>
                  <a:lnTo>
                    <a:pt x="782182" y="1897984"/>
                  </a:lnTo>
                </a:path>
              </a:pathLst>
            </a:custGeom>
            <a:ln w="27101" cap="flat">
              <a:solidFill>
                <a:srgbClr val="6A3D9A">
                  <a:alpha val="100000"/>
                </a:srgbClr>
              </a:solidFill>
              <a:prstDash val="solid"/>
              <a:round/>
            </a:ln>
          </p:spPr>
          <p:txBody>
            <a:bodyPr/>
            <a:lstStyle/>
            <a:p/>
          </p:txBody>
        </p:sp>
        <p:sp>
          <p:nvSpPr>
            <p:cNvPr id="42" name="pl42"/>
            <p:cNvSpPr/>
            <p:nvPr/>
          </p:nvSpPr>
          <p:spPr>
            <a:xfrm>
              <a:off x="5306897" y="1025698"/>
              <a:ext cx="2346548" cy="4602612"/>
            </a:xfrm>
            <a:custGeom>
              <a:avLst/>
              <a:pathLst>
                <a:path w="2346548" h="4602612">
                  <a:moveTo>
                    <a:pt x="0" y="2514829"/>
                  </a:moveTo>
                  <a:lnTo>
                    <a:pt x="260727" y="4602612"/>
                  </a:lnTo>
                  <a:lnTo>
                    <a:pt x="521455" y="2752077"/>
                  </a:lnTo>
                  <a:lnTo>
                    <a:pt x="782182" y="237248"/>
                  </a:lnTo>
                  <a:lnTo>
                    <a:pt x="1042910" y="189798"/>
                  </a:lnTo>
                  <a:lnTo>
                    <a:pt x="1303638" y="0"/>
                  </a:lnTo>
                  <a:lnTo>
                    <a:pt x="1564365" y="332147"/>
                  </a:lnTo>
                  <a:lnTo>
                    <a:pt x="1825093" y="474496"/>
                  </a:lnTo>
                  <a:lnTo>
                    <a:pt x="2085820" y="474496"/>
                  </a:lnTo>
                  <a:lnTo>
                    <a:pt x="2346548" y="379596"/>
                  </a:lnTo>
                </a:path>
              </a:pathLst>
            </a:custGeom>
            <a:ln w="27101" cap="flat">
              <a:solidFill>
                <a:srgbClr val="E31A1C">
                  <a:alpha val="100000"/>
                </a:srgbClr>
              </a:solidFill>
              <a:prstDash val="solid"/>
              <a:round/>
            </a:ln>
          </p:spPr>
          <p:txBody>
            <a:bodyPr/>
            <a:lstStyle/>
            <a:p/>
          </p:txBody>
        </p:sp>
        <p:sp>
          <p:nvSpPr>
            <p:cNvPr id="43" name="pl43"/>
            <p:cNvSpPr/>
            <p:nvPr/>
          </p:nvSpPr>
          <p:spPr>
            <a:xfrm>
              <a:off x="1135255" y="1215496"/>
              <a:ext cx="6518190" cy="1091341"/>
            </a:xfrm>
            <a:custGeom>
              <a:avLst/>
              <a:pathLst>
                <a:path w="6518190" h="1091341">
                  <a:moveTo>
                    <a:pt x="0" y="901542"/>
                  </a:moveTo>
                  <a:lnTo>
                    <a:pt x="260727" y="1091341"/>
                  </a:lnTo>
                  <a:lnTo>
                    <a:pt x="521455" y="711744"/>
                  </a:lnTo>
                  <a:lnTo>
                    <a:pt x="782182" y="379596"/>
                  </a:lnTo>
                  <a:lnTo>
                    <a:pt x="1042910" y="427046"/>
                  </a:lnTo>
                  <a:lnTo>
                    <a:pt x="1303638" y="474496"/>
                  </a:lnTo>
                  <a:lnTo>
                    <a:pt x="1564365" y="521945"/>
                  </a:lnTo>
                  <a:lnTo>
                    <a:pt x="1825093" y="569395"/>
                  </a:lnTo>
                  <a:lnTo>
                    <a:pt x="2085820" y="616844"/>
                  </a:lnTo>
                  <a:lnTo>
                    <a:pt x="2346548" y="427046"/>
                  </a:lnTo>
                  <a:lnTo>
                    <a:pt x="2607276" y="237248"/>
                  </a:lnTo>
                  <a:lnTo>
                    <a:pt x="2868003" y="47449"/>
                  </a:lnTo>
                  <a:lnTo>
                    <a:pt x="3128731" y="94899"/>
                  </a:lnTo>
                  <a:lnTo>
                    <a:pt x="3389458" y="142348"/>
                  </a:lnTo>
                  <a:lnTo>
                    <a:pt x="3650186" y="47449"/>
                  </a:lnTo>
                  <a:lnTo>
                    <a:pt x="3910914" y="0"/>
                  </a:lnTo>
                  <a:lnTo>
                    <a:pt x="4171641" y="142348"/>
                  </a:lnTo>
                  <a:lnTo>
                    <a:pt x="4432369" y="189798"/>
                  </a:lnTo>
                  <a:lnTo>
                    <a:pt x="4693096" y="189798"/>
                  </a:lnTo>
                  <a:lnTo>
                    <a:pt x="4953824" y="142348"/>
                  </a:lnTo>
                  <a:lnTo>
                    <a:pt x="5214552" y="142348"/>
                  </a:lnTo>
                  <a:lnTo>
                    <a:pt x="5475279" y="142348"/>
                  </a:lnTo>
                  <a:lnTo>
                    <a:pt x="5736007" y="427046"/>
                  </a:lnTo>
                  <a:lnTo>
                    <a:pt x="5996734" y="806643"/>
                  </a:lnTo>
                  <a:lnTo>
                    <a:pt x="6257462" y="142348"/>
                  </a:lnTo>
                  <a:lnTo>
                    <a:pt x="6518190" y="616844"/>
                  </a:lnTo>
                </a:path>
              </a:pathLst>
            </a:custGeom>
            <a:ln w="27101" cap="flat">
              <a:solidFill>
                <a:srgbClr val="FFC20E">
                  <a:alpha val="100000"/>
                </a:srgbClr>
              </a:solidFill>
              <a:prstDash val="solid"/>
              <a:round/>
            </a:ln>
          </p:spPr>
          <p:txBody>
            <a:bodyPr/>
            <a:lstStyle/>
            <a:p/>
          </p:txBody>
        </p:sp>
        <p:sp>
          <p:nvSpPr>
            <p:cNvPr id="44" name="pl44"/>
            <p:cNvSpPr/>
            <p:nvPr/>
          </p:nvSpPr>
          <p:spPr>
            <a:xfrm>
              <a:off x="1395982" y="1737442"/>
              <a:ext cx="6257462" cy="1708186"/>
            </a:xfrm>
            <a:custGeom>
              <a:avLst/>
              <a:pathLst>
                <a:path w="6257462" h="1708186">
                  <a:moveTo>
                    <a:pt x="0" y="1708186"/>
                  </a:moveTo>
                  <a:lnTo>
                    <a:pt x="260727" y="1518387"/>
                  </a:lnTo>
                  <a:lnTo>
                    <a:pt x="521455" y="1660736"/>
                  </a:lnTo>
                  <a:lnTo>
                    <a:pt x="782182" y="1233689"/>
                  </a:lnTo>
                  <a:lnTo>
                    <a:pt x="1042910" y="664294"/>
                  </a:lnTo>
                  <a:lnTo>
                    <a:pt x="1303638" y="94899"/>
                  </a:lnTo>
                  <a:lnTo>
                    <a:pt x="1564365" y="94899"/>
                  </a:lnTo>
                  <a:lnTo>
                    <a:pt x="1825093" y="94899"/>
                  </a:lnTo>
                  <a:lnTo>
                    <a:pt x="2085820" y="47449"/>
                  </a:lnTo>
                  <a:lnTo>
                    <a:pt x="2346548" y="47449"/>
                  </a:lnTo>
                  <a:lnTo>
                    <a:pt x="2607276" y="0"/>
                  </a:lnTo>
                  <a:lnTo>
                    <a:pt x="2868003" y="0"/>
                  </a:lnTo>
                  <a:lnTo>
                    <a:pt x="3128731" y="142348"/>
                  </a:lnTo>
                  <a:lnTo>
                    <a:pt x="3389458" y="189798"/>
                  </a:lnTo>
                  <a:lnTo>
                    <a:pt x="3650186" y="332147"/>
                  </a:lnTo>
                  <a:lnTo>
                    <a:pt x="3910914" y="379596"/>
                  </a:lnTo>
                  <a:lnTo>
                    <a:pt x="4171641" y="569395"/>
                  </a:lnTo>
                  <a:lnTo>
                    <a:pt x="4432369" y="616844"/>
                  </a:lnTo>
                  <a:lnTo>
                    <a:pt x="4693096" y="759193"/>
                  </a:lnTo>
                  <a:lnTo>
                    <a:pt x="4953824" y="806643"/>
                  </a:lnTo>
                  <a:lnTo>
                    <a:pt x="5214552" y="711744"/>
                  </a:lnTo>
                  <a:lnTo>
                    <a:pt x="5475279" y="901542"/>
                  </a:lnTo>
                  <a:lnTo>
                    <a:pt x="5736007" y="474496"/>
                  </a:lnTo>
                  <a:lnTo>
                    <a:pt x="5996734" y="379596"/>
                  </a:lnTo>
                  <a:lnTo>
                    <a:pt x="6257462" y="569395"/>
                  </a:lnTo>
                </a:path>
              </a:pathLst>
            </a:custGeom>
            <a:ln w="27101" cap="flat">
              <a:solidFill>
                <a:srgbClr val="008B00">
                  <a:alpha val="100000"/>
                </a:srgbClr>
              </a:solidFill>
              <a:prstDash val="solid"/>
              <a:round/>
            </a:ln>
          </p:spPr>
          <p:txBody>
            <a:bodyPr/>
            <a:lstStyle/>
            <a:p/>
          </p:txBody>
        </p:sp>
        <p:sp>
          <p:nvSpPr>
            <p:cNvPr id="45" name="pl45"/>
            <p:cNvSpPr/>
            <p:nvPr/>
          </p:nvSpPr>
          <p:spPr>
            <a:xfrm>
              <a:off x="5046169" y="1120597"/>
              <a:ext cx="2607276" cy="3131674"/>
            </a:xfrm>
            <a:custGeom>
              <a:avLst/>
              <a:pathLst>
                <a:path w="2607276" h="3131674">
                  <a:moveTo>
                    <a:pt x="0" y="3131674"/>
                  </a:moveTo>
                  <a:lnTo>
                    <a:pt x="260727" y="1376038"/>
                  </a:lnTo>
                  <a:lnTo>
                    <a:pt x="521455" y="616844"/>
                  </a:lnTo>
                  <a:lnTo>
                    <a:pt x="782182" y="569395"/>
                  </a:lnTo>
                  <a:lnTo>
                    <a:pt x="1042910" y="0"/>
                  </a:lnTo>
                  <a:lnTo>
                    <a:pt x="1303638" y="0"/>
                  </a:lnTo>
                  <a:lnTo>
                    <a:pt x="1564365" y="0"/>
                  </a:lnTo>
                  <a:lnTo>
                    <a:pt x="1825093" y="94899"/>
                  </a:lnTo>
                  <a:lnTo>
                    <a:pt x="2085820" y="237248"/>
                  </a:lnTo>
                  <a:lnTo>
                    <a:pt x="2346548" y="427046"/>
                  </a:lnTo>
                  <a:lnTo>
                    <a:pt x="2607276" y="332147"/>
                  </a:lnTo>
                </a:path>
              </a:pathLst>
            </a:custGeom>
            <a:ln w="27101" cap="flat">
              <a:solidFill>
                <a:srgbClr val="9A32CD">
                  <a:alpha val="100000"/>
                </a:srgbClr>
              </a:solidFill>
              <a:prstDash val="solid"/>
              <a:round/>
            </a:ln>
          </p:spPr>
          <p:txBody>
            <a:bodyPr/>
            <a:lstStyle/>
            <a:p/>
          </p:txBody>
        </p:sp>
        <p:sp>
          <p:nvSpPr>
            <p:cNvPr id="46" name="pl46"/>
            <p:cNvSpPr/>
            <p:nvPr/>
          </p:nvSpPr>
          <p:spPr>
            <a:xfrm>
              <a:off x="5828352" y="1168047"/>
              <a:ext cx="1825093" cy="1138790"/>
            </a:xfrm>
            <a:custGeom>
              <a:avLst/>
              <a:pathLst>
                <a:path w="1825093" h="1138790">
                  <a:moveTo>
                    <a:pt x="0" y="1138790"/>
                  </a:moveTo>
                  <a:lnTo>
                    <a:pt x="260727" y="0"/>
                  </a:lnTo>
                  <a:lnTo>
                    <a:pt x="521455" y="94899"/>
                  </a:lnTo>
                  <a:lnTo>
                    <a:pt x="782182" y="711744"/>
                  </a:lnTo>
                  <a:lnTo>
                    <a:pt x="1042910" y="142348"/>
                  </a:lnTo>
                  <a:lnTo>
                    <a:pt x="1303638" y="521945"/>
                  </a:lnTo>
                  <a:lnTo>
                    <a:pt x="1564365" y="1043891"/>
                  </a:lnTo>
                  <a:lnTo>
                    <a:pt x="1825093" y="332147"/>
                  </a:lnTo>
                </a:path>
              </a:pathLst>
            </a:custGeom>
            <a:ln w="27101" cap="flat">
              <a:solidFill>
                <a:srgbClr val="836FFF">
                  <a:alpha val="100000"/>
                </a:srgbClr>
              </a:solidFill>
              <a:prstDash val="solid"/>
              <a:round/>
            </a:ln>
          </p:spPr>
          <p:txBody>
            <a:bodyPr/>
            <a:lstStyle/>
            <a:p/>
          </p:txBody>
        </p:sp>
        <p:sp>
          <p:nvSpPr>
            <p:cNvPr id="47" name="pl47"/>
            <p:cNvSpPr/>
            <p:nvPr/>
          </p:nvSpPr>
          <p:spPr>
            <a:xfrm>
              <a:off x="5567624" y="1357845"/>
              <a:ext cx="2085820" cy="664294"/>
            </a:xfrm>
            <a:custGeom>
              <a:avLst/>
              <a:pathLst>
                <a:path w="2085820" h="664294">
                  <a:moveTo>
                    <a:pt x="0" y="47449"/>
                  </a:moveTo>
                  <a:lnTo>
                    <a:pt x="260727" y="47449"/>
                  </a:lnTo>
                  <a:lnTo>
                    <a:pt x="521455" y="0"/>
                  </a:lnTo>
                  <a:lnTo>
                    <a:pt x="782182" y="0"/>
                  </a:lnTo>
                  <a:lnTo>
                    <a:pt x="1042910" y="0"/>
                  </a:lnTo>
                  <a:lnTo>
                    <a:pt x="1303638" y="284697"/>
                  </a:lnTo>
                  <a:lnTo>
                    <a:pt x="1564365" y="664294"/>
                  </a:lnTo>
                  <a:lnTo>
                    <a:pt x="1825093" y="0"/>
                  </a:lnTo>
                  <a:lnTo>
                    <a:pt x="2085820" y="474496"/>
                  </a:lnTo>
                </a:path>
              </a:pathLst>
            </a:custGeom>
            <a:ln w="27101" cap="flat">
              <a:solidFill>
                <a:srgbClr val="FB9A99">
                  <a:alpha val="100000"/>
                </a:srgbClr>
              </a:solidFill>
              <a:prstDash val="solid"/>
              <a:round/>
            </a:ln>
          </p:spPr>
          <p:txBody>
            <a:bodyPr/>
            <a:lstStyle/>
            <a:p/>
          </p:txBody>
        </p:sp>
        <p:sp>
          <p:nvSpPr>
            <p:cNvPr id="48" name="pl48"/>
            <p:cNvSpPr/>
            <p:nvPr/>
          </p:nvSpPr>
          <p:spPr>
            <a:xfrm>
              <a:off x="7664588" y="783277"/>
              <a:ext cx="760438" cy="613034"/>
            </a:xfrm>
            <a:custGeom>
              <a:avLst/>
              <a:pathLst>
                <a:path w="760438" h="613034">
                  <a:moveTo>
                    <a:pt x="760438" y="0"/>
                  </a:moveTo>
                  <a:lnTo>
                    <a:pt x="0" y="613034"/>
                  </a:lnTo>
                </a:path>
              </a:pathLst>
            </a:custGeom>
          </p:spPr>
          <p:txBody>
            <a:bodyPr/>
            <a:lstStyle/>
            <a:p/>
          </p:txBody>
        </p:sp>
        <p:sp>
          <p:nvSpPr>
            <p:cNvPr id="49" name="pl49"/>
            <p:cNvSpPr/>
            <p:nvPr/>
          </p:nvSpPr>
          <p:spPr>
            <a:xfrm>
              <a:off x="7667686" y="1459796"/>
              <a:ext cx="715259" cy="354185"/>
            </a:xfrm>
            <a:custGeom>
              <a:avLst/>
              <a:pathLst>
                <a:path w="715259" h="354185">
                  <a:moveTo>
                    <a:pt x="715259" y="354185"/>
                  </a:moveTo>
                  <a:lnTo>
                    <a:pt x="0" y="0"/>
                  </a:lnTo>
                </a:path>
              </a:pathLst>
            </a:custGeom>
          </p:spPr>
          <p:txBody>
            <a:bodyPr/>
            <a:lstStyle/>
            <a:p/>
          </p:txBody>
        </p:sp>
        <p:sp>
          <p:nvSpPr>
            <p:cNvPr id="50" name="pl50"/>
            <p:cNvSpPr/>
            <p:nvPr/>
          </p:nvSpPr>
          <p:spPr>
            <a:xfrm>
              <a:off x="7666563" y="1048065"/>
              <a:ext cx="662020" cy="396816"/>
            </a:xfrm>
            <a:custGeom>
              <a:avLst/>
              <a:pathLst>
                <a:path w="662020" h="396816">
                  <a:moveTo>
                    <a:pt x="662020" y="0"/>
                  </a:moveTo>
                  <a:lnTo>
                    <a:pt x="0" y="396816"/>
                  </a:lnTo>
                </a:path>
              </a:pathLst>
            </a:custGeom>
          </p:spPr>
          <p:txBody>
            <a:bodyPr/>
            <a:lstStyle/>
            <a:p/>
          </p:txBody>
        </p:sp>
        <p:sp>
          <p:nvSpPr>
            <p:cNvPr id="51" name="pl51"/>
            <p:cNvSpPr/>
            <p:nvPr/>
          </p:nvSpPr>
          <p:spPr>
            <a:xfrm>
              <a:off x="7670812" y="1304356"/>
              <a:ext cx="766282" cy="145099"/>
            </a:xfrm>
            <a:custGeom>
              <a:avLst/>
              <a:pathLst>
                <a:path w="766282" h="145099">
                  <a:moveTo>
                    <a:pt x="766282" y="0"/>
                  </a:moveTo>
                  <a:lnTo>
                    <a:pt x="0" y="145099"/>
                  </a:lnTo>
                </a:path>
              </a:pathLst>
            </a:custGeom>
          </p:spPr>
          <p:txBody>
            <a:bodyPr/>
            <a:lstStyle/>
            <a:p/>
          </p:txBody>
        </p:sp>
        <p:sp>
          <p:nvSpPr>
            <p:cNvPr id="52" name="pl52"/>
            <p:cNvSpPr/>
            <p:nvPr/>
          </p:nvSpPr>
          <p:spPr>
            <a:xfrm>
              <a:off x="7671132" y="1455275"/>
              <a:ext cx="711813" cy="101845"/>
            </a:xfrm>
            <a:custGeom>
              <a:avLst/>
              <a:pathLst>
                <a:path w="711813" h="101845">
                  <a:moveTo>
                    <a:pt x="711813" y="101845"/>
                  </a:moveTo>
                  <a:lnTo>
                    <a:pt x="0" y="0"/>
                  </a:lnTo>
                </a:path>
              </a:pathLst>
            </a:custGeom>
          </p:spPr>
          <p:txBody>
            <a:bodyPr/>
            <a:lstStyle/>
            <a:p/>
          </p:txBody>
        </p:sp>
        <p:sp>
          <p:nvSpPr>
            <p:cNvPr id="53" name="pl53"/>
            <p:cNvSpPr/>
            <p:nvPr/>
          </p:nvSpPr>
          <p:spPr>
            <a:xfrm>
              <a:off x="7664450" y="1509244"/>
              <a:ext cx="688323" cy="566046"/>
            </a:xfrm>
            <a:custGeom>
              <a:avLst/>
              <a:pathLst>
                <a:path w="688323" h="566046">
                  <a:moveTo>
                    <a:pt x="688323" y="566046"/>
                  </a:moveTo>
                  <a:lnTo>
                    <a:pt x="0" y="0"/>
                  </a:lnTo>
                </a:path>
              </a:pathLst>
            </a:custGeom>
          </p:spPr>
          <p:txBody>
            <a:bodyPr/>
            <a:lstStyle/>
            <a:p/>
          </p:txBody>
        </p:sp>
        <p:sp>
          <p:nvSpPr>
            <p:cNvPr id="54" name="pl54"/>
            <p:cNvSpPr/>
            <p:nvPr/>
          </p:nvSpPr>
          <p:spPr>
            <a:xfrm>
              <a:off x="7662527" y="1842196"/>
              <a:ext cx="696333" cy="755526"/>
            </a:xfrm>
            <a:custGeom>
              <a:avLst/>
              <a:pathLst>
                <a:path w="696333" h="755526">
                  <a:moveTo>
                    <a:pt x="696333" y="755526"/>
                  </a:moveTo>
                  <a:lnTo>
                    <a:pt x="0" y="0"/>
                  </a:lnTo>
                </a:path>
              </a:pathLst>
            </a:custGeom>
          </p:spPr>
          <p:txBody>
            <a:bodyPr/>
            <a:lstStyle/>
            <a:p/>
          </p:txBody>
        </p:sp>
        <p:sp>
          <p:nvSpPr>
            <p:cNvPr id="55" name="pl55"/>
            <p:cNvSpPr/>
            <p:nvPr/>
          </p:nvSpPr>
          <p:spPr>
            <a:xfrm>
              <a:off x="7664705" y="1841267"/>
              <a:ext cx="627726" cy="497573"/>
            </a:xfrm>
            <a:custGeom>
              <a:avLst/>
              <a:pathLst>
                <a:path w="627726" h="497573">
                  <a:moveTo>
                    <a:pt x="627726" y="497573"/>
                  </a:moveTo>
                  <a:lnTo>
                    <a:pt x="0" y="0"/>
                  </a:lnTo>
                </a:path>
              </a:pathLst>
            </a:custGeom>
          </p:spPr>
          <p:txBody>
            <a:bodyPr/>
            <a:lstStyle/>
            <a:p/>
          </p:txBody>
        </p:sp>
        <p:sp>
          <p:nvSpPr>
            <p:cNvPr id="56" name="pl56"/>
            <p:cNvSpPr/>
            <p:nvPr/>
          </p:nvSpPr>
          <p:spPr>
            <a:xfrm>
              <a:off x="7664787" y="2315722"/>
              <a:ext cx="694074" cy="543721"/>
            </a:xfrm>
            <a:custGeom>
              <a:avLst/>
              <a:pathLst>
                <a:path w="694074" h="543721">
                  <a:moveTo>
                    <a:pt x="694074" y="543721"/>
                  </a:moveTo>
                  <a:lnTo>
                    <a:pt x="0" y="0"/>
                  </a:lnTo>
                </a:path>
              </a:pathLst>
            </a:custGeom>
          </p:spPr>
          <p:txBody>
            <a:bodyPr/>
            <a:lstStyle/>
            <a:p/>
          </p:txBody>
        </p:sp>
        <p:sp>
          <p:nvSpPr>
            <p:cNvPr id="57" name="pl57"/>
            <p:cNvSpPr/>
            <p:nvPr/>
          </p:nvSpPr>
          <p:spPr>
            <a:xfrm>
              <a:off x="7670136" y="2928141"/>
              <a:ext cx="736893" cy="196857"/>
            </a:xfrm>
            <a:custGeom>
              <a:avLst/>
              <a:pathLst>
                <a:path w="736893" h="196857">
                  <a:moveTo>
                    <a:pt x="736893" y="196857"/>
                  </a:moveTo>
                  <a:lnTo>
                    <a:pt x="0" y="0"/>
                  </a:lnTo>
                </a:path>
              </a:pathLst>
            </a:custGeom>
          </p:spPr>
          <p:txBody>
            <a:bodyPr/>
            <a:lstStyle/>
            <a:p/>
          </p:txBody>
        </p:sp>
        <p:sp>
          <p:nvSpPr>
            <p:cNvPr id="58" name="pl58"/>
            <p:cNvSpPr/>
            <p:nvPr/>
          </p:nvSpPr>
          <p:spPr>
            <a:xfrm>
              <a:off x="7671585" y="4204822"/>
              <a:ext cx="711359" cy="5"/>
            </a:xfrm>
            <a:custGeom>
              <a:avLst/>
              <a:pathLst>
                <a:path w="711359" h="5">
                  <a:moveTo>
                    <a:pt x="711359" y="5"/>
                  </a:moveTo>
                  <a:lnTo>
                    <a:pt x="0" y="0"/>
                  </a:lnTo>
                </a:path>
              </a:pathLst>
            </a:custGeom>
          </p:spPr>
          <p:txBody>
            <a:bodyPr/>
            <a:lstStyle/>
            <a:p/>
          </p:txBody>
        </p:sp>
        <p:sp>
          <p:nvSpPr>
            <p:cNvPr id="59" name="pg59"/>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89%</a:t>
              </a:r>
            </a:p>
          </p:txBody>
        </p:sp>
        <p:sp>
          <p:nvSpPr>
            <p:cNvPr id="61" name="pg61"/>
            <p:cNvSpPr/>
            <p:nvPr/>
          </p:nvSpPr>
          <p:spPr>
            <a:xfrm>
              <a:off x="8314365" y="173650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77804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88%</a:t>
              </a:r>
            </a:p>
          </p:txBody>
        </p:sp>
        <p:sp>
          <p:nvSpPr>
            <p:cNvPr id="63" name="pg63"/>
            <p:cNvSpPr/>
            <p:nvPr/>
          </p:nvSpPr>
          <p:spPr>
            <a:xfrm>
              <a:off x="8260004" y="95560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97846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88%</a:t>
              </a:r>
            </a:p>
          </p:txBody>
        </p:sp>
        <p:sp>
          <p:nvSpPr>
            <p:cNvPr id="65" name="pg65"/>
            <p:cNvSpPr/>
            <p:nvPr/>
          </p:nvSpPr>
          <p:spPr>
            <a:xfrm>
              <a:off x="8368515" y="121683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25837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88%</a:t>
              </a:r>
            </a:p>
          </p:txBody>
        </p:sp>
        <p:sp>
          <p:nvSpPr>
            <p:cNvPr id="67" name="pg67"/>
            <p:cNvSpPr/>
            <p:nvPr/>
          </p:nvSpPr>
          <p:spPr>
            <a:xfrm>
              <a:off x="8314365" y="147470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37225" y="151624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88%</a:t>
              </a:r>
            </a:p>
          </p:txBody>
        </p:sp>
        <p:sp>
          <p:nvSpPr>
            <p:cNvPr id="69" name="pg69"/>
            <p:cNvSpPr/>
            <p:nvPr/>
          </p:nvSpPr>
          <p:spPr>
            <a:xfrm>
              <a:off x="8284194" y="199836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0" name="tx70"/>
            <p:cNvSpPr/>
            <p:nvPr/>
          </p:nvSpPr>
          <p:spPr>
            <a:xfrm>
              <a:off x="8307054" y="203990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71" name="pg71"/>
            <p:cNvSpPr/>
            <p:nvPr/>
          </p:nvSpPr>
          <p:spPr>
            <a:xfrm>
              <a:off x="8290281" y="252006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56160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80%</a:t>
              </a:r>
            </a:p>
          </p:txBody>
        </p:sp>
        <p:sp>
          <p:nvSpPr>
            <p:cNvPr id="73" name="pg73"/>
            <p:cNvSpPr/>
            <p:nvPr/>
          </p:nvSpPr>
          <p:spPr>
            <a:xfrm>
              <a:off x="8223851" y="226266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4" name="tx74"/>
            <p:cNvSpPr/>
            <p:nvPr/>
          </p:nvSpPr>
          <p:spPr>
            <a:xfrm>
              <a:off x="8246711" y="230419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80%</a:t>
              </a:r>
            </a:p>
          </p:txBody>
        </p:sp>
        <p:sp>
          <p:nvSpPr>
            <p:cNvPr id="75" name="pg75"/>
            <p:cNvSpPr/>
            <p:nvPr/>
          </p:nvSpPr>
          <p:spPr>
            <a:xfrm>
              <a:off x="8290281" y="278252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13141" y="282406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70%</a:t>
              </a:r>
            </a:p>
          </p:txBody>
        </p:sp>
        <p:sp>
          <p:nvSpPr>
            <p:cNvPr id="77" name="pg77"/>
            <p:cNvSpPr/>
            <p:nvPr/>
          </p:nvSpPr>
          <p:spPr>
            <a:xfrm>
              <a:off x="8338449" y="304499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8" name="tx78"/>
            <p:cNvSpPr/>
            <p:nvPr/>
          </p:nvSpPr>
          <p:spPr>
            <a:xfrm>
              <a:off x="8361309" y="308653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57%</a:t>
              </a:r>
            </a:p>
          </p:txBody>
        </p:sp>
        <p:sp>
          <p:nvSpPr>
            <p:cNvPr id="79" name="pg79"/>
            <p:cNvSpPr/>
            <p:nvPr/>
          </p:nvSpPr>
          <p:spPr>
            <a:xfrm>
              <a:off x="8314365" y="412030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416184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30%</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2892081"/>
              <a:ext cx="63202" cy="63202"/>
            </a:xfrm>
            <a:prstGeom prst="ellipse">
              <a:avLst/>
            </a:prstGeom>
            <a:solidFill>
              <a:srgbClr val="FF7F00">
                <a:alpha val="100000"/>
              </a:srgbClr>
            </a:solidFill>
            <a:ln w="9000" cap="rnd">
              <a:solidFill>
                <a:srgbClr val="FF7F00">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50146" y="401416"/>
              <a:ext cx="29313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Lesotho,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(30%), followed by IPVC (57%).
Coverage of 7 vaccines decreased (DTP3, HEPB3, HIB3, IPV1, MCV1, ROTAC and RUBELLA) and 1 vaccine increased (MCV2) compared to respective coverage in 2019.
Coverage of 5 vaccines increased (DTP3, HEPB3, HIB3, IPV1 and ROTAC) and 4 vaccines decreased (HPVC, MCV1, MCV2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2403" y="907931"/>
              <a:ext cx="2238708" cy="0"/>
            </a:xfrm>
            <a:custGeom>
              <a:avLst/>
              <a:pathLst>
                <a:path w="2238708" h="0">
                  <a:moveTo>
                    <a:pt x="0" y="0"/>
                  </a:moveTo>
                  <a:lnTo>
                    <a:pt x="866596" y="0"/>
                  </a:lnTo>
                  <a:lnTo>
                    <a:pt x="938813" y="0"/>
                  </a:lnTo>
                  <a:lnTo>
                    <a:pt x="1227678" y="0"/>
                  </a:lnTo>
                  <a:lnTo>
                    <a:pt x="2166492" y="0"/>
                  </a:lnTo>
                  <a:lnTo>
                    <a:pt x="2166492" y="0"/>
                  </a:lnTo>
                  <a:lnTo>
                    <a:pt x="2238708" y="0"/>
                  </a:lnTo>
                </a:path>
              </a:pathLst>
            </a:custGeom>
            <a:ln w="116535" cap="flat">
              <a:solidFill>
                <a:srgbClr val="E8E8E8">
                  <a:alpha val="100000"/>
                </a:srgbClr>
              </a:solidFill>
              <a:prstDash val="solid"/>
              <a:round/>
            </a:ln>
          </p:spPr>
          <p:txBody>
            <a:bodyPr/>
            <a:lstStyle/>
            <a:p/>
          </p:txBody>
        </p:sp>
        <p:sp>
          <p:nvSpPr>
            <p:cNvPr id="21" name="pl21"/>
            <p:cNvSpPr/>
            <p:nvPr/>
          </p:nvSpPr>
          <p:spPr>
            <a:xfrm>
              <a:off x="7702299" y="1320786"/>
              <a:ext cx="649947" cy="0"/>
            </a:xfrm>
            <a:custGeom>
              <a:avLst/>
              <a:pathLst>
                <a:path w="649947" h="0">
                  <a:moveTo>
                    <a:pt x="0" y="0"/>
                  </a:moveTo>
                  <a:lnTo>
                    <a:pt x="144432" y="0"/>
                  </a:lnTo>
                  <a:lnTo>
                    <a:pt x="288865" y="0"/>
                  </a:lnTo>
                  <a:lnTo>
                    <a:pt x="433298"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2" name="pl22"/>
            <p:cNvSpPr/>
            <p:nvPr/>
          </p:nvSpPr>
          <p:spPr>
            <a:xfrm>
              <a:off x="7702299" y="1733641"/>
              <a:ext cx="649947" cy="0"/>
            </a:xfrm>
            <a:custGeom>
              <a:avLst/>
              <a:pathLst>
                <a:path w="649947" h="0">
                  <a:moveTo>
                    <a:pt x="0" y="0"/>
                  </a:moveTo>
                  <a:lnTo>
                    <a:pt x="144432" y="0"/>
                  </a:lnTo>
                  <a:lnTo>
                    <a:pt x="288865" y="0"/>
                  </a:lnTo>
                  <a:lnTo>
                    <a:pt x="433298"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7702299" y="2146496"/>
              <a:ext cx="649947" cy="0"/>
            </a:xfrm>
            <a:custGeom>
              <a:avLst/>
              <a:pathLst>
                <a:path w="649947" h="0">
                  <a:moveTo>
                    <a:pt x="0" y="0"/>
                  </a:moveTo>
                  <a:lnTo>
                    <a:pt x="144432" y="0"/>
                  </a:lnTo>
                  <a:lnTo>
                    <a:pt x="288865" y="0"/>
                  </a:lnTo>
                  <a:lnTo>
                    <a:pt x="433298"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7702299" y="2559351"/>
              <a:ext cx="649947" cy="0"/>
            </a:xfrm>
            <a:custGeom>
              <a:avLst/>
              <a:pathLst>
                <a:path w="649947" h="0">
                  <a:moveTo>
                    <a:pt x="0" y="0"/>
                  </a:moveTo>
                  <a:lnTo>
                    <a:pt x="144432" y="0"/>
                  </a:lnTo>
                  <a:lnTo>
                    <a:pt x="288865" y="0"/>
                  </a:lnTo>
                  <a:lnTo>
                    <a:pt x="433298"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2972206"/>
              <a:ext cx="722164" cy="0"/>
            </a:xfrm>
            <a:custGeom>
              <a:avLst/>
              <a:pathLst>
                <a:path w="722164" h="0">
                  <a:moveTo>
                    <a:pt x="0" y="0"/>
                  </a:moveTo>
                  <a:lnTo>
                    <a:pt x="0" y="0"/>
                  </a:lnTo>
                  <a:lnTo>
                    <a:pt x="144432" y="0"/>
                  </a:lnTo>
                  <a:lnTo>
                    <a:pt x="216649" y="0"/>
                  </a:lnTo>
                  <a:lnTo>
                    <a:pt x="361082" y="0"/>
                  </a:lnTo>
                  <a:lnTo>
                    <a:pt x="433298"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6980135" y="3385062"/>
              <a:ext cx="1011029" cy="0"/>
            </a:xfrm>
            <a:custGeom>
              <a:avLst/>
              <a:pathLst>
                <a:path w="1011029" h="0">
                  <a:moveTo>
                    <a:pt x="0" y="0"/>
                  </a:moveTo>
                  <a:lnTo>
                    <a:pt x="288865" y="0"/>
                  </a:lnTo>
                  <a:lnTo>
                    <a:pt x="577731"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6041321" y="3797917"/>
              <a:ext cx="794380" cy="0"/>
            </a:xfrm>
            <a:custGeom>
              <a:avLst/>
              <a:pathLst>
                <a:path w="794380" h="0">
                  <a:moveTo>
                    <a:pt x="0" y="0"/>
                  </a:moveTo>
                  <a:lnTo>
                    <a:pt x="144432" y="0"/>
                  </a:lnTo>
                  <a:lnTo>
                    <a:pt x="216649" y="0"/>
                  </a:lnTo>
                  <a:lnTo>
                    <a:pt x="288865" y="0"/>
                  </a:lnTo>
                  <a:lnTo>
                    <a:pt x="505514" y="0"/>
                  </a:lnTo>
                  <a:lnTo>
                    <a:pt x="649947" y="0"/>
                  </a:lnTo>
                  <a:lnTo>
                    <a:pt x="794380" y="0"/>
                  </a:lnTo>
                </a:path>
              </a:pathLst>
            </a:custGeom>
            <a:ln w="116535" cap="flat">
              <a:solidFill>
                <a:srgbClr val="E8E8E8">
                  <a:alpha val="100000"/>
                </a:srgbClr>
              </a:solidFill>
              <a:prstDash val="solid"/>
              <a:round/>
            </a:ln>
          </p:spPr>
          <p:txBody>
            <a:bodyPr/>
            <a:lstStyle/>
            <a:p/>
          </p:txBody>
        </p:sp>
        <p:sp>
          <p:nvSpPr>
            <p:cNvPr id="28" name="pl28"/>
            <p:cNvSpPr/>
            <p:nvPr/>
          </p:nvSpPr>
          <p:spPr>
            <a:xfrm>
              <a:off x="7702299" y="4210772"/>
              <a:ext cx="649947" cy="0"/>
            </a:xfrm>
            <a:custGeom>
              <a:avLst/>
              <a:pathLst>
                <a:path w="649947" h="0">
                  <a:moveTo>
                    <a:pt x="0" y="0"/>
                  </a:moveTo>
                  <a:lnTo>
                    <a:pt x="144432" y="0"/>
                  </a:lnTo>
                  <a:lnTo>
                    <a:pt x="288865" y="0"/>
                  </a:lnTo>
                  <a:lnTo>
                    <a:pt x="505514"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9" name="pl29"/>
            <p:cNvSpPr/>
            <p:nvPr/>
          </p:nvSpPr>
          <p:spPr>
            <a:xfrm>
              <a:off x="6980135" y="4623627"/>
              <a:ext cx="1011029" cy="0"/>
            </a:xfrm>
            <a:custGeom>
              <a:avLst/>
              <a:pathLst>
                <a:path w="1011029" h="0">
                  <a:moveTo>
                    <a:pt x="0" y="0"/>
                  </a:moveTo>
                  <a:lnTo>
                    <a:pt x="288865" y="0"/>
                  </a:lnTo>
                  <a:lnTo>
                    <a:pt x="577731"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6691269" y="5036482"/>
              <a:ext cx="1588760" cy="0"/>
            </a:xfrm>
            <a:custGeom>
              <a:avLst/>
              <a:pathLst>
                <a:path w="1588760" h="0">
                  <a:moveTo>
                    <a:pt x="0" y="0"/>
                  </a:moveTo>
                  <a:lnTo>
                    <a:pt x="505514" y="0"/>
                  </a:lnTo>
                  <a:lnTo>
                    <a:pt x="794380" y="0"/>
                  </a:lnTo>
                  <a:lnTo>
                    <a:pt x="1083246" y="0"/>
                  </a:lnTo>
                  <a:lnTo>
                    <a:pt x="1372111" y="0"/>
                  </a:lnTo>
                  <a:lnTo>
                    <a:pt x="1444328" y="0"/>
                  </a:lnTo>
                  <a:lnTo>
                    <a:pt x="1588760" y="0"/>
                  </a:lnTo>
                </a:path>
              </a:pathLst>
            </a:custGeom>
            <a:ln w="116535" cap="flat">
              <a:solidFill>
                <a:srgbClr val="E8E8E8">
                  <a:alpha val="100000"/>
                </a:srgbClr>
              </a:solidFill>
              <a:prstDash val="solid"/>
              <a:round/>
            </a:ln>
          </p:spPr>
          <p:txBody>
            <a:bodyPr/>
            <a:lstStyle/>
            <a:p/>
          </p:txBody>
        </p:sp>
        <p:sp>
          <p:nvSpPr>
            <p:cNvPr id="31" name="pt31"/>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2558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39790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33671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26450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69779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4223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42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42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8666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55336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97563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26450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25347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18125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32568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03682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8676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83120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8666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55336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97563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9228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4811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68676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06128"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278449"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206233"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072830"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639531"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78396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072830"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639531"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78396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072830"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639531"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78396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72830"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639531"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78396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7283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711747"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85618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928397"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928397"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206233"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195203"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772934"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484069"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89479"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639531"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78396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928397"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928397"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206233"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17262"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628501"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711747"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2244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Lesotho,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(92%) and 2024 (86%). DTP1 coverage increased in 2025 (88%) compared to 2024, and was lower than in 2019. In 2019-2025, DTP1 coverage was at it's lowest level in 2024 (86%).
In 2024, 8 vaccines had lower coverage than in 2019.
In 2025, 10 vaccines had lower coverage than in 2019.
In 2025, 4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6474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1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841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7475" y="3091292"/>
              <a:ext cx="4536660" cy="1093603"/>
            </a:xfrm>
            <a:custGeom>
              <a:avLst/>
              <a:pathLst>
                <a:path w="4536660" h="1093603">
                  <a:moveTo>
                    <a:pt x="0" y="300740"/>
                  </a:moveTo>
                  <a:lnTo>
                    <a:pt x="1512220" y="328081"/>
                  </a:lnTo>
                  <a:lnTo>
                    <a:pt x="3024440" y="0"/>
                  </a:lnTo>
                  <a:lnTo>
                    <a:pt x="4536660" y="1093603"/>
                  </a:lnTo>
                </a:path>
              </a:pathLst>
            </a:custGeom>
            <a:ln w="29811" cap="flat">
              <a:solidFill>
                <a:srgbClr val="FF0000">
                  <a:alpha val="100000"/>
                </a:srgbClr>
              </a:solidFill>
              <a:prstDash val="solid"/>
              <a:round/>
            </a:ln>
          </p:spPr>
          <p:txBody>
            <a:bodyPr/>
            <a:lstStyle/>
            <a:p/>
          </p:txBody>
        </p:sp>
        <p:sp>
          <p:nvSpPr>
            <p:cNvPr id="22" name="pl22"/>
            <p:cNvSpPr/>
            <p:nvPr/>
          </p:nvSpPr>
          <p:spPr>
            <a:xfrm>
              <a:off x="2647475" y="3091292"/>
              <a:ext cx="4536660" cy="1093603"/>
            </a:xfrm>
            <a:custGeom>
              <a:avLst/>
              <a:pathLst>
                <a:path w="4536660" h="1093603">
                  <a:moveTo>
                    <a:pt x="0" y="410101"/>
                  </a:moveTo>
                  <a:lnTo>
                    <a:pt x="1512220" y="328081"/>
                  </a:lnTo>
                  <a:lnTo>
                    <a:pt x="3024440" y="0"/>
                  </a:lnTo>
                  <a:lnTo>
                    <a:pt x="4536660" y="1093603"/>
                  </a:lnTo>
                </a:path>
              </a:pathLst>
            </a:custGeom>
            <a:ln w="29811" cap="flat">
              <a:solidFill>
                <a:srgbClr val="0058AB">
                  <a:alpha val="100000"/>
                </a:srgbClr>
              </a:solidFill>
              <a:prstDash val="solid"/>
              <a:round/>
            </a:ln>
          </p:spPr>
          <p:txBody>
            <a:bodyPr/>
            <a:lstStyle/>
            <a:p/>
          </p:txBody>
        </p:sp>
        <p:sp>
          <p:nvSpPr>
            <p:cNvPr id="23" name="pt23"/>
            <p:cNvSpPr/>
            <p:nvPr/>
          </p:nvSpPr>
          <p:spPr>
            <a:xfrm>
              <a:off x="2622649"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4134869"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5647089"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7159309"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622649"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4134869"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5647089"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7159309"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tx31"/>
            <p:cNvSpPr/>
            <p:nvPr/>
          </p:nvSpPr>
          <p:spPr>
            <a:xfrm>
              <a:off x="2647475"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32" name="tx32"/>
            <p:cNvSpPr/>
            <p:nvPr/>
          </p:nvSpPr>
          <p:spPr>
            <a:xfrm>
              <a:off x="4159695"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33" name="tx33"/>
            <p:cNvSpPr/>
            <p:nvPr/>
          </p:nvSpPr>
          <p:spPr>
            <a:xfrm>
              <a:off x="5671915"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34" name="tx34"/>
            <p:cNvSpPr/>
            <p:nvPr/>
          </p:nvSpPr>
          <p:spPr>
            <a:xfrm>
              <a:off x="7184135"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35" name="tx35"/>
            <p:cNvSpPr/>
            <p:nvPr/>
          </p:nvSpPr>
          <p:spPr>
            <a:xfrm>
              <a:off x="2647475"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36" name="tx36"/>
            <p:cNvSpPr/>
            <p:nvPr/>
          </p:nvSpPr>
          <p:spPr>
            <a:xfrm>
              <a:off x="4159695"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37" name="tx37"/>
            <p:cNvSpPr/>
            <p:nvPr/>
          </p:nvSpPr>
          <p:spPr>
            <a:xfrm>
              <a:off x="5671915"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38" name="tx38"/>
            <p:cNvSpPr/>
            <p:nvPr/>
          </p:nvSpPr>
          <p:spPr>
            <a:xfrm>
              <a:off x="7184135"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39" name="pl3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0" name="tx40"/>
            <p:cNvSpPr/>
            <p:nvPr/>
          </p:nvSpPr>
          <p:spPr>
            <a:xfrm>
              <a:off x="5345020"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41" name="tx41"/>
            <p:cNvSpPr/>
            <p:nvPr/>
          </p:nvSpPr>
          <p:spPr>
            <a:xfrm>
              <a:off x="5211353"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42" name="rc42"/>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43" name="tx43"/>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4" name="tx44"/>
            <p:cNvSpPr/>
            <p:nvPr/>
          </p:nvSpPr>
          <p:spPr>
            <a:xfrm rot="-5400000">
              <a:off x="251947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5" name="tx45"/>
            <p:cNvSpPr/>
            <p:nvPr/>
          </p:nvSpPr>
          <p:spPr>
            <a:xfrm rot="-5400000">
              <a:off x="403166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6" name="tx46"/>
            <p:cNvSpPr/>
            <p:nvPr/>
          </p:nvSpPr>
          <p:spPr>
            <a:xfrm rot="-5400000">
              <a:off x="5543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7" name="tx47"/>
            <p:cNvSpPr/>
            <p:nvPr/>
          </p:nvSpPr>
          <p:spPr>
            <a:xfrm rot="-5400000">
              <a:off x="705613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8" name="tx4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9" name="tx4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 name="tx5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 name="tx5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 name="tx5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 name="tx5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 name="tx5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6" name="pl5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7" name="tx5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8" name="tx5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9" name="tx59"/>
            <p:cNvSpPr/>
            <p:nvPr/>
          </p:nvSpPr>
          <p:spPr>
            <a:xfrm>
              <a:off x="757200" y="1330710"/>
              <a:ext cx="54044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Lesotho, 2022-2025</a:t>
              </a:r>
            </a:p>
          </p:txBody>
        </p:sp>
        <p:sp>
          <p:nvSpPr>
            <p:cNvPr id="60" name="tx6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1" name="tx6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Lesotho was 2022.
In 2025, first dose (HPV1) programme coverage among girls was 30%. In 2025, last dose (HPVc) programme coverage among girls was 30%.</a:t>
            </a:r>
          </a:p>
        </p:txBody>
      </p:sp>
      <p:sp>
        <p:nvSpPr>
          <p:cNvPr id="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30%, following switch to single dose in 2024.</a:t>
            </a:r>
          </a:p>
        </p:txBody>
      </p:sp>
      <p:grpSp xmlns:pic="http://schemas.openxmlformats.org/drawingml/2006/picture">
        <p:nvGrpSpPr>
          <p:cNvPr id="64" name=""/>
          <p:cNvGrpSpPr/>
          <p:nvPr/>
        </p:nvGrpSpPr>
        <p:grpSpPr>
          <a:xfrm>
            <a:off x="292608" y="1005840"/>
            <a:ext cx="8595360" cy="28575"/>
            <a:chOff x="292608" y="1005840"/>
            <a:chExt cx="8595360" cy="28575"/>
          </a:xfrm>
        </p:grpSpPr>
        <p:sp>
          <p:nvSpPr>
            <p:cNvPr id="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25853"/>
              <a:ext cx="6481656" cy="511595"/>
            </a:xfrm>
            <a:custGeom>
              <a:avLst/>
              <a:pathLst>
                <a:path w="6481656" h="511595">
                  <a:moveTo>
                    <a:pt x="0" y="361126"/>
                  </a:moveTo>
                  <a:lnTo>
                    <a:pt x="259266" y="511595"/>
                  </a:lnTo>
                  <a:lnTo>
                    <a:pt x="518532" y="331032"/>
                  </a:lnTo>
                  <a:lnTo>
                    <a:pt x="777798" y="180563"/>
                  </a:lnTo>
                  <a:lnTo>
                    <a:pt x="1037065" y="180563"/>
                  </a:lnTo>
                  <a:lnTo>
                    <a:pt x="1296331" y="210657"/>
                  </a:lnTo>
                  <a:lnTo>
                    <a:pt x="1555597" y="210657"/>
                  </a:lnTo>
                  <a:lnTo>
                    <a:pt x="1814863" y="240750"/>
                  </a:lnTo>
                  <a:lnTo>
                    <a:pt x="2074130" y="240750"/>
                  </a:lnTo>
                  <a:lnTo>
                    <a:pt x="2333396" y="150469"/>
                  </a:lnTo>
                  <a:lnTo>
                    <a:pt x="2592662" y="90281"/>
                  </a:lnTo>
                  <a:lnTo>
                    <a:pt x="2851928" y="0"/>
                  </a:lnTo>
                  <a:lnTo>
                    <a:pt x="3111195" y="30093"/>
                  </a:lnTo>
                  <a:lnTo>
                    <a:pt x="3370461" y="90281"/>
                  </a:lnTo>
                  <a:lnTo>
                    <a:pt x="3629727" y="240750"/>
                  </a:lnTo>
                  <a:lnTo>
                    <a:pt x="3888994" y="391220"/>
                  </a:lnTo>
                  <a:lnTo>
                    <a:pt x="4148260" y="270844"/>
                  </a:lnTo>
                  <a:lnTo>
                    <a:pt x="4407526" y="210657"/>
                  </a:lnTo>
                  <a:lnTo>
                    <a:pt x="4666792" y="180563"/>
                  </a:lnTo>
                  <a:lnTo>
                    <a:pt x="4926059" y="120375"/>
                  </a:lnTo>
                  <a:lnTo>
                    <a:pt x="5185325" y="90281"/>
                  </a:lnTo>
                  <a:lnTo>
                    <a:pt x="5444591" y="30093"/>
                  </a:lnTo>
                  <a:lnTo>
                    <a:pt x="5703857" y="120375"/>
                  </a:lnTo>
                  <a:lnTo>
                    <a:pt x="5963124" y="180563"/>
                  </a:lnTo>
                  <a:lnTo>
                    <a:pt x="6222390" y="300938"/>
                  </a:lnTo>
                  <a:lnTo>
                    <a:pt x="6481656" y="240750"/>
                  </a:lnTo>
                </a:path>
              </a:pathLst>
            </a:custGeom>
            <a:ln w="27101" cap="flat">
              <a:solidFill>
                <a:srgbClr val="F8766D">
                  <a:alpha val="100000"/>
                </a:srgbClr>
              </a:solidFill>
              <a:prstDash val="solid"/>
              <a:round/>
            </a:ln>
          </p:spPr>
          <p:txBody>
            <a:bodyPr/>
            <a:lstStyle/>
            <a:p/>
          </p:txBody>
        </p:sp>
        <p:sp>
          <p:nvSpPr>
            <p:cNvPr id="28" name="pl28"/>
            <p:cNvSpPr/>
            <p:nvPr/>
          </p:nvSpPr>
          <p:spPr>
            <a:xfrm>
              <a:off x="1698285" y="2647167"/>
              <a:ext cx="6222390" cy="1083379"/>
            </a:xfrm>
            <a:custGeom>
              <a:avLst/>
              <a:pathLst>
                <a:path w="6222390" h="1083379">
                  <a:moveTo>
                    <a:pt x="0" y="1083379"/>
                  </a:moveTo>
                  <a:lnTo>
                    <a:pt x="259266" y="963003"/>
                  </a:lnTo>
                  <a:lnTo>
                    <a:pt x="518532" y="1053285"/>
                  </a:lnTo>
                  <a:lnTo>
                    <a:pt x="777798" y="782440"/>
                  </a:lnTo>
                  <a:lnTo>
                    <a:pt x="1037065" y="421314"/>
                  </a:lnTo>
                  <a:lnTo>
                    <a:pt x="1296331" y="60187"/>
                  </a:lnTo>
                  <a:lnTo>
                    <a:pt x="1555597" y="60187"/>
                  </a:lnTo>
                  <a:lnTo>
                    <a:pt x="1814863" y="60187"/>
                  </a:lnTo>
                  <a:lnTo>
                    <a:pt x="2074130" y="30093"/>
                  </a:lnTo>
                  <a:lnTo>
                    <a:pt x="2333396" y="30093"/>
                  </a:lnTo>
                  <a:lnTo>
                    <a:pt x="2592662" y="0"/>
                  </a:lnTo>
                  <a:lnTo>
                    <a:pt x="2851928" y="0"/>
                  </a:lnTo>
                  <a:lnTo>
                    <a:pt x="3111195" y="90281"/>
                  </a:lnTo>
                  <a:lnTo>
                    <a:pt x="3370461" y="120375"/>
                  </a:lnTo>
                  <a:lnTo>
                    <a:pt x="3629727" y="210657"/>
                  </a:lnTo>
                  <a:lnTo>
                    <a:pt x="3888994" y="240750"/>
                  </a:lnTo>
                  <a:lnTo>
                    <a:pt x="4148260" y="361126"/>
                  </a:lnTo>
                  <a:lnTo>
                    <a:pt x="4407526" y="391220"/>
                  </a:lnTo>
                  <a:lnTo>
                    <a:pt x="4666792" y="481501"/>
                  </a:lnTo>
                  <a:lnTo>
                    <a:pt x="4926059" y="511595"/>
                  </a:lnTo>
                  <a:lnTo>
                    <a:pt x="5185325" y="451408"/>
                  </a:lnTo>
                  <a:lnTo>
                    <a:pt x="5444591" y="571783"/>
                  </a:lnTo>
                  <a:lnTo>
                    <a:pt x="5703857" y="300938"/>
                  </a:lnTo>
                  <a:lnTo>
                    <a:pt x="5963124" y="240750"/>
                  </a:lnTo>
                  <a:lnTo>
                    <a:pt x="6222390" y="361126"/>
                  </a:lnTo>
                </a:path>
              </a:pathLst>
            </a:custGeom>
            <a:ln w="27101" cap="flat">
              <a:solidFill>
                <a:srgbClr val="7CAE00">
                  <a:alpha val="100000"/>
                </a:srgbClr>
              </a:solidFill>
              <a:prstDash val="solid"/>
              <a:round/>
            </a:ln>
          </p:spPr>
          <p:txBody>
            <a:bodyPr/>
            <a:lstStyle/>
            <a:p/>
          </p:txBody>
        </p:sp>
        <p:sp>
          <p:nvSpPr>
            <p:cNvPr id="29" name="pl29"/>
            <p:cNvSpPr/>
            <p:nvPr/>
          </p:nvSpPr>
          <p:spPr>
            <a:xfrm>
              <a:off x="5328013" y="2255946"/>
              <a:ext cx="2592662" cy="1986195"/>
            </a:xfrm>
            <a:custGeom>
              <a:avLst/>
              <a:pathLst>
                <a:path w="2592662" h="1986195">
                  <a:moveTo>
                    <a:pt x="0" y="1986195"/>
                  </a:moveTo>
                  <a:lnTo>
                    <a:pt x="259266" y="872722"/>
                  </a:lnTo>
                  <a:lnTo>
                    <a:pt x="518532" y="391220"/>
                  </a:lnTo>
                  <a:lnTo>
                    <a:pt x="777798" y="361126"/>
                  </a:lnTo>
                  <a:lnTo>
                    <a:pt x="1037065" y="0"/>
                  </a:lnTo>
                  <a:lnTo>
                    <a:pt x="1296331" y="0"/>
                  </a:lnTo>
                  <a:lnTo>
                    <a:pt x="1555597" y="0"/>
                  </a:lnTo>
                  <a:lnTo>
                    <a:pt x="1814863" y="60187"/>
                  </a:lnTo>
                  <a:lnTo>
                    <a:pt x="2074130" y="150469"/>
                  </a:lnTo>
                  <a:lnTo>
                    <a:pt x="2333396" y="270844"/>
                  </a:lnTo>
                  <a:lnTo>
                    <a:pt x="2592662" y="210657"/>
                  </a:lnTo>
                </a:path>
              </a:pathLst>
            </a:custGeom>
            <a:ln w="27101" cap="flat">
              <a:solidFill>
                <a:srgbClr val="00BFC4">
                  <a:alpha val="100000"/>
                </a:srgbClr>
              </a:solidFill>
              <a:prstDash val="solid"/>
              <a:round/>
            </a:ln>
          </p:spPr>
          <p:txBody>
            <a:bodyPr/>
            <a:lstStyle/>
            <a:p/>
          </p:txBody>
        </p:sp>
        <p:sp>
          <p:nvSpPr>
            <p:cNvPr id="30" name="pl30"/>
            <p:cNvSpPr/>
            <p:nvPr/>
          </p:nvSpPr>
          <p:spPr>
            <a:xfrm>
              <a:off x="7142877" y="3008293"/>
              <a:ext cx="777798" cy="1203754"/>
            </a:xfrm>
            <a:custGeom>
              <a:avLst/>
              <a:pathLst>
                <a:path w="777798" h="1203754">
                  <a:moveTo>
                    <a:pt x="0" y="451408"/>
                  </a:moveTo>
                  <a:lnTo>
                    <a:pt x="259266" y="361126"/>
                  </a:lnTo>
                  <a:lnTo>
                    <a:pt x="518532" y="0"/>
                  </a:lnTo>
                  <a:lnTo>
                    <a:pt x="777798" y="1203754"/>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4282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96991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4282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1736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54860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659909" y="369216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289636" y="42037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104500" y="342132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4916" y="2371160"/>
              <a:ext cx="245025" cy="90201"/>
            </a:xfrm>
            <a:custGeom>
              <a:avLst/>
              <a:pathLst>
                <a:path w="245025" h="90201">
                  <a:moveTo>
                    <a:pt x="245025" y="0"/>
                  </a:moveTo>
                  <a:lnTo>
                    <a:pt x="0" y="90201"/>
                  </a:lnTo>
                </a:path>
              </a:pathLst>
            </a:custGeom>
          </p:spPr>
          <p:txBody>
            <a:bodyPr/>
            <a:lstStyle/>
            <a:p/>
          </p:txBody>
        </p:sp>
        <p:sp>
          <p:nvSpPr>
            <p:cNvPr id="41" name="pl41"/>
            <p:cNvSpPr/>
            <p:nvPr/>
          </p:nvSpPr>
          <p:spPr>
            <a:xfrm>
              <a:off x="7933587" y="2472371"/>
              <a:ext cx="246354" cy="110043"/>
            </a:xfrm>
            <a:custGeom>
              <a:avLst/>
              <a:pathLst>
                <a:path w="246354" h="110043">
                  <a:moveTo>
                    <a:pt x="246354" y="110043"/>
                  </a:moveTo>
                  <a:lnTo>
                    <a:pt x="0" y="0"/>
                  </a:lnTo>
                </a:path>
              </a:pathLst>
            </a:custGeom>
          </p:spPr>
          <p:txBody>
            <a:bodyPr/>
            <a:lstStyle/>
            <a:p/>
          </p:txBody>
        </p:sp>
        <p:sp>
          <p:nvSpPr>
            <p:cNvPr id="42" name="pl42"/>
            <p:cNvSpPr/>
            <p:nvPr/>
          </p:nvSpPr>
          <p:spPr>
            <a:xfrm>
              <a:off x="7940023" y="3008293"/>
              <a:ext cx="239918" cy="3"/>
            </a:xfrm>
            <a:custGeom>
              <a:avLst/>
              <a:pathLst>
                <a:path w="239918" h="3">
                  <a:moveTo>
                    <a:pt x="239918" y="3"/>
                  </a:moveTo>
                  <a:lnTo>
                    <a:pt x="0" y="0"/>
                  </a:lnTo>
                </a:path>
              </a:pathLst>
            </a:custGeom>
          </p:spPr>
          <p:txBody>
            <a:bodyPr/>
            <a:lstStyle/>
            <a:p/>
          </p:txBody>
        </p:sp>
        <p:sp>
          <p:nvSpPr>
            <p:cNvPr id="43" name="pl43"/>
            <p:cNvSpPr/>
            <p:nvPr/>
          </p:nvSpPr>
          <p:spPr>
            <a:xfrm>
              <a:off x="7940023" y="4212048"/>
              <a:ext cx="239918" cy="0"/>
            </a:xfrm>
            <a:custGeom>
              <a:avLst/>
              <a:pathLst>
                <a:path w="239918" h="0">
                  <a:moveTo>
                    <a:pt x="239918" y="0"/>
                  </a:moveTo>
                  <a:lnTo>
                    <a:pt x="0" y="0"/>
                  </a:lnTo>
                </a:path>
              </a:pathLst>
            </a:custGeom>
          </p:spPr>
          <p:txBody>
            <a:bodyPr/>
            <a:lstStyle/>
            <a:p/>
          </p:txBody>
        </p:sp>
        <p:sp>
          <p:nvSpPr>
            <p:cNvPr id="44" name="pg44"/>
            <p:cNvSpPr/>
            <p:nvPr/>
          </p:nvSpPr>
          <p:spPr>
            <a:xfrm>
              <a:off x="8111362" y="225031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29115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88%</a:t>
              </a:r>
            </a:p>
          </p:txBody>
        </p:sp>
        <p:sp>
          <p:nvSpPr>
            <p:cNvPr id="46" name="pg46"/>
            <p:cNvSpPr/>
            <p:nvPr/>
          </p:nvSpPr>
          <p:spPr>
            <a:xfrm>
              <a:off x="8111362" y="252279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56363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88%</a:t>
              </a:r>
            </a:p>
          </p:txBody>
        </p:sp>
        <p:sp>
          <p:nvSpPr>
            <p:cNvPr id="48" name="pg48"/>
            <p:cNvSpPr/>
            <p:nvPr/>
          </p:nvSpPr>
          <p:spPr>
            <a:xfrm>
              <a:off x="8111362" y="291731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95815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70%</a:t>
              </a:r>
            </a:p>
          </p:txBody>
        </p:sp>
        <p:sp>
          <p:nvSpPr>
            <p:cNvPr id="50" name="pg50"/>
            <p:cNvSpPr/>
            <p:nvPr/>
          </p:nvSpPr>
          <p:spPr>
            <a:xfrm>
              <a:off x="8111362" y="412106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16190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30%</a:t>
              </a:r>
            </a:p>
          </p:txBody>
        </p:sp>
        <p:sp>
          <p:nvSpPr>
            <p:cNvPr id="52" name="pg52"/>
            <p:cNvSpPr/>
            <p:nvPr/>
          </p:nvSpPr>
          <p:spPr>
            <a:xfrm>
              <a:off x="1143434" y="256737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9154" y="26111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84</a:t>
              </a:r>
            </a:p>
          </p:txBody>
        </p:sp>
        <p:sp>
          <p:nvSpPr>
            <p:cNvPr id="54" name="pg54"/>
            <p:cNvSpPr/>
            <p:nvPr/>
          </p:nvSpPr>
          <p:spPr>
            <a:xfrm>
              <a:off x="1762752" y="356777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808472" y="36115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46</a:t>
              </a:r>
            </a:p>
          </p:txBody>
        </p:sp>
        <p:sp>
          <p:nvSpPr>
            <p:cNvPr id="56" name="pg56"/>
            <p:cNvSpPr/>
            <p:nvPr/>
          </p:nvSpPr>
          <p:spPr>
            <a:xfrm>
              <a:off x="5392616" y="407941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438336" y="4123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29</a:t>
              </a:r>
            </a:p>
          </p:txBody>
        </p:sp>
        <p:sp>
          <p:nvSpPr>
            <p:cNvPr id="58" name="pg58"/>
            <p:cNvSpPr/>
            <p:nvPr/>
          </p:nvSpPr>
          <p:spPr>
            <a:xfrm>
              <a:off x="6846175" y="344048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891895" y="3485897"/>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55</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93410" y="1705910"/>
              <a:ext cx="149140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Lesotho,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Lesotho has all 4 of the  SDG vaccines.
In 2025, Lesotho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86% in 2024 to 88% in 2025.
• DTP3 coverage increased 2 percentage points from 86% in 2024 to 88% in 2025.
• There were there were 1,000 fewer zero-dose children in 2025. This leaves 6,000 children without vaccination, vulnerable to vaccine-preventable diseases and a further &lt;100 with incomplete protection.
• Lesotho accounted for 0.2% of zero-dose children in Eastern and Southern Africa (ESAR) and &lt;0.1% of zero-dose children globally.
• MCV1 coverage declined 10 percentage points from 90% in 2024 to 80% in 2025. There were 11,000 children who missed out on the first measles vaccination.
• MCV2 coverage declined 4 percentage points from 74% in 2024 to 70% in 2025.
• Last dose coverage of HPV vaccination (HPVc) among girls decreased from 70% to 30%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Lesotho,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Lesotho.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P7TF5XRZ5TZD-1674051314-8117</_dlc_DocId>
    <_dlc_DocIdUrl xmlns="5ce71423-0d49-4a04-8822-86064e799dcd">
      <Url>https://unicef.sharepoint.com/teams/DAPM-DataComm/_layouts/15/DocIdRedir.aspx?ID=P7TF5XRZ5TZD-1674051314-8117</Url>
      <Description>P7TF5XRZ5TZD-1674051314-8117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3593BAE-DAA2-4A66-B352-CF9D10DFE949}"/>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54c08c32-ab3f-4d3b-ad67-969e2c528a1a</vt:lpwstr>
  </property>
</Properties>
</file>