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9e0f5b210579f91066e73c2b54094081b8fdaf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ade7fe2807cb30507b7cc991512e4624dd547d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bf86525fa54855ace47268aa3b2b501b0331c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958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958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958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958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9589"/>
              <a:ext cx="311525"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32297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322979"/>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32297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32297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32297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32297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32297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32297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8636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8636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86369"/>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8636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8636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8636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86369"/>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8636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8636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8636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8636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86369"/>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8636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3413148"/>
              <a:ext cx="311525"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3413148"/>
              <a:ext cx="311525"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341314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341314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341314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341314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341314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341314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341314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341314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341314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341314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4058856"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4370381"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4681906"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4993431"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304957"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5616482"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5928007"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239532"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6551057"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6862582"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7174107" y="304975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7485632" y="304975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7797157" y="3049759"/>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8108683" y="3049759"/>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8420208" y="3049759"/>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731733" y="3049759"/>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616482" y="3776538"/>
              <a:ext cx="311525"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2" name="rc122"/>
            <p:cNvSpPr/>
            <p:nvPr/>
          </p:nvSpPr>
          <p:spPr>
            <a:xfrm>
              <a:off x="5928007" y="377653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239532" y="377653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551057" y="377653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862582" y="377653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174107" y="377653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7485632" y="377653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797157" y="377653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83" y="377653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08" y="377653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377653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05"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30"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655"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180"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05" y="413992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30"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756"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281" y="413992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06" y="413992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31" y="413992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856"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381"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06"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31"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57"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482"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07"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32"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57"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582"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07" y="413992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32" y="413992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57"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83"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08" y="413992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3" y="413992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1255130" y="4866708"/>
              <a:ext cx="311525"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9" name="rc159"/>
            <p:cNvSpPr/>
            <p:nvPr/>
          </p:nvSpPr>
          <p:spPr>
            <a:xfrm>
              <a:off x="1566655" y="4866708"/>
              <a:ext cx="311525"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1878180" y="4866708"/>
              <a:ext cx="311525"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2189705" y="4866708"/>
              <a:ext cx="311525"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2501230"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2812756" y="486670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124281" y="486670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3435806" y="486670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3747331" y="486670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4058856"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4370381"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681906"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993431"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5304957"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5616482"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5928007"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6239532"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6551057"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486670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486670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486670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486670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486670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4866708"/>
              <a:ext cx="311525"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943605"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1255130"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1566655"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1878180"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2189705" y="450331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501230"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812756"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24281" y="450331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35806" y="4503318"/>
              <a:ext cx="311525"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47331" y="450331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4058856"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370381"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681906"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993431"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5304957"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616482"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928007"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6239532"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6551057"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862582"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7174107" y="4503318"/>
              <a:ext cx="311525"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7485632" y="450331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7797157"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8108683"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8420208" y="4503318"/>
              <a:ext cx="311525"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8731733" y="4503318"/>
              <a:ext cx="311525"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6551057" y="5230098"/>
              <a:ext cx="311525"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0" name="rc210"/>
            <p:cNvSpPr/>
            <p:nvPr/>
          </p:nvSpPr>
          <p:spPr>
            <a:xfrm>
              <a:off x="6862582" y="5230098"/>
              <a:ext cx="311525"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1" name="rc211"/>
            <p:cNvSpPr/>
            <p:nvPr/>
          </p:nvSpPr>
          <p:spPr>
            <a:xfrm>
              <a:off x="7174107" y="5230098"/>
              <a:ext cx="311525"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2" name="rc212"/>
            <p:cNvSpPr/>
            <p:nvPr/>
          </p:nvSpPr>
          <p:spPr>
            <a:xfrm>
              <a:off x="7485632" y="5230098"/>
              <a:ext cx="311525"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7157" y="5230098"/>
              <a:ext cx="311525"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4" name="rc214"/>
            <p:cNvSpPr/>
            <p:nvPr/>
          </p:nvSpPr>
          <p:spPr>
            <a:xfrm>
              <a:off x="8108683" y="5230098"/>
              <a:ext cx="311525" cy="3633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5" name="rc215"/>
            <p:cNvSpPr/>
            <p:nvPr/>
          </p:nvSpPr>
          <p:spPr>
            <a:xfrm>
              <a:off x="8420208" y="5230098"/>
              <a:ext cx="311525" cy="363389"/>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6" name="rc216"/>
            <p:cNvSpPr/>
            <p:nvPr/>
          </p:nvSpPr>
          <p:spPr>
            <a:xfrm>
              <a:off x="8731733" y="5230098"/>
              <a:ext cx="311525"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7" name="tx217"/>
            <p:cNvSpPr/>
            <p:nvPr/>
          </p:nvSpPr>
          <p:spPr>
            <a:xfrm>
              <a:off x="103907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8" name="tx218"/>
            <p:cNvSpPr/>
            <p:nvPr/>
          </p:nvSpPr>
          <p:spPr>
            <a:xfrm>
              <a:off x="135060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9" name="tx219"/>
            <p:cNvSpPr/>
            <p:nvPr/>
          </p:nvSpPr>
          <p:spPr>
            <a:xfrm>
              <a:off x="166212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197365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228517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259670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290822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321975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353127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384280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15432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446585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477737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508890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40042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571195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602348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633500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664653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695805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726958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758110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789263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820415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851568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882720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103907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35060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16621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197365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28517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259670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2908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21975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53127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384280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415432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46585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477737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08890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40042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571195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60234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63350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664653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95805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72695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75811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789263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820415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851568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882720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103907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35060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166212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197365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228517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259670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290822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21975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353127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84280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415432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46585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77737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08890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40042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571195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02348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33500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64653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95805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726958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758110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789263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20415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851568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882720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228517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6" name="tx296"/>
            <p:cNvSpPr/>
            <p:nvPr/>
          </p:nvSpPr>
          <p:spPr>
            <a:xfrm>
              <a:off x="259670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290822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321975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353127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384280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415432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446585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477737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08890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540042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571195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02348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33500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664653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695805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726958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758110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789263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820415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851568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882720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415432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4465854"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477737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5088904"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40042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571195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602348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633500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664653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695805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726958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758110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789263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820415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851568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882720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6023480"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633500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646530"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95805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7269580"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758110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7892630"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820415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851568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8827206"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103907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1350603"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166212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1973653"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228517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2596703"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290822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321975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353127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384280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415432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46585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477737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08890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40042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571195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602348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633500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64653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695805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726958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758110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789263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820415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851568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8827206"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166212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197365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228517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259670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290822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321975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353127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384280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415432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446585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477737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508890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540042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571195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602348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33500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664653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695805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726958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758110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789263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820415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8515681"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8827206"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103907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135060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166212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197365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228517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259670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290822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321975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353127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384280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415432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446585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477737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508890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40042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71195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02348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633500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64653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695805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726958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758110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789263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820415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851568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882720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695805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7892630"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1" name="tx421"/>
            <p:cNvSpPr/>
            <p:nvPr/>
          </p:nvSpPr>
          <p:spPr>
            <a:xfrm>
              <a:off x="8827206" y="5372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2" name="tx422"/>
            <p:cNvSpPr/>
            <p:nvPr/>
          </p:nvSpPr>
          <p:spPr>
            <a:xfrm>
              <a:off x="1973653"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23" name="tx423"/>
            <p:cNvSpPr/>
            <p:nvPr/>
          </p:nvSpPr>
          <p:spPr>
            <a:xfrm>
              <a:off x="5711955" y="39194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24" name="tx424"/>
            <p:cNvSpPr/>
            <p:nvPr/>
          </p:nvSpPr>
          <p:spPr>
            <a:xfrm>
              <a:off x="135060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5" name="tx425"/>
            <p:cNvSpPr/>
            <p:nvPr/>
          </p:nvSpPr>
          <p:spPr>
            <a:xfrm>
              <a:off x="6646530" y="537272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6" name="tx426"/>
            <p:cNvSpPr/>
            <p:nvPr/>
          </p:nvSpPr>
          <p:spPr>
            <a:xfrm>
              <a:off x="7269580"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27" name="tx427"/>
            <p:cNvSpPr/>
            <p:nvPr/>
          </p:nvSpPr>
          <p:spPr>
            <a:xfrm>
              <a:off x="7581105" y="5372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28" name="tx428"/>
            <p:cNvSpPr/>
            <p:nvPr/>
          </p:nvSpPr>
          <p:spPr>
            <a:xfrm>
              <a:off x="820415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29" name="tx429"/>
            <p:cNvSpPr/>
            <p:nvPr/>
          </p:nvSpPr>
          <p:spPr>
            <a:xfrm>
              <a:off x="8515681" y="5372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30" name="tx43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31" name="tx43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2" name="tx43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3" name="tx43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4" name="tx43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5" name="tx43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6" name="tx43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7" name="tx43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8" name="tx43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9" name="tx43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40" name="tx44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41" name="tx44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2" name="tx44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3" name="tx44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4" name="tx44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5" name="tx44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6" name="tx44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7" name="tx44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8" name="tx44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9" name="tx44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50" name="tx45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51" name="tx45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2" name="tx45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3" name="tx45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4" name="tx45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5" name="tx45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6" name="tx456"/>
            <p:cNvSpPr/>
            <p:nvPr/>
          </p:nvSpPr>
          <p:spPr>
            <a:xfrm>
              <a:off x="564147" y="5370483"/>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7" name="tx457"/>
            <p:cNvSpPr/>
            <p:nvPr/>
          </p:nvSpPr>
          <p:spPr>
            <a:xfrm>
              <a:off x="539317" y="50056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8" name="tx458"/>
            <p:cNvSpPr/>
            <p:nvPr/>
          </p:nvSpPr>
          <p:spPr>
            <a:xfrm>
              <a:off x="551705" y="464228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9" name="tx459"/>
            <p:cNvSpPr/>
            <p:nvPr/>
          </p:nvSpPr>
          <p:spPr>
            <a:xfrm>
              <a:off x="539317" y="427889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60" name="tx460"/>
            <p:cNvSpPr/>
            <p:nvPr/>
          </p:nvSpPr>
          <p:spPr>
            <a:xfrm>
              <a:off x="607530" y="391790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1" name="tx461"/>
            <p:cNvSpPr/>
            <p:nvPr/>
          </p:nvSpPr>
          <p:spPr>
            <a:xfrm>
              <a:off x="508103" y="353230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2" name="tx462"/>
            <p:cNvSpPr/>
            <p:nvPr/>
          </p:nvSpPr>
          <p:spPr>
            <a:xfrm>
              <a:off x="619972" y="318970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3" name="tx463"/>
            <p:cNvSpPr/>
            <p:nvPr/>
          </p:nvSpPr>
          <p:spPr>
            <a:xfrm>
              <a:off x="564147" y="282631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4" name="tx464"/>
            <p:cNvSpPr/>
            <p:nvPr/>
          </p:nvSpPr>
          <p:spPr>
            <a:xfrm>
              <a:off x="564147" y="246434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5" name="tx465"/>
            <p:cNvSpPr/>
            <p:nvPr/>
          </p:nvSpPr>
          <p:spPr>
            <a:xfrm>
              <a:off x="607639"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6" name="tx46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7" name="pic467"/>
            <p:cNvPicPr/>
            <p:nvPr/>
          </p:nvPicPr>
          <p:blipFill>
            <a:blip r:embed="rId2" cstate="print"/>
            <a:stretch>
              <a:fillRect/>
            </a:stretch>
          </p:blipFill>
          <p:spPr>
            <a:xfrm>
              <a:off x="4647033" y="5838594"/>
              <a:ext cx="2160000" cy="219455"/>
            </a:xfrm>
            <a:prstGeom prst="rect">
              <a:avLst/>
            </a:prstGeom>
          </p:spPr>
        </p:pic>
        <p:sp>
          <p:nvSpPr>
            <p:cNvPr id="468" name="pl46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tx48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1" name="tx48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2" name="tx48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3" name="tx48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4" name="tx48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5" name="tx48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6" name="tx486"/>
            <p:cNvSpPr/>
            <p:nvPr/>
          </p:nvSpPr>
          <p:spPr>
            <a:xfrm>
              <a:off x="912452" y="1330710"/>
              <a:ext cx="30288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Sri Lanka, 2000-2025</a:t>
              </a:r>
            </a:p>
          </p:txBody>
        </p:sp>
        <p:sp>
          <p:nvSpPr>
            <p:cNvPr id="487" name="tx48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8" name="tx48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9" name="tx48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10 (90%) vaccines in the schedule achieved coverage of 90% or more. Vaccine coverage ranged from 95% to 97%.
Since 2001, estimates have been made for 5 new vaccines. HPVc is the newest vaccine reported (2018), which achieved 74% coverage in 2025.
In 2025, Sri Lanka did not report any stockouts of vaccines or supplies.</a:t>
            </a:r>
          </a:p>
        </p:txBody>
      </p:sp>
      <p:sp>
        <p:nvSpPr>
          <p:cNvPr id="4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none, and declined for nine, indicating limited improvement in routine immunization performance; nine achieved at least 90% coverage.</a:t>
            </a:r>
          </a:p>
        </p:txBody>
      </p:sp>
      <p:grpSp xmlns:pic="http://schemas.openxmlformats.org/drawingml/2006/picture">
        <p:nvGrpSpPr>
          <p:cNvPr id="492" name=""/>
          <p:cNvGrpSpPr/>
          <p:nvPr/>
        </p:nvGrpSpPr>
        <p:grpSpPr>
          <a:xfrm>
            <a:off x="292608" y="1005840"/>
            <a:ext cx="8595360" cy="28575"/>
            <a:chOff x="292608" y="1005840"/>
            <a:chExt cx="8595360" cy="28575"/>
          </a:xfrm>
        </p:grpSpPr>
        <p:sp>
          <p:nvSpPr>
            <p:cNvPr id="4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0"/>
                  </a:lnTo>
                  <a:lnTo>
                    <a:pt x="777798" y="0"/>
                  </a:lnTo>
                  <a:lnTo>
                    <a:pt x="1037065" y="39902"/>
                  </a:lnTo>
                  <a:lnTo>
                    <a:pt x="1296331" y="0"/>
                  </a:lnTo>
                  <a:lnTo>
                    <a:pt x="1555597" y="0"/>
                  </a:lnTo>
                  <a:lnTo>
                    <a:pt x="1814863" y="0"/>
                  </a:lnTo>
                  <a:lnTo>
                    <a:pt x="2074130" y="0"/>
                  </a:lnTo>
                  <a:lnTo>
                    <a:pt x="2333396" y="79805"/>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119708"/>
                  </a:lnTo>
                  <a:lnTo>
                    <a:pt x="5444591" y="119708"/>
                  </a:lnTo>
                  <a:lnTo>
                    <a:pt x="5703857" y="39902"/>
                  </a:lnTo>
                  <a:lnTo>
                    <a:pt x="5963124" y="0"/>
                  </a:lnTo>
                  <a:lnTo>
                    <a:pt x="6222390" y="39902"/>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19708"/>
            </a:xfrm>
            <a:custGeom>
              <a:avLst/>
              <a:pathLst>
                <a:path w="6481656" h="119708">
                  <a:moveTo>
                    <a:pt x="0" y="0"/>
                  </a:moveTo>
                  <a:lnTo>
                    <a:pt x="259266" y="39902"/>
                  </a:lnTo>
                  <a:lnTo>
                    <a:pt x="518532" y="39902"/>
                  </a:lnTo>
                  <a:lnTo>
                    <a:pt x="777798" y="0"/>
                  </a:lnTo>
                  <a:lnTo>
                    <a:pt x="1037065" y="79805"/>
                  </a:lnTo>
                  <a:lnTo>
                    <a:pt x="1296331" y="0"/>
                  </a:lnTo>
                  <a:lnTo>
                    <a:pt x="1555597" y="39902"/>
                  </a:lnTo>
                  <a:lnTo>
                    <a:pt x="1814863" y="39902"/>
                  </a:lnTo>
                  <a:lnTo>
                    <a:pt x="2074130" y="39902"/>
                  </a:lnTo>
                  <a:lnTo>
                    <a:pt x="2333396" y="79805"/>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119708"/>
                  </a:lnTo>
                  <a:lnTo>
                    <a:pt x="5444591" y="119708"/>
                  </a:lnTo>
                  <a:lnTo>
                    <a:pt x="5703857" y="39902"/>
                  </a:lnTo>
                  <a:lnTo>
                    <a:pt x="5963124" y="0"/>
                  </a:lnTo>
                  <a:lnTo>
                    <a:pt x="6222390" y="79805"/>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19708"/>
            </a:xfrm>
            <a:custGeom>
              <a:avLst/>
              <a:pathLst>
                <a:path w="6481656" h="119708">
                  <a:moveTo>
                    <a:pt x="0" y="0"/>
                  </a:moveTo>
                  <a:lnTo>
                    <a:pt x="259266" y="0"/>
                  </a:lnTo>
                  <a:lnTo>
                    <a:pt x="518532" y="0"/>
                  </a:lnTo>
                  <a:lnTo>
                    <a:pt x="777798" y="0"/>
                  </a:lnTo>
                  <a:lnTo>
                    <a:pt x="1037065" y="119708"/>
                  </a:lnTo>
                  <a:lnTo>
                    <a:pt x="1296331" y="0"/>
                  </a:lnTo>
                  <a:lnTo>
                    <a:pt x="1555597" y="0"/>
                  </a:lnTo>
                  <a:lnTo>
                    <a:pt x="1814863" y="39902"/>
                  </a:lnTo>
                  <a:lnTo>
                    <a:pt x="2074130" y="39902"/>
                  </a:lnTo>
                  <a:lnTo>
                    <a:pt x="2333396" y="79805"/>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119708"/>
                  </a:lnTo>
                  <a:lnTo>
                    <a:pt x="5444591" y="79805"/>
                  </a:lnTo>
                  <a:lnTo>
                    <a:pt x="5703857" y="0"/>
                  </a:lnTo>
                  <a:lnTo>
                    <a:pt x="5963124" y="0"/>
                  </a:lnTo>
                  <a:lnTo>
                    <a:pt x="6222390" y="0"/>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1875427"/>
            </a:xfrm>
            <a:custGeom>
              <a:avLst/>
              <a:pathLst>
                <a:path w="6222390" h="1875427">
                  <a:moveTo>
                    <a:pt x="0" y="1875427"/>
                  </a:moveTo>
                  <a:lnTo>
                    <a:pt x="259266" y="279319"/>
                  </a:lnTo>
                  <a:lnTo>
                    <a:pt x="518532" y="359124"/>
                  </a:lnTo>
                  <a:lnTo>
                    <a:pt x="777798" y="159610"/>
                  </a:lnTo>
                  <a:lnTo>
                    <a:pt x="1037065" y="0"/>
                  </a:lnTo>
                  <a:lnTo>
                    <a:pt x="1296331" y="39902"/>
                  </a:lnTo>
                  <a:lnTo>
                    <a:pt x="1555597" y="79805"/>
                  </a:lnTo>
                  <a:lnTo>
                    <a:pt x="1814863" y="79805"/>
                  </a:lnTo>
                  <a:lnTo>
                    <a:pt x="2074130" y="79805"/>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119708"/>
                  </a:lnTo>
                  <a:lnTo>
                    <a:pt x="5185325" y="79805"/>
                  </a:lnTo>
                  <a:lnTo>
                    <a:pt x="5444591" y="39902"/>
                  </a:lnTo>
                  <a:lnTo>
                    <a:pt x="5703857" y="0"/>
                  </a:lnTo>
                  <a:lnTo>
                    <a:pt x="5963124" y="39902"/>
                  </a:lnTo>
                  <a:lnTo>
                    <a:pt x="6222390"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459" y="938840"/>
              <a:ext cx="253483" cy="449326"/>
            </a:xfrm>
            <a:custGeom>
              <a:avLst/>
              <a:pathLst>
                <a:path w="253483" h="449326">
                  <a:moveTo>
                    <a:pt x="253483" y="0"/>
                  </a:moveTo>
                  <a:lnTo>
                    <a:pt x="0" y="449326"/>
                  </a:lnTo>
                </a:path>
              </a:pathLst>
            </a:custGeom>
          </p:spPr>
          <p:txBody>
            <a:bodyPr/>
            <a:lstStyle/>
            <a:p/>
          </p:txBody>
        </p:sp>
        <p:sp>
          <p:nvSpPr>
            <p:cNvPr id="42" name="pl42"/>
            <p:cNvSpPr/>
            <p:nvPr/>
          </p:nvSpPr>
          <p:spPr>
            <a:xfrm>
              <a:off x="7938780" y="1440506"/>
              <a:ext cx="241161" cy="29106"/>
            </a:xfrm>
            <a:custGeom>
              <a:avLst/>
              <a:pathLst>
                <a:path w="241161" h="29106">
                  <a:moveTo>
                    <a:pt x="241161" y="29106"/>
                  </a:moveTo>
                  <a:lnTo>
                    <a:pt x="0" y="0"/>
                  </a:lnTo>
                </a:path>
              </a:pathLst>
            </a:custGeom>
          </p:spPr>
          <p:txBody>
            <a:bodyPr/>
            <a:lstStyle/>
            <a:p/>
          </p:txBody>
        </p:sp>
        <p:sp>
          <p:nvSpPr>
            <p:cNvPr id="43" name="pl43"/>
            <p:cNvSpPr/>
            <p:nvPr/>
          </p:nvSpPr>
          <p:spPr>
            <a:xfrm>
              <a:off x="7931276" y="1222050"/>
              <a:ext cx="248665" cy="207427"/>
            </a:xfrm>
            <a:custGeom>
              <a:avLst/>
              <a:pathLst>
                <a:path w="248665" h="207427">
                  <a:moveTo>
                    <a:pt x="248665" y="0"/>
                  </a:moveTo>
                  <a:lnTo>
                    <a:pt x="0" y="207427"/>
                  </a:lnTo>
                </a:path>
              </a:pathLst>
            </a:custGeom>
          </p:spPr>
          <p:txBody>
            <a:bodyPr/>
            <a:lstStyle/>
            <a:p/>
          </p:txBody>
        </p:sp>
        <p:sp>
          <p:nvSpPr>
            <p:cNvPr id="44" name="pl44"/>
            <p:cNvSpPr/>
            <p:nvPr/>
          </p:nvSpPr>
          <p:spPr>
            <a:xfrm>
              <a:off x="7930483" y="1487372"/>
              <a:ext cx="249458" cy="232697"/>
            </a:xfrm>
            <a:custGeom>
              <a:avLst/>
              <a:pathLst>
                <a:path w="249458" h="232697">
                  <a:moveTo>
                    <a:pt x="249458" y="232697"/>
                  </a:moveTo>
                  <a:lnTo>
                    <a:pt x="0" y="0"/>
                  </a:lnTo>
                </a:path>
              </a:pathLst>
            </a:custGeom>
          </p:spPr>
          <p:txBody>
            <a:bodyPr/>
            <a:lstStyle/>
            <a:p/>
          </p:txBody>
        </p:sp>
        <p:sp>
          <p:nvSpPr>
            <p:cNvPr id="45" name="pg45"/>
            <p:cNvSpPr/>
            <p:nvPr/>
          </p:nvSpPr>
          <p:spPr>
            <a:xfrm>
              <a:off x="8111362" y="8322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8730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7" name="pg47"/>
            <p:cNvSpPr/>
            <p:nvPr/>
          </p:nvSpPr>
          <p:spPr>
            <a:xfrm>
              <a:off x="8111362" y="13793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4201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9" name="pg49"/>
            <p:cNvSpPr/>
            <p:nvPr/>
          </p:nvSpPr>
          <p:spPr>
            <a:xfrm>
              <a:off x="8111362" y="11081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1490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65133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9217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872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Sri Lanka,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53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790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927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5064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173966"/>
              <a:ext cx="2248213" cy="597113"/>
            </a:xfrm>
            <a:prstGeom prst="rect">
              <a:avLst/>
            </a:prstGeom>
            <a:solidFill>
              <a:srgbClr val="D9D9D9">
                <a:alpha val="60000"/>
              </a:srgbClr>
            </a:solidFill>
          </p:spPr>
          <p:txBody>
            <a:bodyPr/>
            <a:lstStyle/>
            <a:p/>
          </p:txBody>
        </p:sp>
        <p:sp>
          <p:nvSpPr>
            <p:cNvPr id="9" name="pl9"/>
            <p:cNvSpPr/>
            <p:nvPr/>
          </p:nvSpPr>
          <p:spPr>
            <a:xfrm>
              <a:off x="232804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865420"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1" name="pt11"/>
            <p:cNvSpPr/>
            <p:nvPr/>
          </p:nvSpPr>
          <p:spPr>
            <a:xfrm>
              <a:off x="1280063"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2207897" y="4617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2207897"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2314955"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 name="pt15"/>
            <p:cNvSpPr/>
            <p:nvPr/>
          </p:nvSpPr>
          <p:spPr>
            <a:xfrm>
              <a:off x="2350641"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 name="pt16"/>
            <p:cNvSpPr/>
            <p:nvPr/>
          </p:nvSpPr>
          <p:spPr>
            <a:xfrm>
              <a:off x="2386326"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242201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2422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tx19"/>
            <p:cNvSpPr/>
            <p:nvPr/>
          </p:nvSpPr>
          <p:spPr>
            <a:xfrm>
              <a:off x="1507270"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0" name="tx20"/>
            <p:cNvSpPr/>
            <p:nvPr/>
          </p:nvSpPr>
          <p:spPr>
            <a:xfrm>
              <a:off x="1905975" y="46363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1" name="tx21"/>
            <p:cNvSpPr/>
            <p:nvPr/>
          </p:nvSpPr>
          <p:spPr>
            <a:xfrm>
              <a:off x="1919173" y="404118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2" name="tx22"/>
            <p:cNvSpPr/>
            <p:nvPr/>
          </p:nvSpPr>
          <p:spPr>
            <a:xfrm>
              <a:off x="2035042" y="344407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3" name="tx23"/>
            <p:cNvSpPr/>
            <p:nvPr/>
          </p:nvSpPr>
          <p:spPr>
            <a:xfrm>
              <a:off x="2084081"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4" name="tx24"/>
            <p:cNvSpPr/>
            <p:nvPr/>
          </p:nvSpPr>
          <p:spPr>
            <a:xfrm>
              <a:off x="2102028" y="224984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5" name="tx25"/>
            <p:cNvSpPr/>
            <p:nvPr/>
          </p:nvSpPr>
          <p:spPr>
            <a:xfrm>
              <a:off x="2133366"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6" name="tx26"/>
            <p:cNvSpPr/>
            <p:nvPr/>
          </p:nvSpPr>
          <p:spPr>
            <a:xfrm>
              <a:off x="211570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7" name="rc27"/>
            <p:cNvSpPr/>
            <p:nvPr/>
          </p:nvSpPr>
          <p:spPr>
            <a:xfrm>
              <a:off x="343909" y="875080"/>
              <a:ext cx="2248213" cy="4597772"/>
            </a:xfrm>
            <a:prstGeom prst="rect">
              <a:avLst/>
            </a:prstGeom>
            <a:ln w="13550" cap="rnd">
              <a:solidFill>
                <a:srgbClr val="999999">
                  <a:alpha val="100000"/>
                </a:srgbClr>
              </a:solidFill>
              <a:prstDash val="solid"/>
              <a:round/>
            </a:ln>
          </p:spPr>
          <p:txBody>
            <a:bodyPr/>
            <a:lstStyle/>
            <a:p/>
          </p:txBody>
        </p:sp>
        <p:sp>
          <p:nvSpPr>
            <p:cNvPr id="28" name="pl28"/>
            <p:cNvSpPr/>
            <p:nvPr/>
          </p:nvSpPr>
          <p:spPr>
            <a:xfrm>
              <a:off x="2683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3968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1105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242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2661711" y="1979739"/>
              <a:ext cx="2248213" cy="597113"/>
            </a:xfrm>
            <a:prstGeom prst="rect">
              <a:avLst/>
            </a:prstGeom>
            <a:solidFill>
              <a:srgbClr val="D9D9D9">
                <a:alpha val="60000"/>
              </a:srgbClr>
            </a:solidFill>
          </p:spPr>
          <p:txBody>
            <a:bodyPr/>
            <a:lstStyle/>
            <a:p/>
          </p:txBody>
        </p:sp>
        <p:sp>
          <p:nvSpPr>
            <p:cNvPr id="33" name="pl33"/>
            <p:cNvSpPr/>
            <p:nvPr/>
          </p:nvSpPr>
          <p:spPr>
            <a:xfrm>
              <a:off x="45387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 name="tx34"/>
            <p:cNvSpPr/>
            <p:nvPr/>
          </p:nvSpPr>
          <p:spPr>
            <a:xfrm>
              <a:off x="407616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5" name="pt35"/>
            <p:cNvSpPr/>
            <p:nvPr/>
          </p:nvSpPr>
          <p:spPr>
            <a:xfrm>
              <a:off x="3383749"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 name="pt36"/>
            <p:cNvSpPr/>
            <p:nvPr/>
          </p:nvSpPr>
          <p:spPr>
            <a:xfrm>
              <a:off x="4275898"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4490013"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 name="pt38"/>
            <p:cNvSpPr/>
            <p:nvPr/>
          </p:nvSpPr>
          <p:spPr>
            <a:xfrm>
              <a:off x="4597071"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463275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463275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4739815"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473981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tx43"/>
            <p:cNvSpPr/>
            <p:nvPr/>
          </p:nvSpPr>
          <p:spPr>
            <a:xfrm>
              <a:off x="3610956"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4" name="tx44"/>
            <p:cNvSpPr/>
            <p:nvPr/>
          </p:nvSpPr>
          <p:spPr>
            <a:xfrm>
              <a:off x="3987173"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5" name="tx45"/>
            <p:cNvSpPr/>
            <p:nvPr/>
          </p:nvSpPr>
          <p:spPr>
            <a:xfrm>
              <a:off x="4188091"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46" name="tx46"/>
            <p:cNvSpPr/>
            <p:nvPr/>
          </p:nvSpPr>
          <p:spPr>
            <a:xfrm>
              <a:off x="4330511"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47" name="tx47"/>
            <p:cNvSpPr/>
            <p:nvPr/>
          </p:nvSpPr>
          <p:spPr>
            <a:xfrm>
              <a:off x="4348458"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48" name="tx48"/>
            <p:cNvSpPr/>
            <p:nvPr/>
          </p:nvSpPr>
          <p:spPr>
            <a:xfrm>
              <a:off x="4352844"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49" name="tx49"/>
            <p:cNvSpPr/>
            <p:nvPr/>
          </p:nvSpPr>
          <p:spPr>
            <a:xfrm>
              <a:off x="4451168"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0" name="tx50"/>
            <p:cNvSpPr/>
            <p:nvPr/>
          </p:nvSpPr>
          <p:spPr>
            <a:xfrm>
              <a:off x="443350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1" name="rc51"/>
            <p:cNvSpPr/>
            <p:nvPr/>
          </p:nvSpPr>
          <p:spPr>
            <a:xfrm>
              <a:off x="2661711" y="875080"/>
              <a:ext cx="2248213" cy="4597772"/>
            </a:xfrm>
            <a:prstGeom prst="rect">
              <a:avLst/>
            </a:prstGeom>
            <a:ln w="13550" cap="rnd">
              <a:solidFill>
                <a:srgbClr val="999999">
                  <a:alpha val="100000"/>
                </a:srgbClr>
              </a:solidFill>
              <a:prstDash val="solid"/>
              <a:round/>
            </a:ln>
          </p:spPr>
          <p:txBody>
            <a:bodyPr/>
            <a:lstStyle/>
            <a:p/>
          </p:txBody>
        </p:sp>
        <p:sp>
          <p:nvSpPr>
            <p:cNvPr id="52" name="pl52"/>
            <p:cNvSpPr/>
            <p:nvPr/>
          </p:nvSpPr>
          <p:spPr>
            <a:xfrm>
              <a:off x="5000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714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4283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14208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4979513" y="1979739"/>
              <a:ext cx="2248213" cy="597113"/>
            </a:xfrm>
            <a:prstGeom prst="rect">
              <a:avLst/>
            </a:prstGeom>
            <a:solidFill>
              <a:srgbClr val="D9D9D9">
                <a:alpha val="60000"/>
              </a:srgbClr>
            </a:solidFill>
          </p:spPr>
          <p:txBody>
            <a:bodyPr/>
            <a:lstStyle/>
            <a:p/>
          </p:txBody>
        </p:sp>
        <p:sp>
          <p:nvSpPr>
            <p:cNvPr id="57" name="pl57"/>
            <p:cNvSpPr/>
            <p:nvPr/>
          </p:nvSpPr>
          <p:spPr>
            <a:xfrm>
              <a:off x="685659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639396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59" name="pt59"/>
            <p:cNvSpPr/>
            <p:nvPr/>
          </p:nvSpPr>
          <p:spPr>
            <a:xfrm>
              <a:off x="5737238"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 name="pt60"/>
            <p:cNvSpPr/>
            <p:nvPr/>
          </p:nvSpPr>
          <p:spPr>
            <a:xfrm>
              <a:off x="6629386"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1" name="pt61"/>
            <p:cNvSpPr/>
            <p:nvPr/>
          </p:nvSpPr>
          <p:spPr>
            <a:xfrm>
              <a:off x="6914873" y="40208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6914873"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6950559"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6950559"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7057617"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70576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tx67"/>
            <p:cNvSpPr/>
            <p:nvPr/>
          </p:nvSpPr>
          <p:spPr>
            <a:xfrm>
              <a:off x="5964444"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68" name="tx68"/>
            <p:cNvSpPr/>
            <p:nvPr/>
          </p:nvSpPr>
          <p:spPr>
            <a:xfrm>
              <a:off x="6340662"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69" name="tx69"/>
            <p:cNvSpPr/>
            <p:nvPr/>
          </p:nvSpPr>
          <p:spPr>
            <a:xfrm>
              <a:off x="6612951"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0" name="tx70"/>
            <p:cNvSpPr/>
            <p:nvPr/>
          </p:nvSpPr>
          <p:spPr>
            <a:xfrm>
              <a:off x="6648313"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1" name="tx71"/>
            <p:cNvSpPr/>
            <p:nvPr/>
          </p:nvSpPr>
          <p:spPr>
            <a:xfrm>
              <a:off x="6666260"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2" name="tx72"/>
            <p:cNvSpPr/>
            <p:nvPr/>
          </p:nvSpPr>
          <p:spPr>
            <a:xfrm>
              <a:off x="6670646"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3" name="tx73"/>
            <p:cNvSpPr/>
            <p:nvPr/>
          </p:nvSpPr>
          <p:spPr>
            <a:xfrm>
              <a:off x="6768970"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74" name="tx74"/>
            <p:cNvSpPr/>
            <p:nvPr/>
          </p:nvSpPr>
          <p:spPr>
            <a:xfrm>
              <a:off x="6751309"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75" name="rc75"/>
            <p:cNvSpPr/>
            <p:nvPr/>
          </p:nvSpPr>
          <p:spPr>
            <a:xfrm>
              <a:off x="4979513" y="875080"/>
              <a:ext cx="2248213" cy="4597772"/>
            </a:xfrm>
            <a:prstGeom prst="rect">
              <a:avLst/>
            </a:prstGeom>
            <a:ln w="13550" cap="rnd">
              <a:solidFill>
                <a:srgbClr val="999999">
                  <a:alpha val="100000"/>
                </a:srgbClr>
              </a:solidFill>
              <a:prstDash val="solid"/>
              <a:round/>
            </a:ln>
          </p:spPr>
          <p:txBody>
            <a:bodyPr/>
            <a:lstStyle/>
            <a:p/>
          </p:txBody>
        </p:sp>
        <p:sp>
          <p:nvSpPr>
            <p:cNvPr id="76" name="pl76"/>
            <p:cNvSpPr/>
            <p:nvPr/>
          </p:nvSpPr>
          <p:spPr>
            <a:xfrm>
              <a:off x="7318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324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7461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9459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7297315" y="2576853"/>
              <a:ext cx="2248213" cy="597113"/>
            </a:xfrm>
            <a:prstGeom prst="rect">
              <a:avLst/>
            </a:prstGeom>
            <a:solidFill>
              <a:srgbClr val="D9D9D9">
                <a:alpha val="60000"/>
              </a:srgbClr>
            </a:solidFill>
          </p:spPr>
          <p:txBody>
            <a:bodyPr/>
            <a:lstStyle/>
            <a:p/>
          </p:txBody>
        </p:sp>
        <p:sp>
          <p:nvSpPr>
            <p:cNvPr id="81" name="pl81"/>
            <p:cNvSpPr/>
            <p:nvPr/>
          </p:nvSpPr>
          <p:spPr>
            <a:xfrm>
              <a:off x="921008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2" name="tx82"/>
            <p:cNvSpPr/>
            <p:nvPr/>
          </p:nvSpPr>
          <p:spPr>
            <a:xfrm>
              <a:off x="874745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83" name="pt83"/>
            <p:cNvSpPr/>
            <p:nvPr/>
          </p:nvSpPr>
          <p:spPr>
            <a:xfrm>
              <a:off x="78409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4" name="pt84"/>
            <p:cNvSpPr/>
            <p:nvPr/>
          </p:nvSpPr>
          <p:spPr>
            <a:xfrm>
              <a:off x="8840130"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9054246"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9268361"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7" name="pt87"/>
            <p:cNvSpPr/>
            <p:nvPr/>
          </p:nvSpPr>
          <p:spPr>
            <a:xfrm>
              <a:off x="930404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8" name="pt88"/>
            <p:cNvSpPr/>
            <p:nvPr/>
          </p:nvSpPr>
          <p:spPr>
            <a:xfrm>
              <a:off x="9339733"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pt89"/>
            <p:cNvSpPr/>
            <p:nvPr/>
          </p:nvSpPr>
          <p:spPr>
            <a:xfrm>
              <a:off x="9339733"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0" name="pt90"/>
            <p:cNvSpPr/>
            <p:nvPr/>
          </p:nvSpPr>
          <p:spPr>
            <a:xfrm>
              <a:off x="937541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tx91"/>
            <p:cNvSpPr/>
            <p:nvPr/>
          </p:nvSpPr>
          <p:spPr>
            <a:xfrm>
              <a:off x="8068131"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92" name="tx92"/>
            <p:cNvSpPr/>
            <p:nvPr/>
          </p:nvSpPr>
          <p:spPr>
            <a:xfrm>
              <a:off x="855140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93" name="tx93"/>
            <p:cNvSpPr/>
            <p:nvPr/>
          </p:nvSpPr>
          <p:spPr>
            <a:xfrm>
              <a:off x="8752324"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94" name="tx94"/>
            <p:cNvSpPr/>
            <p:nvPr/>
          </p:nvSpPr>
          <p:spPr>
            <a:xfrm>
              <a:off x="8984062"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95" name="tx95"/>
            <p:cNvSpPr/>
            <p:nvPr/>
          </p:nvSpPr>
          <p:spPr>
            <a:xfrm>
              <a:off x="9024134" y="284695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96" name="tx96"/>
            <p:cNvSpPr/>
            <p:nvPr/>
          </p:nvSpPr>
          <p:spPr>
            <a:xfrm>
              <a:off x="9051087" y="224984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97" name="tx97"/>
            <p:cNvSpPr/>
            <p:nvPr/>
          </p:nvSpPr>
          <p:spPr>
            <a:xfrm>
              <a:off x="9073173" y="16527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98" name="tx98"/>
            <p:cNvSpPr/>
            <p:nvPr/>
          </p:nvSpPr>
          <p:spPr>
            <a:xfrm>
              <a:off x="9069111"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99" name="rc99"/>
            <p:cNvSpPr/>
            <p:nvPr/>
          </p:nvSpPr>
          <p:spPr>
            <a:xfrm>
              <a:off x="7297315" y="875080"/>
              <a:ext cx="2248213" cy="4597772"/>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963652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0350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10639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17776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9615117" y="1979739"/>
              <a:ext cx="2248213" cy="597113"/>
            </a:xfrm>
            <a:prstGeom prst="rect">
              <a:avLst/>
            </a:prstGeom>
            <a:solidFill>
              <a:srgbClr val="D9D9D9">
                <a:alpha val="60000"/>
              </a:srgbClr>
            </a:solidFill>
          </p:spPr>
          <p:txBody>
            <a:bodyPr/>
            <a:lstStyle/>
            <a:p/>
          </p:txBody>
        </p:sp>
        <p:sp>
          <p:nvSpPr>
            <p:cNvPr id="105" name="pl105"/>
            <p:cNvSpPr/>
            <p:nvPr/>
          </p:nvSpPr>
          <p:spPr>
            <a:xfrm>
              <a:off x="114208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10958200"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07" name="pt107"/>
            <p:cNvSpPr/>
            <p:nvPr/>
          </p:nvSpPr>
          <p:spPr>
            <a:xfrm>
              <a:off x="96591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11122246"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11229304" y="40208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11443420" y="34237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1155047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1155047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11693221"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116932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tx115"/>
            <p:cNvSpPr/>
            <p:nvPr/>
          </p:nvSpPr>
          <p:spPr>
            <a:xfrm>
              <a:off x="9886330"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16" name="tx116"/>
            <p:cNvSpPr/>
            <p:nvPr/>
          </p:nvSpPr>
          <p:spPr>
            <a:xfrm>
              <a:off x="10833522"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17" name="tx117"/>
            <p:cNvSpPr/>
            <p:nvPr/>
          </p:nvSpPr>
          <p:spPr>
            <a:xfrm>
              <a:off x="10927382"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18" name="tx118"/>
            <p:cNvSpPr/>
            <p:nvPr/>
          </p:nvSpPr>
          <p:spPr>
            <a:xfrm>
              <a:off x="11159121"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19" name="tx119"/>
            <p:cNvSpPr/>
            <p:nvPr/>
          </p:nvSpPr>
          <p:spPr>
            <a:xfrm>
              <a:off x="11283918"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20" name="tx120"/>
            <p:cNvSpPr/>
            <p:nvPr/>
          </p:nvSpPr>
          <p:spPr>
            <a:xfrm>
              <a:off x="11270565"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21" name="tx121"/>
            <p:cNvSpPr/>
            <p:nvPr/>
          </p:nvSpPr>
          <p:spPr>
            <a:xfrm>
              <a:off x="11404575"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22" name="tx122"/>
            <p:cNvSpPr/>
            <p:nvPr/>
          </p:nvSpPr>
          <p:spPr>
            <a:xfrm>
              <a:off x="11386913"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23" name="rc123"/>
            <p:cNvSpPr/>
            <p:nvPr/>
          </p:nvSpPr>
          <p:spPr>
            <a:xfrm>
              <a:off x="9615117" y="875080"/>
              <a:ext cx="2248213" cy="4597772"/>
            </a:xfrm>
            <a:prstGeom prst="rect">
              <a:avLst/>
            </a:prstGeom>
            <a:ln w="13550" cap="rnd">
              <a:solidFill>
                <a:srgbClr val="999999">
                  <a:alpha val="100000"/>
                </a:srgbClr>
              </a:solidFill>
              <a:prstDash val="solid"/>
              <a:round/>
            </a:ln>
          </p:spPr>
          <p:txBody>
            <a:bodyPr/>
            <a:lstStyle/>
            <a:p/>
          </p:txBody>
        </p:sp>
        <p:sp>
          <p:nvSpPr>
            <p:cNvPr id="124" name="rc124"/>
            <p:cNvSpPr/>
            <p:nvPr/>
          </p:nvSpPr>
          <p:spPr>
            <a:xfrm>
              <a:off x="343909"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116059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126" name="rc126"/>
            <p:cNvSpPr/>
            <p:nvPr/>
          </p:nvSpPr>
          <p:spPr>
            <a:xfrm>
              <a:off x="2661711"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347839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128" name="rc128"/>
            <p:cNvSpPr/>
            <p:nvPr/>
          </p:nvSpPr>
          <p:spPr>
            <a:xfrm>
              <a:off x="4979513"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9" name="tx129"/>
            <p:cNvSpPr/>
            <p:nvPr/>
          </p:nvSpPr>
          <p:spPr>
            <a:xfrm>
              <a:off x="5817889"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130" name="rc130"/>
            <p:cNvSpPr/>
            <p:nvPr/>
          </p:nvSpPr>
          <p:spPr>
            <a:xfrm>
              <a:off x="7297315"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1" name="tx131"/>
            <p:cNvSpPr/>
            <p:nvPr/>
          </p:nvSpPr>
          <p:spPr>
            <a:xfrm>
              <a:off x="8101585"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132" name="rc132"/>
            <p:cNvSpPr/>
            <p:nvPr/>
          </p:nvSpPr>
          <p:spPr>
            <a:xfrm>
              <a:off x="9615117"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1041938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134" name="pl134"/>
            <p:cNvSpPr/>
            <p:nvPr/>
          </p:nvSpPr>
          <p:spPr>
            <a:xfrm>
              <a:off x="343909"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135" name="pl135"/>
            <p:cNvSpPr/>
            <p:nvPr/>
          </p:nvSpPr>
          <p:spPr>
            <a:xfrm>
              <a:off x="3653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10790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17927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25064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9" name="tx139"/>
            <p:cNvSpPr/>
            <p:nvPr/>
          </p:nvSpPr>
          <p:spPr>
            <a:xfrm rot="-5400000">
              <a:off x="3023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0" name="tx140"/>
            <p:cNvSpPr/>
            <p:nvPr/>
          </p:nvSpPr>
          <p:spPr>
            <a:xfrm rot="-5400000">
              <a:off x="101603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1" name="tx141"/>
            <p:cNvSpPr/>
            <p:nvPr/>
          </p:nvSpPr>
          <p:spPr>
            <a:xfrm rot="-5400000">
              <a:off x="17297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2" name="tx142"/>
            <p:cNvSpPr/>
            <p:nvPr/>
          </p:nvSpPr>
          <p:spPr>
            <a:xfrm rot="-5400000">
              <a:off x="241239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3" name="pl143"/>
            <p:cNvSpPr/>
            <p:nvPr/>
          </p:nvSpPr>
          <p:spPr>
            <a:xfrm>
              <a:off x="2661711"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144" name="pl144"/>
            <p:cNvSpPr/>
            <p:nvPr/>
          </p:nvSpPr>
          <p:spPr>
            <a:xfrm>
              <a:off x="2683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33968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41105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48242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8" name="tx148"/>
            <p:cNvSpPr/>
            <p:nvPr/>
          </p:nvSpPr>
          <p:spPr>
            <a:xfrm rot="-5400000">
              <a:off x="2620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9" name="tx149"/>
            <p:cNvSpPr/>
            <p:nvPr/>
          </p:nvSpPr>
          <p:spPr>
            <a:xfrm rot="-5400000">
              <a:off x="33338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0" name="tx150"/>
            <p:cNvSpPr/>
            <p:nvPr/>
          </p:nvSpPr>
          <p:spPr>
            <a:xfrm rot="-5400000">
              <a:off x="40475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1" name="tx151"/>
            <p:cNvSpPr/>
            <p:nvPr/>
          </p:nvSpPr>
          <p:spPr>
            <a:xfrm rot="-5400000">
              <a:off x="473019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2" name="pl152"/>
            <p:cNvSpPr/>
            <p:nvPr/>
          </p:nvSpPr>
          <p:spPr>
            <a:xfrm>
              <a:off x="4979513"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153" name="pl153"/>
            <p:cNvSpPr/>
            <p:nvPr/>
          </p:nvSpPr>
          <p:spPr>
            <a:xfrm>
              <a:off x="5000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714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64283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714208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rot="-5400000">
              <a:off x="49379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8" name="tx158"/>
            <p:cNvSpPr/>
            <p:nvPr/>
          </p:nvSpPr>
          <p:spPr>
            <a:xfrm rot="-5400000">
              <a:off x="56516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9" name="tx159"/>
            <p:cNvSpPr/>
            <p:nvPr/>
          </p:nvSpPr>
          <p:spPr>
            <a:xfrm rot="-5400000">
              <a:off x="63653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0" name="tx160"/>
            <p:cNvSpPr/>
            <p:nvPr/>
          </p:nvSpPr>
          <p:spPr>
            <a:xfrm rot="-5400000">
              <a:off x="704800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1" name="pl161"/>
            <p:cNvSpPr/>
            <p:nvPr/>
          </p:nvSpPr>
          <p:spPr>
            <a:xfrm>
              <a:off x="7297315"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162" name="pl162"/>
            <p:cNvSpPr/>
            <p:nvPr/>
          </p:nvSpPr>
          <p:spPr>
            <a:xfrm>
              <a:off x="7318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3" name="pl163"/>
            <p:cNvSpPr/>
            <p:nvPr/>
          </p:nvSpPr>
          <p:spPr>
            <a:xfrm>
              <a:off x="80324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87461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9459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6" name="tx166"/>
            <p:cNvSpPr/>
            <p:nvPr/>
          </p:nvSpPr>
          <p:spPr>
            <a:xfrm rot="-5400000">
              <a:off x="7255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rot="-5400000">
              <a:off x="79694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rot="-5400000">
              <a:off x="86831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rot="-5400000">
              <a:off x="936580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pl170"/>
            <p:cNvSpPr/>
            <p:nvPr/>
          </p:nvSpPr>
          <p:spPr>
            <a:xfrm>
              <a:off x="9615117"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171" name="pl171"/>
            <p:cNvSpPr/>
            <p:nvPr/>
          </p:nvSpPr>
          <p:spPr>
            <a:xfrm>
              <a:off x="963652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10350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10639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17776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75" name="tx175"/>
            <p:cNvSpPr/>
            <p:nvPr/>
          </p:nvSpPr>
          <p:spPr>
            <a:xfrm rot="-5400000">
              <a:off x="9573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6" name="tx176"/>
            <p:cNvSpPr/>
            <p:nvPr/>
          </p:nvSpPr>
          <p:spPr>
            <a:xfrm rot="-5400000">
              <a:off x="102872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7" name="tx177"/>
            <p:cNvSpPr/>
            <p:nvPr/>
          </p:nvSpPr>
          <p:spPr>
            <a:xfrm rot="-5400000">
              <a:off x="110009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8" name="tx178"/>
            <p:cNvSpPr/>
            <p:nvPr/>
          </p:nvSpPr>
          <p:spPr>
            <a:xfrm rot="-5400000">
              <a:off x="116836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9" name="tx179"/>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0" name="tx180"/>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1" name="pt181"/>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3" name="pt183"/>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4" name="pt184"/>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pt185"/>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tx186"/>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187" name="tx187"/>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188" name="tx188"/>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189" name="tx189"/>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190" name="tx190"/>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191" name="tx191"/>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192" name="tx19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lka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14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2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3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74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050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469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77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87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396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86884"/>
              <a:ext cx="239888" cy="329113"/>
            </a:xfrm>
            <a:prstGeom prst="rect">
              <a:avLst/>
            </a:prstGeom>
            <a:solidFill>
              <a:srgbClr val="1CABE2">
                <a:alpha val="85098"/>
              </a:srgbClr>
            </a:solidFill>
          </p:spPr>
          <p:txBody>
            <a:bodyPr/>
            <a:lstStyle/>
            <a:p/>
          </p:txBody>
        </p:sp>
        <p:sp>
          <p:nvSpPr>
            <p:cNvPr id="27" name="rc27"/>
            <p:cNvSpPr/>
            <p:nvPr/>
          </p:nvSpPr>
          <p:spPr>
            <a:xfrm>
              <a:off x="1562816" y="3771591"/>
              <a:ext cx="239888" cy="344405"/>
            </a:xfrm>
            <a:prstGeom prst="rect">
              <a:avLst/>
            </a:prstGeom>
            <a:solidFill>
              <a:srgbClr val="1CABE2">
                <a:alpha val="85098"/>
              </a:srgbClr>
            </a:solidFill>
          </p:spPr>
          <p:txBody>
            <a:bodyPr/>
            <a:lstStyle/>
            <a:p/>
          </p:txBody>
        </p:sp>
        <p:sp>
          <p:nvSpPr>
            <p:cNvPr id="28" name="rc28"/>
            <p:cNvSpPr/>
            <p:nvPr/>
          </p:nvSpPr>
          <p:spPr>
            <a:xfrm>
              <a:off x="1829360" y="3763711"/>
              <a:ext cx="239888" cy="352286"/>
            </a:xfrm>
            <a:prstGeom prst="rect">
              <a:avLst/>
            </a:prstGeom>
            <a:solidFill>
              <a:srgbClr val="1CABE2">
                <a:alpha val="85098"/>
              </a:srgbClr>
            </a:solidFill>
          </p:spPr>
          <p:txBody>
            <a:bodyPr/>
            <a:lstStyle/>
            <a:p/>
          </p:txBody>
        </p:sp>
        <p:sp>
          <p:nvSpPr>
            <p:cNvPr id="29" name="rc29"/>
            <p:cNvSpPr/>
            <p:nvPr/>
          </p:nvSpPr>
          <p:spPr>
            <a:xfrm>
              <a:off x="2095903" y="3762491"/>
              <a:ext cx="239888" cy="353506"/>
            </a:xfrm>
            <a:prstGeom prst="rect">
              <a:avLst/>
            </a:prstGeom>
            <a:solidFill>
              <a:srgbClr val="1CABE2">
                <a:alpha val="85098"/>
              </a:srgbClr>
            </a:solidFill>
          </p:spPr>
          <p:txBody>
            <a:bodyPr/>
            <a:lstStyle/>
            <a:p/>
          </p:txBody>
        </p:sp>
        <p:sp>
          <p:nvSpPr>
            <p:cNvPr id="30" name="rc30"/>
            <p:cNvSpPr/>
            <p:nvPr/>
          </p:nvSpPr>
          <p:spPr>
            <a:xfrm>
              <a:off x="2362446" y="3416866"/>
              <a:ext cx="239888" cy="699131"/>
            </a:xfrm>
            <a:prstGeom prst="rect">
              <a:avLst/>
            </a:prstGeom>
            <a:solidFill>
              <a:srgbClr val="1CABE2">
                <a:alpha val="85098"/>
              </a:srgbClr>
            </a:solidFill>
          </p:spPr>
          <p:txBody>
            <a:bodyPr/>
            <a:lstStyle/>
            <a:p/>
          </p:txBody>
        </p:sp>
        <p:sp>
          <p:nvSpPr>
            <p:cNvPr id="31" name="rc31"/>
            <p:cNvSpPr/>
            <p:nvPr/>
          </p:nvSpPr>
          <p:spPr>
            <a:xfrm>
              <a:off x="2628989" y="3764555"/>
              <a:ext cx="239888" cy="351442"/>
            </a:xfrm>
            <a:prstGeom prst="rect">
              <a:avLst/>
            </a:prstGeom>
            <a:solidFill>
              <a:srgbClr val="1CABE2">
                <a:alpha val="85098"/>
              </a:srgbClr>
            </a:solidFill>
          </p:spPr>
          <p:txBody>
            <a:bodyPr/>
            <a:lstStyle/>
            <a:p/>
          </p:txBody>
        </p:sp>
        <p:sp>
          <p:nvSpPr>
            <p:cNvPr id="32" name="rc32"/>
            <p:cNvSpPr/>
            <p:nvPr/>
          </p:nvSpPr>
          <p:spPr>
            <a:xfrm>
              <a:off x="2895532" y="3759395"/>
              <a:ext cx="239888" cy="356602"/>
            </a:xfrm>
            <a:prstGeom prst="rect">
              <a:avLst/>
            </a:prstGeom>
            <a:solidFill>
              <a:srgbClr val="1CABE2">
                <a:alpha val="85098"/>
              </a:srgbClr>
            </a:solidFill>
          </p:spPr>
          <p:txBody>
            <a:bodyPr/>
            <a:lstStyle/>
            <a:p/>
          </p:txBody>
        </p:sp>
        <p:sp>
          <p:nvSpPr>
            <p:cNvPr id="33" name="rc33"/>
            <p:cNvSpPr/>
            <p:nvPr/>
          </p:nvSpPr>
          <p:spPr>
            <a:xfrm>
              <a:off x="3162075" y="3757613"/>
              <a:ext cx="239888" cy="358384"/>
            </a:xfrm>
            <a:prstGeom prst="rect">
              <a:avLst/>
            </a:prstGeom>
            <a:solidFill>
              <a:srgbClr val="1CABE2">
                <a:alpha val="85098"/>
              </a:srgbClr>
            </a:solidFill>
          </p:spPr>
          <p:txBody>
            <a:bodyPr/>
            <a:lstStyle/>
            <a:p/>
          </p:txBody>
        </p:sp>
        <p:sp>
          <p:nvSpPr>
            <p:cNvPr id="34" name="rc34"/>
            <p:cNvSpPr/>
            <p:nvPr/>
          </p:nvSpPr>
          <p:spPr>
            <a:xfrm>
              <a:off x="3428618" y="3766713"/>
              <a:ext cx="239888" cy="349284"/>
            </a:xfrm>
            <a:prstGeom prst="rect">
              <a:avLst/>
            </a:prstGeom>
            <a:solidFill>
              <a:srgbClr val="1CABE2">
                <a:alpha val="85098"/>
              </a:srgbClr>
            </a:solidFill>
          </p:spPr>
          <p:txBody>
            <a:bodyPr/>
            <a:lstStyle/>
            <a:p/>
          </p:txBody>
        </p:sp>
        <p:sp>
          <p:nvSpPr>
            <p:cNvPr id="35" name="rc35"/>
            <p:cNvSpPr/>
            <p:nvPr/>
          </p:nvSpPr>
          <p:spPr>
            <a:xfrm>
              <a:off x="3695161" y="3098072"/>
              <a:ext cx="239888" cy="1017924"/>
            </a:xfrm>
            <a:prstGeom prst="rect">
              <a:avLst/>
            </a:prstGeom>
            <a:solidFill>
              <a:srgbClr val="1CABE2">
                <a:alpha val="85098"/>
              </a:srgbClr>
            </a:solidFill>
          </p:spPr>
          <p:txBody>
            <a:bodyPr/>
            <a:lstStyle/>
            <a:p/>
          </p:txBody>
        </p:sp>
        <p:sp>
          <p:nvSpPr>
            <p:cNvPr id="36" name="rc36"/>
            <p:cNvSpPr/>
            <p:nvPr/>
          </p:nvSpPr>
          <p:spPr>
            <a:xfrm>
              <a:off x="3961705" y="3782756"/>
              <a:ext cx="239888" cy="333241"/>
            </a:xfrm>
            <a:prstGeom prst="rect">
              <a:avLst/>
            </a:prstGeom>
            <a:solidFill>
              <a:srgbClr val="1CABE2">
                <a:alpha val="85098"/>
              </a:srgbClr>
            </a:solidFill>
          </p:spPr>
          <p:txBody>
            <a:bodyPr/>
            <a:lstStyle/>
            <a:p/>
          </p:txBody>
        </p:sp>
        <p:sp>
          <p:nvSpPr>
            <p:cNvPr id="37" name="rc37"/>
            <p:cNvSpPr/>
            <p:nvPr/>
          </p:nvSpPr>
          <p:spPr>
            <a:xfrm>
              <a:off x="4228248" y="3781724"/>
              <a:ext cx="239888" cy="334273"/>
            </a:xfrm>
            <a:prstGeom prst="rect">
              <a:avLst/>
            </a:prstGeom>
            <a:solidFill>
              <a:srgbClr val="1CABE2">
                <a:alpha val="85098"/>
              </a:srgbClr>
            </a:solidFill>
          </p:spPr>
          <p:txBody>
            <a:bodyPr/>
            <a:lstStyle/>
            <a:p/>
          </p:txBody>
        </p:sp>
        <p:sp>
          <p:nvSpPr>
            <p:cNvPr id="38" name="rc38"/>
            <p:cNvSpPr/>
            <p:nvPr/>
          </p:nvSpPr>
          <p:spPr>
            <a:xfrm>
              <a:off x="4494791" y="3777877"/>
              <a:ext cx="239888" cy="338119"/>
            </a:xfrm>
            <a:prstGeom prst="rect">
              <a:avLst/>
            </a:prstGeom>
            <a:solidFill>
              <a:srgbClr val="1CABE2">
                <a:alpha val="85098"/>
              </a:srgbClr>
            </a:solidFill>
          </p:spPr>
          <p:txBody>
            <a:bodyPr/>
            <a:lstStyle/>
            <a:p/>
          </p:txBody>
        </p:sp>
        <p:sp>
          <p:nvSpPr>
            <p:cNvPr id="39" name="rc39"/>
            <p:cNvSpPr/>
            <p:nvPr/>
          </p:nvSpPr>
          <p:spPr>
            <a:xfrm>
              <a:off x="4761334" y="3777127"/>
              <a:ext cx="239888" cy="338870"/>
            </a:xfrm>
            <a:prstGeom prst="rect">
              <a:avLst/>
            </a:prstGeom>
            <a:solidFill>
              <a:srgbClr val="1CABE2">
                <a:alpha val="85098"/>
              </a:srgbClr>
            </a:solidFill>
          </p:spPr>
          <p:txBody>
            <a:bodyPr/>
            <a:lstStyle/>
            <a:p/>
          </p:txBody>
        </p:sp>
        <p:sp>
          <p:nvSpPr>
            <p:cNvPr id="40" name="rc40"/>
            <p:cNvSpPr/>
            <p:nvPr/>
          </p:nvSpPr>
          <p:spPr>
            <a:xfrm>
              <a:off x="5027877" y="3784257"/>
              <a:ext cx="239888" cy="331740"/>
            </a:xfrm>
            <a:prstGeom prst="rect">
              <a:avLst/>
            </a:prstGeom>
            <a:solidFill>
              <a:srgbClr val="1CABE2">
                <a:alpha val="85098"/>
              </a:srgbClr>
            </a:solidFill>
          </p:spPr>
          <p:txBody>
            <a:bodyPr/>
            <a:lstStyle/>
            <a:p/>
          </p:txBody>
        </p:sp>
        <p:sp>
          <p:nvSpPr>
            <p:cNvPr id="41" name="rc41"/>
            <p:cNvSpPr/>
            <p:nvPr/>
          </p:nvSpPr>
          <p:spPr>
            <a:xfrm>
              <a:off x="5294420" y="3791387"/>
              <a:ext cx="239888" cy="324610"/>
            </a:xfrm>
            <a:prstGeom prst="rect">
              <a:avLst/>
            </a:prstGeom>
            <a:solidFill>
              <a:srgbClr val="1CABE2">
                <a:alpha val="85098"/>
              </a:srgbClr>
            </a:solidFill>
          </p:spPr>
          <p:txBody>
            <a:bodyPr/>
            <a:lstStyle/>
            <a:p/>
          </p:txBody>
        </p:sp>
        <p:sp>
          <p:nvSpPr>
            <p:cNvPr id="42" name="rc42"/>
            <p:cNvSpPr/>
            <p:nvPr/>
          </p:nvSpPr>
          <p:spPr>
            <a:xfrm>
              <a:off x="5560963" y="3796172"/>
              <a:ext cx="239888" cy="319825"/>
            </a:xfrm>
            <a:prstGeom prst="rect">
              <a:avLst/>
            </a:prstGeom>
            <a:solidFill>
              <a:srgbClr val="1CABE2">
                <a:alpha val="85098"/>
              </a:srgbClr>
            </a:solidFill>
          </p:spPr>
          <p:txBody>
            <a:bodyPr/>
            <a:lstStyle/>
            <a:p/>
          </p:txBody>
        </p:sp>
        <p:sp>
          <p:nvSpPr>
            <p:cNvPr id="43" name="rc43"/>
            <p:cNvSpPr/>
            <p:nvPr/>
          </p:nvSpPr>
          <p:spPr>
            <a:xfrm>
              <a:off x="5827506" y="3799268"/>
              <a:ext cx="239888" cy="316729"/>
            </a:xfrm>
            <a:prstGeom prst="rect">
              <a:avLst/>
            </a:prstGeom>
            <a:solidFill>
              <a:srgbClr val="1CABE2">
                <a:alpha val="85098"/>
              </a:srgbClr>
            </a:solidFill>
          </p:spPr>
          <p:txBody>
            <a:bodyPr/>
            <a:lstStyle/>
            <a:p/>
          </p:txBody>
        </p:sp>
        <p:sp>
          <p:nvSpPr>
            <p:cNvPr id="44" name="rc44"/>
            <p:cNvSpPr/>
            <p:nvPr/>
          </p:nvSpPr>
          <p:spPr>
            <a:xfrm>
              <a:off x="6094049" y="3801426"/>
              <a:ext cx="239888" cy="314571"/>
            </a:xfrm>
            <a:prstGeom prst="rect">
              <a:avLst/>
            </a:prstGeom>
            <a:solidFill>
              <a:srgbClr val="1CABE2">
                <a:alpha val="85098"/>
              </a:srgbClr>
            </a:solidFill>
          </p:spPr>
          <p:txBody>
            <a:bodyPr/>
            <a:lstStyle/>
            <a:p/>
          </p:txBody>
        </p:sp>
        <p:sp>
          <p:nvSpPr>
            <p:cNvPr id="45" name="rc45"/>
            <p:cNvSpPr/>
            <p:nvPr/>
          </p:nvSpPr>
          <p:spPr>
            <a:xfrm>
              <a:off x="6360593" y="3803959"/>
              <a:ext cx="239888" cy="312038"/>
            </a:xfrm>
            <a:prstGeom prst="rect">
              <a:avLst/>
            </a:prstGeom>
            <a:solidFill>
              <a:srgbClr val="1CABE2">
                <a:alpha val="85098"/>
              </a:srgbClr>
            </a:solidFill>
          </p:spPr>
          <p:txBody>
            <a:bodyPr/>
            <a:lstStyle/>
            <a:p/>
          </p:txBody>
        </p:sp>
        <p:sp>
          <p:nvSpPr>
            <p:cNvPr id="46" name="rc46"/>
            <p:cNvSpPr/>
            <p:nvPr/>
          </p:nvSpPr>
          <p:spPr>
            <a:xfrm>
              <a:off x="6627136" y="2879289"/>
              <a:ext cx="239888" cy="1236708"/>
            </a:xfrm>
            <a:prstGeom prst="rect">
              <a:avLst/>
            </a:prstGeom>
            <a:solidFill>
              <a:srgbClr val="1CABE2">
                <a:alpha val="85098"/>
              </a:srgbClr>
            </a:solidFill>
          </p:spPr>
          <p:txBody>
            <a:bodyPr/>
            <a:lstStyle/>
            <a:p/>
          </p:txBody>
        </p:sp>
        <p:sp>
          <p:nvSpPr>
            <p:cNvPr id="47" name="rc47"/>
            <p:cNvSpPr/>
            <p:nvPr/>
          </p:nvSpPr>
          <p:spPr>
            <a:xfrm>
              <a:off x="6893679" y="2888952"/>
              <a:ext cx="239888" cy="1227045"/>
            </a:xfrm>
            <a:prstGeom prst="rect">
              <a:avLst/>
            </a:prstGeom>
            <a:solidFill>
              <a:srgbClr val="1CABE2">
                <a:alpha val="85098"/>
              </a:srgbClr>
            </a:solidFill>
          </p:spPr>
          <p:txBody>
            <a:bodyPr/>
            <a:lstStyle/>
            <a:p/>
          </p:txBody>
        </p:sp>
        <p:sp>
          <p:nvSpPr>
            <p:cNvPr id="48" name="rc48"/>
            <p:cNvSpPr/>
            <p:nvPr/>
          </p:nvSpPr>
          <p:spPr>
            <a:xfrm>
              <a:off x="7160222" y="3506931"/>
              <a:ext cx="239888" cy="609066"/>
            </a:xfrm>
            <a:prstGeom prst="rect">
              <a:avLst/>
            </a:prstGeom>
            <a:solidFill>
              <a:srgbClr val="1CABE2">
                <a:alpha val="85098"/>
              </a:srgbClr>
            </a:solidFill>
          </p:spPr>
          <p:txBody>
            <a:bodyPr/>
            <a:lstStyle/>
            <a:p/>
          </p:txBody>
        </p:sp>
        <p:sp>
          <p:nvSpPr>
            <p:cNvPr id="49" name="rc49"/>
            <p:cNvSpPr/>
            <p:nvPr/>
          </p:nvSpPr>
          <p:spPr>
            <a:xfrm>
              <a:off x="7426765" y="3813247"/>
              <a:ext cx="239888" cy="302750"/>
            </a:xfrm>
            <a:prstGeom prst="rect">
              <a:avLst/>
            </a:prstGeom>
            <a:solidFill>
              <a:srgbClr val="1CABE2">
                <a:alpha val="85098"/>
              </a:srgbClr>
            </a:solidFill>
          </p:spPr>
          <p:txBody>
            <a:bodyPr/>
            <a:lstStyle/>
            <a:p/>
          </p:txBody>
        </p:sp>
        <p:sp>
          <p:nvSpPr>
            <p:cNvPr id="50" name="rc50"/>
            <p:cNvSpPr/>
            <p:nvPr/>
          </p:nvSpPr>
          <p:spPr>
            <a:xfrm>
              <a:off x="7693308" y="3517345"/>
              <a:ext cx="239888" cy="598652"/>
            </a:xfrm>
            <a:prstGeom prst="rect">
              <a:avLst/>
            </a:prstGeom>
            <a:solidFill>
              <a:srgbClr val="1CABE2">
                <a:alpha val="85098"/>
              </a:srgbClr>
            </a:solidFill>
          </p:spPr>
          <p:txBody>
            <a:bodyPr/>
            <a:lstStyle/>
            <a:p/>
          </p:txBody>
        </p:sp>
        <p:sp>
          <p:nvSpPr>
            <p:cNvPr id="51" name="rc51"/>
            <p:cNvSpPr/>
            <p:nvPr/>
          </p:nvSpPr>
          <p:spPr>
            <a:xfrm>
              <a:off x="7959851" y="2925729"/>
              <a:ext cx="239888" cy="1190268"/>
            </a:xfrm>
            <a:prstGeom prst="rect">
              <a:avLst/>
            </a:prstGeom>
            <a:solidFill>
              <a:srgbClr val="1CABE2">
                <a:alpha val="85098"/>
              </a:srgbClr>
            </a:solidFill>
          </p:spPr>
          <p:txBody>
            <a:bodyPr/>
            <a:lstStyle/>
            <a:p/>
          </p:txBody>
        </p:sp>
        <p:sp>
          <p:nvSpPr>
            <p:cNvPr id="52" name="rc52"/>
            <p:cNvSpPr/>
            <p:nvPr/>
          </p:nvSpPr>
          <p:spPr>
            <a:xfrm>
              <a:off x="1296273" y="3786884"/>
              <a:ext cx="239888" cy="0"/>
            </a:xfrm>
            <a:prstGeom prst="rect">
              <a:avLst/>
            </a:prstGeom>
            <a:solidFill>
              <a:srgbClr val="B3B3B3">
                <a:alpha val="85098"/>
              </a:srgbClr>
            </a:solidFill>
          </p:spPr>
          <p:txBody>
            <a:bodyPr/>
            <a:lstStyle/>
            <a:p/>
          </p:txBody>
        </p:sp>
        <p:sp>
          <p:nvSpPr>
            <p:cNvPr id="53" name="rc53"/>
            <p:cNvSpPr/>
            <p:nvPr/>
          </p:nvSpPr>
          <p:spPr>
            <a:xfrm>
              <a:off x="1562816" y="3427186"/>
              <a:ext cx="239888" cy="344405"/>
            </a:xfrm>
            <a:prstGeom prst="rect">
              <a:avLst/>
            </a:prstGeom>
            <a:solidFill>
              <a:srgbClr val="B3B3B3">
                <a:alpha val="85098"/>
              </a:srgbClr>
            </a:solidFill>
          </p:spPr>
          <p:txBody>
            <a:bodyPr/>
            <a:lstStyle/>
            <a:p/>
          </p:txBody>
        </p:sp>
        <p:sp>
          <p:nvSpPr>
            <p:cNvPr id="54" name="rc54"/>
            <p:cNvSpPr/>
            <p:nvPr/>
          </p:nvSpPr>
          <p:spPr>
            <a:xfrm>
              <a:off x="1829360" y="3411424"/>
              <a:ext cx="239888" cy="352286"/>
            </a:xfrm>
            <a:prstGeom prst="rect">
              <a:avLst/>
            </a:prstGeom>
            <a:solidFill>
              <a:srgbClr val="B3B3B3">
                <a:alpha val="85098"/>
              </a:srgbClr>
            </a:solidFill>
          </p:spPr>
          <p:txBody>
            <a:bodyPr/>
            <a:lstStyle/>
            <a:p/>
          </p:txBody>
        </p:sp>
        <p:sp>
          <p:nvSpPr>
            <p:cNvPr id="55" name="rc55"/>
            <p:cNvSpPr/>
            <p:nvPr/>
          </p:nvSpPr>
          <p:spPr>
            <a:xfrm>
              <a:off x="2095903" y="3762491"/>
              <a:ext cx="239888" cy="0"/>
            </a:xfrm>
            <a:prstGeom prst="rect">
              <a:avLst/>
            </a:prstGeom>
            <a:solidFill>
              <a:srgbClr val="B3B3B3">
                <a:alpha val="85098"/>
              </a:srgbClr>
            </a:solidFill>
          </p:spPr>
          <p:txBody>
            <a:bodyPr/>
            <a:lstStyle/>
            <a:p/>
          </p:txBody>
        </p:sp>
        <p:sp>
          <p:nvSpPr>
            <p:cNvPr id="56" name="rc56"/>
            <p:cNvSpPr/>
            <p:nvPr/>
          </p:nvSpPr>
          <p:spPr>
            <a:xfrm>
              <a:off x="2362446" y="3067394"/>
              <a:ext cx="239888" cy="349471"/>
            </a:xfrm>
            <a:prstGeom prst="rect">
              <a:avLst/>
            </a:prstGeom>
            <a:solidFill>
              <a:srgbClr val="B3B3B3">
                <a:alpha val="85098"/>
              </a:srgbClr>
            </a:solidFill>
          </p:spPr>
          <p:txBody>
            <a:bodyPr/>
            <a:lstStyle/>
            <a:p/>
          </p:txBody>
        </p:sp>
        <p:sp>
          <p:nvSpPr>
            <p:cNvPr id="57" name="rc57"/>
            <p:cNvSpPr/>
            <p:nvPr/>
          </p:nvSpPr>
          <p:spPr>
            <a:xfrm>
              <a:off x="2628989" y="3764555"/>
              <a:ext cx="239888" cy="0"/>
            </a:xfrm>
            <a:prstGeom prst="rect">
              <a:avLst/>
            </a:prstGeom>
            <a:solidFill>
              <a:srgbClr val="B3B3B3">
                <a:alpha val="85098"/>
              </a:srgbClr>
            </a:solidFill>
          </p:spPr>
          <p:txBody>
            <a:bodyPr/>
            <a:lstStyle/>
            <a:p/>
          </p:txBody>
        </p:sp>
        <p:sp>
          <p:nvSpPr>
            <p:cNvPr id="58" name="rc58"/>
            <p:cNvSpPr/>
            <p:nvPr/>
          </p:nvSpPr>
          <p:spPr>
            <a:xfrm>
              <a:off x="2895532" y="3402887"/>
              <a:ext cx="239888" cy="356508"/>
            </a:xfrm>
            <a:prstGeom prst="rect">
              <a:avLst/>
            </a:prstGeom>
            <a:solidFill>
              <a:srgbClr val="B3B3B3">
                <a:alpha val="85098"/>
              </a:srgbClr>
            </a:solidFill>
          </p:spPr>
          <p:txBody>
            <a:bodyPr/>
            <a:lstStyle/>
            <a:p/>
          </p:txBody>
        </p:sp>
        <p:sp>
          <p:nvSpPr>
            <p:cNvPr id="59" name="rc59"/>
            <p:cNvSpPr/>
            <p:nvPr/>
          </p:nvSpPr>
          <p:spPr>
            <a:xfrm>
              <a:off x="3162075" y="3399322"/>
              <a:ext cx="239888" cy="358290"/>
            </a:xfrm>
            <a:prstGeom prst="rect">
              <a:avLst/>
            </a:prstGeom>
            <a:solidFill>
              <a:srgbClr val="B3B3B3">
                <a:alpha val="85098"/>
              </a:srgbClr>
            </a:solidFill>
          </p:spPr>
          <p:txBody>
            <a:bodyPr/>
            <a:lstStyle/>
            <a:p/>
          </p:txBody>
        </p:sp>
        <p:sp>
          <p:nvSpPr>
            <p:cNvPr id="60" name="rc60"/>
            <p:cNvSpPr/>
            <p:nvPr/>
          </p:nvSpPr>
          <p:spPr>
            <a:xfrm>
              <a:off x="3428618" y="3417429"/>
              <a:ext cx="239888" cy="349284"/>
            </a:xfrm>
            <a:prstGeom prst="rect">
              <a:avLst/>
            </a:prstGeom>
            <a:solidFill>
              <a:srgbClr val="B3B3B3">
                <a:alpha val="85098"/>
              </a:srgbClr>
            </a:solidFill>
          </p:spPr>
          <p:txBody>
            <a:bodyPr/>
            <a:lstStyle/>
            <a:p/>
          </p:txBody>
        </p:sp>
        <p:sp>
          <p:nvSpPr>
            <p:cNvPr id="61" name="rc61"/>
            <p:cNvSpPr/>
            <p:nvPr/>
          </p:nvSpPr>
          <p:spPr>
            <a:xfrm>
              <a:off x="3695161" y="3098072"/>
              <a:ext cx="239888" cy="0"/>
            </a:xfrm>
            <a:prstGeom prst="rect">
              <a:avLst/>
            </a:prstGeom>
            <a:solidFill>
              <a:srgbClr val="B3B3B3">
                <a:alpha val="85098"/>
              </a:srgbClr>
            </a:solidFill>
          </p:spPr>
          <p:txBody>
            <a:bodyPr/>
            <a:lstStyle/>
            <a:p/>
          </p:txBody>
        </p:sp>
        <p:sp>
          <p:nvSpPr>
            <p:cNvPr id="62" name="rc62"/>
            <p:cNvSpPr/>
            <p:nvPr/>
          </p:nvSpPr>
          <p:spPr>
            <a:xfrm>
              <a:off x="3961705" y="3782756"/>
              <a:ext cx="239888" cy="0"/>
            </a:xfrm>
            <a:prstGeom prst="rect">
              <a:avLst/>
            </a:prstGeom>
            <a:solidFill>
              <a:srgbClr val="B3B3B3">
                <a:alpha val="85098"/>
              </a:srgbClr>
            </a:solidFill>
          </p:spPr>
          <p:txBody>
            <a:bodyPr/>
            <a:lstStyle/>
            <a:p/>
          </p:txBody>
        </p:sp>
        <p:sp>
          <p:nvSpPr>
            <p:cNvPr id="63" name="rc63"/>
            <p:cNvSpPr/>
            <p:nvPr/>
          </p:nvSpPr>
          <p:spPr>
            <a:xfrm>
              <a:off x="4228248" y="3781724"/>
              <a:ext cx="239888" cy="0"/>
            </a:xfrm>
            <a:prstGeom prst="rect">
              <a:avLst/>
            </a:prstGeom>
            <a:solidFill>
              <a:srgbClr val="B3B3B3">
                <a:alpha val="85098"/>
              </a:srgbClr>
            </a:solidFill>
          </p:spPr>
          <p:txBody>
            <a:bodyPr/>
            <a:lstStyle/>
            <a:p/>
          </p:txBody>
        </p:sp>
        <p:sp>
          <p:nvSpPr>
            <p:cNvPr id="64" name="rc64"/>
            <p:cNvSpPr/>
            <p:nvPr/>
          </p:nvSpPr>
          <p:spPr>
            <a:xfrm>
              <a:off x="4494791" y="3777877"/>
              <a:ext cx="239888" cy="0"/>
            </a:xfrm>
            <a:prstGeom prst="rect">
              <a:avLst/>
            </a:prstGeom>
            <a:solidFill>
              <a:srgbClr val="B3B3B3">
                <a:alpha val="85098"/>
              </a:srgbClr>
            </a:solidFill>
          </p:spPr>
          <p:txBody>
            <a:bodyPr/>
            <a:lstStyle/>
            <a:p/>
          </p:txBody>
        </p:sp>
        <p:sp>
          <p:nvSpPr>
            <p:cNvPr id="65" name="rc65"/>
            <p:cNvSpPr/>
            <p:nvPr/>
          </p:nvSpPr>
          <p:spPr>
            <a:xfrm>
              <a:off x="4761334" y="3777127"/>
              <a:ext cx="239888" cy="0"/>
            </a:xfrm>
            <a:prstGeom prst="rect">
              <a:avLst/>
            </a:prstGeom>
            <a:solidFill>
              <a:srgbClr val="B3B3B3">
                <a:alpha val="85098"/>
              </a:srgbClr>
            </a:solidFill>
          </p:spPr>
          <p:txBody>
            <a:bodyPr/>
            <a:lstStyle/>
            <a:p/>
          </p:txBody>
        </p:sp>
        <p:sp>
          <p:nvSpPr>
            <p:cNvPr id="66" name="rc66"/>
            <p:cNvSpPr/>
            <p:nvPr/>
          </p:nvSpPr>
          <p:spPr>
            <a:xfrm>
              <a:off x="5027877" y="3784257"/>
              <a:ext cx="239888" cy="0"/>
            </a:xfrm>
            <a:prstGeom prst="rect">
              <a:avLst/>
            </a:prstGeom>
            <a:solidFill>
              <a:srgbClr val="B3B3B3">
                <a:alpha val="85098"/>
              </a:srgbClr>
            </a:solidFill>
          </p:spPr>
          <p:txBody>
            <a:bodyPr/>
            <a:lstStyle/>
            <a:p/>
          </p:txBody>
        </p:sp>
        <p:sp>
          <p:nvSpPr>
            <p:cNvPr id="67" name="rc67"/>
            <p:cNvSpPr/>
            <p:nvPr/>
          </p:nvSpPr>
          <p:spPr>
            <a:xfrm>
              <a:off x="5294420" y="3791387"/>
              <a:ext cx="239888" cy="0"/>
            </a:xfrm>
            <a:prstGeom prst="rect">
              <a:avLst/>
            </a:prstGeom>
            <a:solidFill>
              <a:srgbClr val="B3B3B3">
                <a:alpha val="85098"/>
              </a:srgbClr>
            </a:solidFill>
          </p:spPr>
          <p:txBody>
            <a:bodyPr/>
            <a:lstStyle/>
            <a:p/>
          </p:txBody>
        </p:sp>
        <p:sp>
          <p:nvSpPr>
            <p:cNvPr id="68" name="rc68"/>
            <p:cNvSpPr/>
            <p:nvPr/>
          </p:nvSpPr>
          <p:spPr>
            <a:xfrm>
              <a:off x="5560963" y="3796172"/>
              <a:ext cx="239888" cy="0"/>
            </a:xfrm>
            <a:prstGeom prst="rect">
              <a:avLst/>
            </a:prstGeom>
            <a:solidFill>
              <a:srgbClr val="B3B3B3">
                <a:alpha val="85098"/>
              </a:srgbClr>
            </a:solidFill>
          </p:spPr>
          <p:txBody>
            <a:bodyPr/>
            <a:lstStyle/>
            <a:p/>
          </p:txBody>
        </p:sp>
        <p:sp>
          <p:nvSpPr>
            <p:cNvPr id="69" name="rc69"/>
            <p:cNvSpPr/>
            <p:nvPr/>
          </p:nvSpPr>
          <p:spPr>
            <a:xfrm>
              <a:off x="5827506" y="3799268"/>
              <a:ext cx="239888" cy="0"/>
            </a:xfrm>
            <a:prstGeom prst="rect">
              <a:avLst/>
            </a:prstGeom>
            <a:solidFill>
              <a:srgbClr val="B3B3B3">
                <a:alpha val="85098"/>
              </a:srgbClr>
            </a:solidFill>
          </p:spPr>
          <p:txBody>
            <a:bodyPr/>
            <a:lstStyle/>
            <a:p/>
          </p:txBody>
        </p:sp>
        <p:sp>
          <p:nvSpPr>
            <p:cNvPr id="70" name="rc70"/>
            <p:cNvSpPr/>
            <p:nvPr/>
          </p:nvSpPr>
          <p:spPr>
            <a:xfrm>
              <a:off x="6094049" y="3801426"/>
              <a:ext cx="239888" cy="0"/>
            </a:xfrm>
            <a:prstGeom prst="rect">
              <a:avLst/>
            </a:prstGeom>
            <a:solidFill>
              <a:srgbClr val="B3B3B3">
                <a:alpha val="85098"/>
              </a:srgbClr>
            </a:solidFill>
          </p:spPr>
          <p:txBody>
            <a:bodyPr/>
            <a:lstStyle/>
            <a:p/>
          </p:txBody>
        </p:sp>
        <p:sp>
          <p:nvSpPr>
            <p:cNvPr id="71" name="rc71"/>
            <p:cNvSpPr/>
            <p:nvPr/>
          </p:nvSpPr>
          <p:spPr>
            <a:xfrm>
              <a:off x="6360593" y="3803959"/>
              <a:ext cx="239888" cy="0"/>
            </a:xfrm>
            <a:prstGeom prst="rect">
              <a:avLst/>
            </a:prstGeom>
            <a:solidFill>
              <a:srgbClr val="B3B3B3">
                <a:alpha val="85098"/>
              </a:srgbClr>
            </a:solidFill>
          </p:spPr>
          <p:txBody>
            <a:bodyPr/>
            <a:lstStyle/>
            <a:p/>
          </p:txBody>
        </p:sp>
        <p:sp>
          <p:nvSpPr>
            <p:cNvPr id="72" name="rc72"/>
            <p:cNvSpPr/>
            <p:nvPr/>
          </p:nvSpPr>
          <p:spPr>
            <a:xfrm>
              <a:off x="6627136" y="2879289"/>
              <a:ext cx="239888" cy="0"/>
            </a:xfrm>
            <a:prstGeom prst="rect">
              <a:avLst/>
            </a:prstGeom>
            <a:solidFill>
              <a:srgbClr val="B3B3B3">
                <a:alpha val="85098"/>
              </a:srgbClr>
            </a:solidFill>
          </p:spPr>
          <p:txBody>
            <a:bodyPr/>
            <a:lstStyle/>
            <a:p/>
          </p:txBody>
        </p:sp>
        <p:sp>
          <p:nvSpPr>
            <p:cNvPr id="73" name="rc73"/>
            <p:cNvSpPr/>
            <p:nvPr/>
          </p:nvSpPr>
          <p:spPr>
            <a:xfrm>
              <a:off x="6893679" y="2888952"/>
              <a:ext cx="239888" cy="0"/>
            </a:xfrm>
            <a:prstGeom prst="rect">
              <a:avLst/>
            </a:prstGeom>
            <a:solidFill>
              <a:srgbClr val="B3B3B3">
                <a:alpha val="85098"/>
              </a:srgbClr>
            </a:solidFill>
          </p:spPr>
          <p:txBody>
            <a:bodyPr/>
            <a:lstStyle/>
            <a:p/>
          </p:txBody>
        </p:sp>
        <p:sp>
          <p:nvSpPr>
            <p:cNvPr id="74" name="rc74"/>
            <p:cNvSpPr/>
            <p:nvPr/>
          </p:nvSpPr>
          <p:spPr>
            <a:xfrm>
              <a:off x="7160222" y="3506931"/>
              <a:ext cx="239888" cy="0"/>
            </a:xfrm>
            <a:prstGeom prst="rect">
              <a:avLst/>
            </a:prstGeom>
            <a:solidFill>
              <a:srgbClr val="B3B3B3">
                <a:alpha val="85098"/>
              </a:srgbClr>
            </a:solidFill>
          </p:spPr>
          <p:txBody>
            <a:bodyPr/>
            <a:lstStyle/>
            <a:p/>
          </p:txBody>
        </p:sp>
        <p:sp>
          <p:nvSpPr>
            <p:cNvPr id="75" name="rc75"/>
            <p:cNvSpPr/>
            <p:nvPr/>
          </p:nvSpPr>
          <p:spPr>
            <a:xfrm>
              <a:off x="7426765" y="3813247"/>
              <a:ext cx="239888" cy="0"/>
            </a:xfrm>
            <a:prstGeom prst="rect">
              <a:avLst/>
            </a:prstGeom>
            <a:solidFill>
              <a:srgbClr val="B3B3B3">
                <a:alpha val="85098"/>
              </a:srgbClr>
            </a:solidFill>
          </p:spPr>
          <p:txBody>
            <a:bodyPr/>
            <a:lstStyle/>
            <a:p/>
          </p:txBody>
        </p:sp>
        <p:sp>
          <p:nvSpPr>
            <p:cNvPr id="76" name="rc76"/>
            <p:cNvSpPr/>
            <p:nvPr/>
          </p:nvSpPr>
          <p:spPr>
            <a:xfrm>
              <a:off x="7693308" y="3217972"/>
              <a:ext cx="239888" cy="299373"/>
            </a:xfrm>
            <a:prstGeom prst="rect">
              <a:avLst/>
            </a:prstGeom>
            <a:solidFill>
              <a:srgbClr val="B3B3B3">
                <a:alpha val="85098"/>
              </a:srgbClr>
            </a:solidFill>
          </p:spPr>
          <p:txBody>
            <a:bodyPr/>
            <a:lstStyle/>
            <a:p/>
          </p:txBody>
        </p:sp>
        <p:sp>
          <p:nvSpPr>
            <p:cNvPr id="77" name="rc77"/>
            <p:cNvSpPr/>
            <p:nvPr/>
          </p:nvSpPr>
          <p:spPr>
            <a:xfrm>
              <a:off x="7959851" y="2925729"/>
              <a:ext cx="239888" cy="0"/>
            </a:xfrm>
            <a:prstGeom prst="rect">
              <a:avLst/>
            </a:prstGeom>
            <a:solidFill>
              <a:srgbClr val="B3B3B3">
                <a:alpha val="85098"/>
              </a:srgbClr>
            </a:solidFill>
          </p:spPr>
          <p:txBody>
            <a:bodyPr/>
            <a:lstStyle/>
            <a:p/>
          </p:txBody>
        </p:sp>
        <p:sp>
          <p:nvSpPr>
            <p:cNvPr id="78" name="pl78"/>
            <p:cNvSpPr/>
            <p:nvPr/>
          </p:nvSpPr>
          <p:spPr>
            <a:xfrm>
              <a:off x="1416218" y="2075428"/>
              <a:ext cx="6663577" cy="61835"/>
            </a:xfrm>
            <a:custGeom>
              <a:avLst/>
              <a:pathLst>
                <a:path w="6663577" h="61835">
                  <a:moveTo>
                    <a:pt x="0" y="0"/>
                  </a:moveTo>
                  <a:lnTo>
                    <a:pt x="266543" y="0"/>
                  </a:lnTo>
                  <a:lnTo>
                    <a:pt x="533086" y="0"/>
                  </a:lnTo>
                  <a:lnTo>
                    <a:pt x="799629" y="0"/>
                  </a:lnTo>
                  <a:lnTo>
                    <a:pt x="1066172" y="20611"/>
                  </a:lnTo>
                  <a:lnTo>
                    <a:pt x="1332715" y="0"/>
                  </a:lnTo>
                  <a:lnTo>
                    <a:pt x="1599258" y="0"/>
                  </a:lnTo>
                  <a:lnTo>
                    <a:pt x="1865801" y="0"/>
                  </a:lnTo>
                  <a:lnTo>
                    <a:pt x="2132344" y="0"/>
                  </a:lnTo>
                  <a:lnTo>
                    <a:pt x="2398888" y="41223"/>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61835"/>
                  </a:lnTo>
                  <a:lnTo>
                    <a:pt x="5597405" y="61835"/>
                  </a:lnTo>
                  <a:lnTo>
                    <a:pt x="5863948" y="20611"/>
                  </a:lnTo>
                  <a:lnTo>
                    <a:pt x="6130491" y="0"/>
                  </a:lnTo>
                  <a:lnTo>
                    <a:pt x="6397034" y="20611"/>
                  </a:lnTo>
                  <a:lnTo>
                    <a:pt x="6663577" y="61835"/>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61835"/>
            </a:xfrm>
            <a:custGeom>
              <a:avLst/>
              <a:pathLst>
                <a:path w="6663577" h="61835">
                  <a:moveTo>
                    <a:pt x="0" y="0"/>
                  </a:moveTo>
                  <a:lnTo>
                    <a:pt x="266543" y="20611"/>
                  </a:lnTo>
                  <a:lnTo>
                    <a:pt x="533086" y="20611"/>
                  </a:lnTo>
                  <a:lnTo>
                    <a:pt x="799629" y="0"/>
                  </a:lnTo>
                  <a:lnTo>
                    <a:pt x="1066172" y="41223"/>
                  </a:lnTo>
                  <a:lnTo>
                    <a:pt x="1332715" y="0"/>
                  </a:lnTo>
                  <a:lnTo>
                    <a:pt x="1599258" y="20611"/>
                  </a:lnTo>
                  <a:lnTo>
                    <a:pt x="1865801" y="20611"/>
                  </a:lnTo>
                  <a:lnTo>
                    <a:pt x="2132344" y="20611"/>
                  </a:lnTo>
                  <a:lnTo>
                    <a:pt x="2398888" y="41223"/>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61835"/>
                  </a:lnTo>
                  <a:lnTo>
                    <a:pt x="5597405" y="61835"/>
                  </a:lnTo>
                  <a:lnTo>
                    <a:pt x="5863948" y="20611"/>
                  </a:lnTo>
                  <a:lnTo>
                    <a:pt x="6130491" y="0"/>
                  </a:lnTo>
                  <a:lnTo>
                    <a:pt x="6397034" y="41223"/>
                  </a:lnTo>
                  <a:lnTo>
                    <a:pt x="6663577" y="61835"/>
                  </a:lnTo>
                </a:path>
              </a:pathLst>
            </a:custGeom>
            <a:ln w="27101" cap="flat">
              <a:solidFill>
                <a:srgbClr val="F26A21">
                  <a:alpha val="100000"/>
                </a:srgbClr>
              </a:solidFill>
              <a:prstDash val="solid"/>
              <a:round/>
            </a:ln>
          </p:spPr>
          <p:txBody>
            <a:bodyPr/>
            <a:lstStyle/>
            <a:p/>
          </p:txBody>
        </p:sp>
        <p:sp>
          <p:nvSpPr>
            <p:cNvPr id="80" name="tx80"/>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1950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68679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695333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2" name="tx102"/>
            <p:cNvSpPr/>
            <p:nvPr/>
          </p:nvSpPr>
          <p:spPr>
            <a:xfrm>
              <a:off x="1340869" y="39109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3" name="tx103"/>
            <p:cNvSpPr/>
            <p:nvPr/>
          </p:nvSpPr>
          <p:spPr>
            <a:xfrm>
              <a:off x="2673584" y="38997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4006300" y="39088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5" name="tx105"/>
            <p:cNvSpPr/>
            <p:nvPr/>
          </p:nvSpPr>
          <p:spPr>
            <a:xfrm>
              <a:off x="5339016" y="39131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6" name="tx106"/>
            <p:cNvSpPr/>
            <p:nvPr/>
          </p:nvSpPr>
          <p:spPr>
            <a:xfrm>
              <a:off x="6405188" y="391948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7" name="tx107"/>
            <p:cNvSpPr/>
            <p:nvPr/>
          </p:nvSpPr>
          <p:spPr>
            <a:xfrm>
              <a:off x="6641586" y="34571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8" name="tx108"/>
            <p:cNvSpPr/>
            <p:nvPr/>
          </p:nvSpPr>
          <p:spPr>
            <a:xfrm>
              <a:off x="6908130" y="34619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9" name="tx109"/>
            <p:cNvSpPr/>
            <p:nvPr/>
          </p:nvSpPr>
          <p:spPr>
            <a:xfrm>
              <a:off x="7204817" y="37710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10" name="tx110"/>
            <p:cNvSpPr/>
            <p:nvPr/>
          </p:nvSpPr>
          <p:spPr>
            <a:xfrm>
              <a:off x="7471361" y="39241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1" name="tx111"/>
            <p:cNvSpPr/>
            <p:nvPr/>
          </p:nvSpPr>
          <p:spPr>
            <a:xfrm>
              <a:off x="7737904" y="37762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2" name="tx112"/>
            <p:cNvSpPr/>
            <p:nvPr/>
          </p:nvSpPr>
          <p:spPr>
            <a:xfrm>
              <a:off x="7974302" y="348174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13" name="tx113"/>
            <p:cNvSpPr/>
            <p:nvPr/>
          </p:nvSpPr>
          <p:spPr>
            <a:xfrm>
              <a:off x="7737904" y="33271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4" name="tx114"/>
            <p:cNvSpPr/>
            <p:nvPr/>
          </p:nvSpPr>
          <p:spPr>
            <a:xfrm>
              <a:off x="1340869" y="366879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5" name="tx115"/>
            <p:cNvSpPr/>
            <p:nvPr/>
          </p:nvSpPr>
          <p:spPr>
            <a:xfrm>
              <a:off x="2673584" y="36464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6" name="tx116"/>
            <p:cNvSpPr/>
            <p:nvPr/>
          </p:nvSpPr>
          <p:spPr>
            <a:xfrm>
              <a:off x="4006300" y="36646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7" name="tx117"/>
            <p:cNvSpPr/>
            <p:nvPr/>
          </p:nvSpPr>
          <p:spPr>
            <a:xfrm>
              <a:off x="5339016" y="3673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8" name="tx118"/>
            <p:cNvSpPr/>
            <p:nvPr/>
          </p:nvSpPr>
          <p:spPr>
            <a:xfrm>
              <a:off x="6405188" y="36858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9" name="tx119"/>
            <p:cNvSpPr/>
            <p:nvPr/>
          </p:nvSpPr>
          <p:spPr>
            <a:xfrm>
              <a:off x="6641586"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20" name="tx120"/>
            <p:cNvSpPr/>
            <p:nvPr/>
          </p:nvSpPr>
          <p:spPr>
            <a:xfrm>
              <a:off x="6908130" y="27708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21" name="tx121"/>
            <p:cNvSpPr/>
            <p:nvPr/>
          </p:nvSpPr>
          <p:spPr>
            <a:xfrm>
              <a:off x="7204817" y="33888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2" name="tx122"/>
            <p:cNvSpPr/>
            <p:nvPr/>
          </p:nvSpPr>
          <p:spPr>
            <a:xfrm>
              <a:off x="7471361" y="36951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23" name="tx123"/>
            <p:cNvSpPr/>
            <p:nvPr/>
          </p:nvSpPr>
          <p:spPr>
            <a:xfrm>
              <a:off x="7737904" y="30999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 name="tx124"/>
            <p:cNvSpPr/>
            <p:nvPr/>
          </p:nvSpPr>
          <p:spPr>
            <a:xfrm>
              <a:off x="7974302" y="280901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25" name="tx12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717597" y="359520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7" name="tx127"/>
            <p:cNvSpPr/>
            <p:nvPr/>
          </p:nvSpPr>
          <p:spPr>
            <a:xfrm>
              <a:off x="639902" y="312570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8" name="tx128"/>
            <p:cNvSpPr/>
            <p:nvPr/>
          </p:nvSpPr>
          <p:spPr>
            <a:xfrm>
              <a:off x="639902" y="26566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9" name="tx129"/>
            <p:cNvSpPr/>
            <p:nvPr/>
          </p:nvSpPr>
          <p:spPr>
            <a:xfrm>
              <a:off x="639902" y="218752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0" name="tx13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8" name="pl148"/>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pl149"/>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0" name="tx150"/>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1" name="tx151"/>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2" name="rc152"/>
            <p:cNvSpPr/>
            <p:nvPr/>
          </p:nvSpPr>
          <p:spPr>
            <a:xfrm>
              <a:off x="4663170" y="4979579"/>
              <a:ext cx="201456" cy="201456"/>
            </a:xfrm>
            <a:prstGeom prst="rect">
              <a:avLst/>
            </a:prstGeom>
            <a:solidFill>
              <a:srgbClr val="B3B3B3">
                <a:alpha val="85098"/>
              </a:srgbClr>
            </a:solidFill>
          </p:spPr>
          <p:txBody>
            <a:bodyPr/>
            <a:lstStyle/>
            <a:p/>
          </p:txBody>
        </p:sp>
        <p:sp>
          <p:nvSpPr>
            <p:cNvPr id="153" name="rc153"/>
            <p:cNvSpPr/>
            <p:nvPr/>
          </p:nvSpPr>
          <p:spPr>
            <a:xfrm>
              <a:off x="5565324" y="4979579"/>
              <a:ext cx="201456" cy="201456"/>
            </a:xfrm>
            <a:prstGeom prst="rect">
              <a:avLst/>
            </a:prstGeom>
            <a:solidFill>
              <a:srgbClr val="1CABE2">
                <a:alpha val="85098"/>
              </a:srgbClr>
            </a:solidFill>
          </p:spPr>
          <p:txBody>
            <a:bodyPr/>
            <a:lstStyle/>
            <a:p/>
          </p:txBody>
        </p:sp>
        <p:sp>
          <p:nvSpPr>
            <p:cNvPr id="154" name="tx154"/>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5" name="tx155"/>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6" name="tx156"/>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7" name="tx157"/>
            <p:cNvSpPr/>
            <p:nvPr/>
          </p:nvSpPr>
          <p:spPr>
            <a:xfrm>
              <a:off x="951100" y="1592892"/>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2000-2025</a:t>
              </a:r>
            </a:p>
          </p:txBody>
        </p:sp>
        <p:sp>
          <p:nvSpPr>
            <p:cNvPr id="158" name="pl158"/>
            <p:cNvSpPr/>
            <p:nvPr/>
          </p:nvSpPr>
          <p:spPr>
            <a:xfrm>
              <a:off x="265661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3773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0979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0169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376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26143"/>
              <a:ext cx="1809799" cy="119033"/>
            </a:xfrm>
            <a:prstGeom prst="rect">
              <a:avLst/>
            </a:prstGeom>
            <a:solidFill>
              <a:srgbClr val="1CABE2">
                <a:alpha val="85098"/>
              </a:srgbClr>
            </a:solidFill>
          </p:spPr>
          <p:txBody>
            <a:bodyPr/>
            <a:lstStyle/>
            <a:p/>
          </p:txBody>
        </p:sp>
        <p:sp>
          <p:nvSpPr>
            <p:cNvPr id="168" name="rc168"/>
            <p:cNvSpPr/>
            <p:nvPr/>
          </p:nvSpPr>
          <p:spPr>
            <a:xfrm>
              <a:off x="1296273" y="5577352"/>
              <a:ext cx="3472138" cy="119033"/>
            </a:xfrm>
            <a:prstGeom prst="rect">
              <a:avLst/>
            </a:prstGeom>
            <a:solidFill>
              <a:srgbClr val="1CABE2">
                <a:alpha val="85098"/>
              </a:srgbClr>
            </a:solidFill>
          </p:spPr>
          <p:txBody>
            <a:bodyPr/>
            <a:lstStyle/>
            <a:p/>
          </p:txBody>
        </p:sp>
        <p:sp>
          <p:nvSpPr>
            <p:cNvPr id="169" name="rc169"/>
            <p:cNvSpPr/>
            <p:nvPr/>
          </p:nvSpPr>
          <p:spPr>
            <a:xfrm>
              <a:off x="1296273" y="5428560"/>
              <a:ext cx="6903466" cy="119033"/>
            </a:xfrm>
            <a:prstGeom prst="rect">
              <a:avLst/>
            </a:prstGeom>
            <a:solidFill>
              <a:srgbClr val="1CABE2">
                <a:alpha val="85098"/>
              </a:srgbClr>
            </a:solidFill>
          </p:spPr>
          <p:txBody>
            <a:bodyPr/>
            <a:lstStyle/>
            <a:p/>
          </p:txBody>
        </p:sp>
        <p:sp>
          <p:nvSpPr>
            <p:cNvPr id="170" name="rc170"/>
            <p:cNvSpPr/>
            <p:nvPr/>
          </p:nvSpPr>
          <p:spPr>
            <a:xfrm>
              <a:off x="3106073" y="5726143"/>
              <a:ext cx="0" cy="119033"/>
            </a:xfrm>
            <a:prstGeom prst="rect">
              <a:avLst/>
            </a:prstGeom>
            <a:solidFill>
              <a:srgbClr val="B3B3B3">
                <a:alpha val="85098"/>
              </a:srgbClr>
            </a:solidFill>
          </p:spPr>
          <p:txBody>
            <a:bodyPr/>
            <a:lstStyle/>
            <a:p/>
          </p:txBody>
        </p:sp>
        <p:sp>
          <p:nvSpPr>
            <p:cNvPr id="171" name="rc171"/>
            <p:cNvSpPr/>
            <p:nvPr/>
          </p:nvSpPr>
          <p:spPr>
            <a:xfrm>
              <a:off x="4768412" y="5577352"/>
              <a:ext cx="1736341" cy="119033"/>
            </a:xfrm>
            <a:prstGeom prst="rect">
              <a:avLst/>
            </a:prstGeom>
            <a:solidFill>
              <a:srgbClr val="B3B3B3">
                <a:alpha val="85098"/>
              </a:srgbClr>
            </a:solidFill>
          </p:spPr>
          <p:txBody>
            <a:bodyPr/>
            <a:lstStyle/>
            <a:p/>
          </p:txBody>
        </p:sp>
        <p:sp>
          <p:nvSpPr>
            <p:cNvPr id="172" name="rc172"/>
            <p:cNvSpPr/>
            <p:nvPr/>
          </p:nvSpPr>
          <p:spPr>
            <a:xfrm>
              <a:off x="8199740" y="5428560"/>
              <a:ext cx="0" cy="119033"/>
            </a:xfrm>
            <a:prstGeom prst="rect">
              <a:avLst/>
            </a:prstGeom>
            <a:solidFill>
              <a:srgbClr val="B3B3B3">
                <a:alpha val="85098"/>
              </a:srgbClr>
            </a:solidFill>
          </p:spPr>
          <p:txBody>
            <a:bodyPr/>
            <a:lstStyle/>
            <a:p/>
          </p:txBody>
        </p:sp>
        <p:sp>
          <p:nvSpPr>
            <p:cNvPr id="173" name="tx173"/>
            <p:cNvSpPr/>
            <p:nvPr/>
          </p:nvSpPr>
          <p:spPr>
            <a:xfrm>
              <a:off x="3186445"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658512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75" name="tx175"/>
            <p:cNvSpPr/>
            <p:nvPr/>
          </p:nvSpPr>
          <p:spPr>
            <a:xfrm>
              <a:off x="8312267"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76" name="tx176"/>
            <p:cNvSpPr/>
            <p:nvPr/>
          </p:nvSpPr>
          <p:spPr>
            <a:xfrm>
              <a:off x="2120801"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77" name="tx177"/>
            <p:cNvSpPr/>
            <p:nvPr/>
          </p:nvSpPr>
          <p:spPr>
            <a:xfrm>
              <a:off x="2951970"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78" name="tx178"/>
            <p:cNvSpPr/>
            <p:nvPr/>
          </p:nvSpPr>
          <p:spPr>
            <a:xfrm>
              <a:off x="463548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a:t>
              </a:r>
            </a:p>
          </p:txBody>
        </p:sp>
        <p:sp>
          <p:nvSpPr>
            <p:cNvPr id="179" name="tx179"/>
            <p:cNvSpPr/>
            <p:nvPr/>
          </p:nvSpPr>
          <p:spPr>
            <a:xfrm>
              <a:off x="299193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5556210"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81" name="tx181"/>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6" name="tx186"/>
            <p:cNvSpPr/>
            <p:nvPr/>
          </p:nvSpPr>
          <p:spPr>
            <a:xfrm>
              <a:off x="3931522"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7" name="tx187"/>
            <p:cNvSpPr/>
            <p:nvPr/>
          </p:nvSpPr>
          <p:spPr>
            <a:xfrm>
              <a:off x="661336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8" name="tx18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1" name="tx19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Sri Lanka.
In 2025, DTP1 coverage in Sri Lanka declined at 96%. The number of children missing out on any DTP vaccination (zero-dose children) increased from 6,000 in 2024 to 13,000 in 2025.
DTP3 coverage remained relatively constant within 1% at 96% in 2025, leaving 13,000 children vulnerable to vaccine-preventable diseases.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96% and DTP3 was 96%, leaving 13,000 children un- or under-vaccinated, including 13,000 zero-dose and &lt;100 with only partial protection.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21871"/>
                  </a:lnTo>
                  <a:lnTo>
                    <a:pt x="679458" y="0"/>
                  </a:lnTo>
                  <a:lnTo>
                    <a:pt x="815350" y="0"/>
                  </a:lnTo>
                  <a:lnTo>
                    <a:pt x="951242" y="0"/>
                  </a:lnTo>
                  <a:lnTo>
                    <a:pt x="1087133" y="0"/>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65614"/>
                  </a:lnTo>
                  <a:lnTo>
                    <a:pt x="2989618" y="21871"/>
                  </a:lnTo>
                  <a:lnTo>
                    <a:pt x="3125509" y="0"/>
                  </a:lnTo>
                  <a:lnTo>
                    <a:pt x="3261401" y="21871"/>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21871"/>
                  </a:lnTo>
                  <a:lnTo>
                    <a:pt x="679458" y="0"/>
                  </a:lnTo>
                  <a:lnTo>
                    <a:pt x="815350" y="0"/>
                  </a:lnTo>
                  <a:lnTo>
                    <a:pt x="951242" y="0"/>
                  </a:lnTo>
                  <a:lnTo>
                    <a:pt x="1087133" y="0"/>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65614"/>
                  </a:lnTo>
                  <a:lnTo>
                    <a:pt x="2989618" y="21871"/>
                  </a:lnTo>
                  <a:lnTo>
                    <a:pt x="3125509" y="0"/>
                  </a:lnTo>
                  <a:lnTo>
                    <a:pt x="3261401" y="21871"/>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21871"/>
                  </a:lnTo>
                  <a:lnTo>
                    <a:pt x="679458" y="0"/>
                  </a:lnTo>
                  <a:lnTo>
                    <a:pt x="815350" y="0"/>
                  </a:lnTo>
                  <a:lnTo>
                    <a:pt x="951242" y="0"/>
                  </a:lnTo>
                  <a:lnTo>
                    <a:pt x="1087133" y="0"/>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65614"/>
                  </a:lnTo>
                  <a:lnTo>
                    <a:pt x="2989618" y="21871"/>
                  </a:lnTo>
                  <a:lnTo>
                    <a:pt x="3125509" y="0"/>
                  </a:lnTo>
                  <a:lnTo>
                    <a:pt x="3261401" y="21871"/>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4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4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547" y="49889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0" name="tx60"/>
            <p:cNvSpPr/>
            <p:nvPr/>
          </p:nvSpPr>
          <p:spPr>
            <a:xfrm>
              <a:off x="28593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19188" y="1403693"/>
              <a:ext cx="26008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Sri Lanka,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81799"/>
              <a:ext cx="3397293" cy="229649"/>
            </a:xfrm>
            <a:custGeom>
              <a:avLst/>
              <a:pathLst>
                <a:path w="3397293" h="229649">
                  <a:moveTo>
                    <a:pt x="0" y="0"/>
                  </a:moveTo>
                  <a:lnTo>
                    <a:pt x="135891" y="0"/>
                  </a:lnTo>
                  <a:lnTo>
                    <a:pt x="271783" y="0"/>
                  </a:lnTo>
                  <a:lnTo>
                    <a:pt x="407675" y="0"/>
                  </a:lnTo>
                  <a:lnTo>
                    <a:pt x="543566" y="76549"/>
                  </a:lnTo>
                  <a:lnTo>
                    <a:pt x="679458" y="0"/>
                  </a:lnTo>
                  <a:lnTo>
                    <a:pt x="815350" y="0"/>
                  </a:lnTo>
                  <a:lnTo>
                    <a:pt x="951242" y="0"/>
                  </a:lnTo>
                  <a:lnTo>
                    <a:pt x="1087133" y="0"/>
                  </a:lnTo>
                  <a:lnTo>
                    <a:pt x="1223025" y="15309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29649"/>
                  </a:lnTo>
                  <a:lnTo>
                    <a:pt x="2853726" y="229649"/>
                  </a:lnTo>
                  <a:lnTo>
                    <a:pt x="2989618" y="76549"/>
                  </a:lnTo>
                  <a:lnTo>
                    <a:pt x="3125509" y="0"/>
                  </a:lnTo>
                  <a:lnTo>
                    <a:pt x="3261401" y="76549"/>
                  </a:lnTo>
                  <a:lnTo>
                    <a:pt x="3397293" y="22964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454444"/>
                  </a:lnTo>
                  <a:lnTo>
                    <a:pt x="271783" y="1377895"/>
                  </a:lnTo>
                  <a:lnTo>
                    <a:pt x="407675" y="1377895"/>
                  </a:lnTo>
                  <a:lnTo>
                    <a:pt x="543566" y="1224795"/>
                  </a:lnTo>
                  <a:lnTo>
                    <a:pt x="679458" y="995146"/>
                  </a:lnTo>
                  <a:lnTo>
                    <a:pt x="815350" y="1071696"/>
                  </a:lnTo>
                  <a:lnTo>
                    <a:pt x="951242" y="1071696"/>
                  </a:lnTo>
                  <a:lnTo>
                    <a:pt x="1087133" y="1071696"/>
                  </a:lnTo>
                  <a:lnTo>
                    <a:pt x="1223025" y="995146"/>
                  </a:lnTo>
                  <a:lnTo>
                    <a:pt x="1358917" y="842046"/>
                  </a:lnTo>
                  <a:lnTo>
                    <a:pt x="1494809" y="535848"/>
                  </a:lnTo>
                  <a:lnTo>
                    <a:pt x="1630700" y="535848"/>
                  </a:lnTo>
                  <a:lnTo>
                    <a:pt x="1766592" y="535848"/>
                  </a:lnTo>
                  <a:lnTo>
                    <a:pt x="1902484" y="459298"/>
                  </a:lnTo>
                  <a:lnTo>
                    <a:pt x="2038375" y="459298"/>
                  </a:lnTo>
                  <a:lnTo>
                    <a:pt x="2174267" y="382748"/>
                  </a:lnTo>
                  <a:lnTo>
                    <a:pt x="2310159" y="382748"/>
                  </a:lnTo>
                  <a:lnTo>
                    <a:pt x="2446051" y="229649"/>
                  </a:lnTo>
                  <a:lnTo>
                    <a:pt x="2581942" y="153099"/>
                  </a:lnTo>
                  <a:lnTo>
                    <a:pt x="2717834" y="535848"/>
                  </a:lnTo>
                  <a:lnTo>
                    <a:pt x="2853726" y="459298"/>
                  </a:lnTo>
                  <a:lnTo>
                    <a:pt x="2989618" y="76549"/>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81799"/>
              <a:ext cx="3397293" cy="229649"/>
            </a:xfrm>
            <a:custGeom>
              <a:avLst/>
              <a:pathLst>
                <a:path w="3397293" h="229649">
                  <a:moveTo>
                    <a:pt x="0" y="0"/>
                  </a:moveTo>
                  <a:lnTo>
                    <a:pt x="135891" y="0"/>
                  </a:lnTo>
                  <a:lnTo>
                    <a:pt x="271783" y="0"/>
                  </a:lnTo>
                  <a:lnTo>
                    <a:pt x="407675" y="0"/>
                  </a:lnTo>
                  <a:lnTo>
                    <a:pt x="543566" y="76549"/>
                  </a:lnTo>
                  <a:lnTo>
                    <a:pt x="679458" y="0"/>
                  </a:lnTo>
                  <a:lnTo>
                    <a:pt x="815350" y="0"/>
                  </a:lnTo>
                  <a:lnTo>
                    <a:pt x="951242" y="0"/>
                  </a:lnTo>
                  <a:lnTo>
                    <a:pt x="1087133" y="0"/>
                  </a:lnTo>
                  <a:lnTo>
                    <a:pt x="1223025" y="15309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29649"/>
                  </a:lnTo>
                  <a:lnTo>
                    <a:pt x="2853726" y="229649"/>
                  </a:lnTo>
                  <a:lnTo>
                    <a:pt x="2989618" y="76549"/>
                  </a:lnTo>
                  <a:lnTo>
                    <a:pt x="3125509" y="0"/>
                  </a:lnTo>
                  <a:lnTo>
                    <a:pt x="3261401" y="76549"/>
                  </a:lnTo>
                  <a:lnTo>
                    <a:pt x="3397293" y="22964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0622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81799"/>
              <a:ext cx="3397293" cy="229649"/>
            </a:xfrm>
            <a:custGeom>
              <a:avLst/>
              <a:pathLst>
                <a:path w="3397293" h="229649">
                  <a:moveTo>
                    <a:pt x="0" y="0"/>
                  </a:moveTo>
                  <a:lnTo>
                    <a:pt x="135891" y="0"/>
                  </a:lnTo>
                  <a:lnTo>
                    <a:pt x="271783" y="0"/>
                  </a:lnTo>
                  <a:lnTo>
                    <a:pt x="407675" y="0"/>
                  </a:lnTo>
                  <a:lnTo>
                    <a:pt x="543566" y="76549"/>
                  </a:lnTo>
                  <a:lnTo>
                    <a:pt x="679458" y="0"/>
                  </a:lnTo>
                  <a:lnTo>
                    <a:pt x="815350" y="0"/>
                  </a:lnTo>
                  <a:lnTo>
                    <a:pt x="951242" y="0"/>
                  </a:lnTo>
                  <a:lnTo>
                    <a:pt x="1087133" y="0"/>
                  </a:lnTo>
                  <a:lnTo>
                    <a:pt x="1223025" y="15309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29649"/>
                  </a:lnTo>
                  <a:lnTo>
                    <a:pt x="2853726" y="229649"/>
                  </a:lnTo>
                  <a:lnTo>
                    <a:pt x="2989618" y="76549"/>
                  </a:lnTo>
                  <a:lnTo>
                    <a:pt x="3125509" y="0"/>
                  </a:lnTo>
                  <a:lnTo>
                    <a:pt x="3261401" y="76549"/>
                  </a:lnTo>
                  <a:lnTo>
                    <a:pt x="3397293" y="229649"/>
                  </a:lnTo>
                </a:path>
              </a:pathLst>
            </a:custGeom>
            <a:ln w="27101" cap="flat">
              <a:solidFill>
                <a:srgbClr val="0058AB">
                  <a:alpha val="100000"/>
                </a:srgbClr>
              </a:solidFill>
              <a:prstDash val="solid"/>
              <a:round/>
            </a:ln>
          </p:spPr>
          <p:txBody>
            <a:bodyPr/>
            <a:lstStyle/>
            <a:p/>
          </p:txBody>
        </p:sp>
        <p:sp>
          <p:nvSpPr>
            <p:cNvPr id="89" name="tx89"/>
            <p:cNvSpPr/>
            <p:nvPr/>
          </p:nvSpPr>
          <p:spPr>
            <a:xfrm>
              <a:off x="5407519"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86977"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66436"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445895"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23351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01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01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089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714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27246" y="49889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14" name="tx114"/>
            <p:cNvSpPr/>
            <p:nvPr/>
          </p:nvSpPr>
          <p:spPr>
            <a:xfrm>
              <a:off x="71760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38512"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7599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6453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5308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026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088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1919407" cy="114824"/>
            </a:xfrm>
            <a:prstGeom prst="rect">
              <a:avLst/>
            </a:prstGeom>
            <a:solidFill>
              <a:srgbClr val="1CABE2">
                <a:alpha val="80000"/>
              </a:srgbClr>
            </a:solidFill>
          </p:spPr>
          <p:txBody>
            <a:bodyPr/>
            <a:lstStyle/>
            <a:p/>
          </p:txBody>
        </p:sp>
        <p:sp>
          <p:nvSpPr>
            <p:cNvPr id="127" name="rc127"/>
            <p:cNvSpPr/>
            <p:nvPr/>
          </p:nvSpPr>
          <p:spPr>
            <a:xfrm>
              <a:off x="1317178" y="5743865"/>
              <a:ext cx="3682423" cy="114824"/>
            </a:xfrm>
            <a:prstGeom prst="rect">
              <a:avLst/>
            </a:prstGeom>
            <a:solidFill>
              <a:srgbClr val="1CABE2">
                <a:alpha val="80000"/>
              </a:srgbClr>
            </a:solidFill>
          </p:spPr>
          <p:txBody>
            <a:bodyPr/>
            <a:lstStyle/>
            <a:p/>
          </p:txBody>
        </p:sp>
        <p:sp>
          <p:nvSpPr>
            <p:cNvPr id="128" name="rc128"/>
            <p:cNvSpPr/>
            <p:nvPr/>
          </p:nvSpPr>
          <p:spPr>
            <a:xfrm>
              <a:off x="1317178" y="5600334"/>
              <a:ext cx="7321564" cy="114824"/>
            </a:xfrm>
            <a:prstGeom prst="rect">
              <a:avLst/>
            </a:prstGeom>
            <a:solidFill>
              <a:srgbClr val="1CABE2">
                <a:alpha val="80000"/>
              </a:srgbClr>
            </a:solidFill>
          </p:spPr>
          <p:txBody>
            <a:bodyPr/>
            <a:lstStyle/>
            <a:p/>
          </p:txBody>
        </p:sp>
        <p:sp>
          <p:nvSpPr>
            <p:cNvPr id="129" name="tx12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85304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4" name="tx134"/>
            <p:cNvSpPr/>
            <p:nvPr/>
          </p:nvSpPr>
          <p:spPr>
            <a:xfrm>
              <a:off x="66608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5" name="tx13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6" name="tx13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Sri Lanka (96%) was 6 percentage points higher than the global average (90%) and 1 percentage point higher than average across all ROSA countries (95%).
National DTP1 coverage was 3 percentage points lower than in 2019 (99%).
This equates to 13,000 zero-dose children in 2025 compared to 3,000 zero-dose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DTP1 coverage was 96% - this is 3 percentage points lower than in 2019 and higher than both the global and regional averages.</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Sri Lanka ranked number 4 out of 8 countries for lowest DTP1 coverage (based on tied ranks).
Sri Lanka was in the top 5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had DTP1 coverage of 96% and was among the top 5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F26A21">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Sri Lanka ranked number 6 out of 8 countries with 13,000 zero-dose children.
In 2025, Sri Lanka ranked number 5 out of 8 countries with 13,000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326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2719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217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162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799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7446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5690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8635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460544"/>
              <a:ext cx="203168" cy="1224842"/>
            </a:xfrm>
            <a:prstGeom prst="rect">
              <a:avLst/>
            </a:prstGeom>
            <a:solidFill>
              <a:srgbClr val="80BD41">
                <a:alpha val="100000"/>
              </a:srgbClr>
            </a:solidFill>
          </p:spPr>
          <p:txBody>
            <a:bodyPr/>
            <a:lstStyle/>
            <a:p/>
          </p:txBody>
        </p:sp>
        <p:sp>
          <p:nvSpPr>
            <p:cNvPr id="28" name="rc28"/>
            <p:cNvSpPr/>
            <p:nvPr/>
          </p:nvSpPr>
          <p:spPr>
            <a:xfrm>
              <a:off x="1332670" y="3448170"/>
              <a:ext cx="203168" cy="12373"/>
            </a:xfrm>
            <a:prstGeom prst="rect">
              <a:avLst/>
            </a:prstGeom>
            <a:solidFill>
              <a:srgbClr val="0058AB">
                <a:alpha val="100000"/>
              </a:srgbClr>
            </a:solidFill>
          </p:spPr>
          <p:txBody>
            <a:bodyPr/>
            <a:lstStyle/>
            <a:p/>
          </p:txBody>
        </p:sp>
        <p:sp>
          <p:nvSpPr>
            <p:cNvPr id="29" name="rc29"/>
            <p:cNvSpPr/>
            <p:nvPr/>
          </p:nvSpPr>
          <p:spPr>
            <a:xfrm>
              <a:off x="1332670" y="3460544"/>
              <a:ext cx="203168" cy="0"/>
            </a:xfrm>
            <a:prstGeom prst="rect">
              <a:avLst/>
            </a:prstGeom>
            <a:solidFill>
              <a:srgbClr val="1CABE2">
                <a:alpha val="100000"/>
              </a:srgbClr>
            </a:solidFill>
          </p:spPr>
          <p:txBody>
            <a:bodyPr/>
            <a:lstStyle/>
            <a:p/>
          </p:txBody>
        </p:sp>
        <p:sp>
          <p:nvSpPr>
            <p:cNvPr id="30" name="rc30"/>
            <p:cNvSpPr/>
            <p:nvPr/>
          </p:nvSpPr>
          <p:spPr>
            <a:xfrm>
              <a:off x="1558413" y="3416385"/>
              <a:ext cx="203168" cy="1269001"/>
            </a:xfrm>
            <a:prstGeom prst="rect">
              <a:avLst/>
            </a:prstGeom>
            <a:solidFill>
              <a:srgbClr val="80BD41">
                <a:alpha val="100000"/>
              </a:srgbClr>
            </a:solidFill>
          </p:spPr>
          <p:txBody>
            <a:bodyPr/>
            <a:lstStyle/>
            <a:p/>
          </p:txBody>
        </p:sp>
        <p:sp>
          <p:nvSpPr>
            <p:cNvPr id="31" name="rc31"/>
            <p:cNvSpPr/>
            <p:nvPr/>
          </p:nvSpPr>
          <p:spPr>
            <a:xfrm>
              <a:off x="1558413" y="3390488"/>
              <a:ext cx="203168" cy="12948"/>
            </a:xfrm>
            <a:prstGeom prst="rect">
              <a:avLst/>
            </a:prstGeom>
            <a:solidFill>
              <a:srgbClr val="0058AB">
                <a:alpha val="100000"/>
              </a:srgbClr>
            </a:solidFill>
          </p:spPr>
          <p:txBody>
            <a:bodyPr/>
            <a:lstStyle/>
            <a:p/>
          </p:txBody>
        </p:sp>
        <p:sp>
          <p:nvSpPr>
            <p:cNvPr id="32" name="rc32"/>
            <p:cNvSpPr/>
            <p:nvPr/>
          </p:nvSpPr>
          <p:spPr>
            <a:xfrm>
              <a:off x="1558413" y="3403437"/>
              <a:ext cx="203168" cy="12948"/>
            </a:xfrm>
            <a:prstGeom prst="rect">
              <a:avLst/>
            </a:prstGeom>
            <a:solidFill>
              <a:srgbClr val="1CABE2">
                <a:alpha val="100000"/>
              </a:srgbClr>
            </a:solidFill>
          </p:spPr>
          <p:txBody>
            <a:bodyPr/>
            <a:lstStyle/>
            <a:p/>
          </p:txBody>
        </p:sp>
        <p:sp>
          <p:nvSpPr>
            <p:cNvPr id="33" name="rc33"/>
            <p:cNvSpPr/>
            <p:nvPr/>
          </p:nvSpPr>
          <p:spPr>
            <a:xfrm>
              <a:off x="1784155" y="3387447"/>
              <a:ext cx="203168" cy="1297939"/>
            </a:xfrm>
            <a:prstGeom prst="rect">
              <a:avLst/>
            </a:prstGeom>
            <a:solidFill>
              <a:srgbClr val="80BD41">
                <a:alpha val="100000"/>
              </a:srgbClr>
            </a:solidFill>
          </p:spPr>
          <p:txBody>
            <a:bodyPr/>
            <a:lstStyle/>
            <a:p/>
          </p:txBody>
        </p:sp>
        <p:sp>
          <p:nvSpPr>
            <p:cNvPr id="34" name="rc34"/>
            <p:cNvSpPr/>
            <p:nvPr/>
          </p:nvSpPr>
          <p:spPr>
            <a:xfrm>
              <a:off x="1784155" y="3360957"/>
              <a:ext cx="203168" cy="13245"/>
            </a:xfrm>
            <a:prstGeom prst="rect">
              <a:avLst/>
            </a:prstGeom>
            <a:solidFill>
              <a:srgbClr val="0058AB">
                <a:alpha val="100000"/>
              </a:srgbClr>
            </a:solidFill>
          </p:spPr>
          <p:txBody>
            <a:bodyPr/>
            <a:lstStyle/>
            <a:p/>
          </p:txBody>
        </p:sp>
        <p:sp>
          <p:nvSpPr>
            <p:cNvPr id="35" name="rc35"/>
            <p:cNvSpPr/>
            <p:nvPr/>
          </p:nvSpPr>
          <p:spPr>
            <a:xfrm>
              <a:off x="1784155" y="3374202"/>
              <a:ext cx="203168" cy="13245"/>
            </a:xfrm>
            <a:prstGeom prst="rect">
              <a:avLst/>
            </a:prstGeom>
            <a:solidFill>
              <a:srgbClr val="1CABE2">
                <a:alpha val="100000"/>
              </a:srgbClr>
            </a:solidFill>
          </p:spPr>
          <p:txBody>
            <a:bodyPr/>
            <a:lstStyle/>
            <a:p/>
          </p:txBody>
        </p:sp>
        <p:sp>
          <p:nvSpPr>
            <p:cNvPr id="36" name="rc36"/>
            <p:cNvSpPr/>
            <p:nvPr/>
          </p:nvSpPr>
          <p:spPr>
            <a:xfrm>
              <a:off x="2009898" y="3369617"/>
              <a:ext cx="203168" cy="1315769"/>
            </a:xfrm>
            <a:prstGeom prst="rect">
              <a:avLst/>
            </a:prstGeom>
            <a:solidFill>
              <a:srgbClr val="80BD41">
                <a:alpha val="100000"/>
              </a:srgbClr>
            </a:solidFill>
          </p:spPr>
          <p:txBody>
            <a:bodyPr/>
            <a:lstStyle/>
            <a:p/>
          </p:txBody>
        </p:sp>
        <p:sp>
          <p:nvSpPr>
            <p:cNvPr id="37" name="rc37"/>
            <p:cNvSpPr/>
            <p:nvPr/>
          </p:nvSpPr>
          <p:spPr>
            <a:xfrm>
              <a:off x="2009898" y="3356326"/>
              <a:ext cx="203168" cy="13290"/>
            </a:xfrm>
            <a:prstGeom prst="rect">
              <a:avLst/>
            </a:prstGeom>
            <a:solidFill>
              <a:srgbClr val="0058AB">
                <a:alpha val="100000"/>
              </a:srgbClr>
            </a:solidFill>
          </p:spPr>
          <p:txBody>
            <a:bodyPr/>
            <a:lstStyle/>
            <a:p/>
          </p:txBody>
        </p:sp>
        <p:sp>
          <p:nvSpPr>
            <p:cNvPr id="38" name="rc38"/>
            <p:cNvSpPr/>
            <p:nvPr/>
          </p:nvSpPr>
          <p:spPr>
            <a:xfrm>
              <a:off x="2009898" y="3369617"/>
              <a:ext cx="203168" cy="0"/>
            </a:xfrm>
            <a:prstGeom prst="rect">
              <a:avLst/>
            </a:prstGeom>
            <a:solidFill>
              <a:srgbClr val="1CABE2">
                <a:alpha val="100000"/>
              </a:srgbClr>
            </a:solidFill>
          </p:spPr>
          <p:txBody>
            <a:bodyPr/>
            <a:lstStyle/>
            <a:p/>
          </p:txBody>
        </p:sp>
        <p:sp>
          <p:nvSpPr>
            <p:cNvPr id="39" name="rc39"/>
            <p:cNvSpPr/>
            <p:nvPr/>
          </p:nvSpPr>
          <p:spPr>
            <a:xfrm>
              <a:off x="2235640" y="3410597"/>
              <a:ext cx="203168" cy="1274789"/>
            </a:xfrm>
            <a:prstGeom prst="rect">
              <a:avLst/>
            </a:prstGeom>
            <a:solidFill>
              <a:srgbClr val="80BD41">
                <a:alpha val="100000"/>
              </a:srgbClr>
            </a:solidFill>
          </p:spPr>
          <p:txBody>
            <a:bodyPr/>
            <a:lstStyle/>
            <a:p/>
          </p:txBody>
        </p:sp>
        <p:sp>
          <p:nvSpPr>
            <p:cNvPr id="40" name="rc40"/>
            <p:cNvSpPr/>
            <p:nvPr/>
          </p:nvSpPr>
          <p:spPr>
            <a:xfrm>
              <a:off x="2235640" y="3371172"/>
              <a:ext cx="203168" cy="26285"/>
            </a:xfrm>
            <a:prstGeom prst="rect">
              <a:avLst/>
            </a:prstGeom>
            <a:solidFill>
              <a:srgbClr val="0058AB">
                <a:alpha val="100000"/>
              </a:srgbClr>
            </a:solidFill>
          </p:spPr>
          <p:txBody>
            <a:bodyPr/>
            <a:lstStyle/>
            <a:p/>
          </p:txBody>
        </p:sp>
        <p:sp>
          <p:nvSpPr>
            <p:cNvPr id="41" name="rc41"/>
            <p:cNvSpPr/>
            <p:nvPr/>
          </p:nvSpPr>
          <p:spPr>
            <a:xfrm>
              <a:off x="2235640" y="3397458"/>
              <a:ext cx="203168" cy="13139"/>
            </a:xfrm>
            <a:prstGeom prst="rect">
              <a:avLst/>
            </a:prstGeom>
            <a:solidFill>
              <a:srgbClr val="1CABE2">
                <a:alpha val="100000"/>
              </a:srgbClr>
            </a:solidFill>
          </p:spPr>
          <p:txBody>
            <a:bodyPr/>
            <a:lstStyle/>
            <a:p/>
          </p:txBody>
        </p:sp>
        <p:sp>
          <p:nvSpPr>
            <p:cNvPr id="42" name="rc42"/>
            <p:cNvSpPr/>
            <p:nvPr/>
          </p:nvSpPr>
          <p:spPr>
            <a:xfrm>
              <a:off x="2461382" y="3377155"/>
              <a:ext cx="203168" cy="1308231"/>
            </a:xfrm>
            <a:prstGeom prst="rect">
              <a:avLst/>
            </a:prstGeom>
            <a:solidFill>
              <a:srgbClr val="80BD41">
                <a:alpha val="100000"/>
              </a:srgbClr>
            </a:solidFill>
          </p:spPr>
          <p:txBody>
            <a:bodyPr/>
            <a:lstStyle/>
            <a:p/>
          </p:txBody>
        </p:sp>
        <p:sp>
          <p:nvSpPr>
            <p:cNvPr id="43" name="rc43"/>
            <p:cNvSpPr/>
            <p:nvPr/>
          </p:nvSpPr>
          <p:spPr>
            <a:xfrm>
              <a:off x="2461382" y="3363941"/>
              <a:ext cx="203168" cy="13213"/>
            </a:xfrm>
            <a:prstGeom prst="rect">
              <a:avLst/>
            </a:prstGeom>
            <a:solidFill>
              <a:srgbClr val="0058AB">
                <a:alpha val="100000"/>
              </a:srgbClr>
            </a:solidFill>
          </p:spPr>
          <p:txBody>
            <a:bodyPr/>
            <a:lstStyle/>
            <a:p/>
          </p:txBody>
        </p:sp>
        <p:sp>
          <p:nvSpPr>
            <p:cNvPr id="44" name="rc44"/>
            <p:cNvSpPr/>
            <p:nvPr/>
          </p:nvSpPr>
          <p:spPr>
            <a:xfrm>
              <a:off x="2461382" y="3377155"/>
              <a:ext cx="203168" cy="0"/>
            </a:xfrm>
            <a:prstGeom prst="rect">
              <a:avLst/>
            </a:prstGeom>
            <a:solidFill>
              <a:srgbClr val="1CABE2">
                <a:alpha val="100000"/>
              </a:srgbClr>
            </a:solidFill>
          </p:spPr>
          <p:txBody>
            <a:bodyPr/>
            <a:lstStyle/>
            <a:p/>
          </p:txBody>
        </p:sp>
        <p:sp>
          <p:nvSpPr>
            <p:cNvPr id="45" name="rc45"/>
            <p:cNvSpPr/>
            <p:nvPr/>
          </p:nvSpPr>
          <p:spPr>
            <a:xfrm>
              <a:off x="2687125" y="3371613"/>
              <a:ext cx="203168" cy="1313773"/>
            </a:xfrm>
            <a:prstGeom prst="rect">
              <a:avLst/>
            </a:prstGeom>
            <a:solidFill>
              <a:srgbClr val="80BD41">
                <a:alpha val="100000"/>
              </a:srgbClr>
            </a:solidFill>
          </p:spPr>
          <p:txBody>
            <a:bodyPr/>
            <a:lstStyle/>
            <a:p/>
          </p:txBody>
        </p:sp>
        <p:sp>
          <p:nvSpPr>
            <p:cNvPr id="46" name="rc46"/>
            <p:cNvSpPr/>
            <p:nvPr/>
          </p:nvSpPr>
          <p:spPr>
            <a:xfrm>
              <a:off x="2687125" y="3344802"/>
              <a:ext cx="203168" cy="13407"/>
            </a:xfrm>
            <a:prstGeom prst="rect">
              <a:avLst/>
            </a:prstGeom>
            <a:solidFill>
              <a:srgbClr val="0058AB">
                <a:alpha val="100000"/>
              </a:srgbClr>
            </a:solidFill>
          </p:spPr>
          <p:txBody>
            <a:bodyPr/>
            <a:lstStyle/>
            <a:p/>
          </p:txBody>
        </p:sp>
        <p:sp>
          <p:nvSpPr>
            <p:cNvPr id="47" name="rc47"/>
            <p:cNvSpPr/>
            <p:nvPr/>
          </p:nvSpPr>
          <p:spPr>
            <a:xfrm>
              <a:off x="2687125" y="3358210"/>
              <a:ext cx="203168" cy="13403"/>
            </a:xfrm>
            <a:prstGeom prst="rect">
              <a:avLst/>
            </a:prstGeom>
            <a:solidFill>
              <a:srgbClr val="1CABE2">
                <a:alpha val="100000"/>
              </a:srgbClr>
            </a:solidFill>
          </p:spPr>
          <p:txBody>
            <a:bodyPr/>
            <a:lstStyle/>
            <a:p/>
          </p:txBody>
        </p:sp>
        <p:sp>
          <p:nvSpPr>
            <p:cNvPr id="48" name="rc48"/>
            <p:cNvSpPr/>
            <p:nvPr/>
          </p:nvSpPr>
          <p:spPr>
            <a:xfrm>
              <a:off x="2912867" y="3365010"/>
              <a:ext cx="203168" cy="1320376"/>
            </a:xfrm>
            <a:prstGeom prst="rect">
              <a:avLst/>
            </a:prstGeom>
            <a:solidFill>
              <a:srgbClr val="80BD41">
                <a:alpha val="100000"/>
              </a:srgbClr>
            </a:solidFill>
          </p:spPr>
          <p:txBody>
            <a:bodyPr/>
            <a:lstStyle/>
            <a:p/>
          </p:txBody>
        </p:sp>
        <p:sp>
          <p:nvSpPr>
            <p:cNvPr id="49" name="rc49"/>
            <p:cNvSpPr/>
            <p:nvPr/>
          </p:nvSpPr>
          <p:spPr>
            <a:xfrm>
              <a:off x="2912867" y="3338065"/>
              <a:ext cx="203168" cy="13474"/>
            </a:xfrm>
            <a:prstGeom prst="rect">
              <a:avLst/>
            </a:prstGeom>
            <a:solidFill>
              <a:srgbClr val="0058AB">
                <a:alpha val="100000"/>
              </a:srgbClr>
            </a:solidFill>
          </p:spPr>
          <p:txBody>
            <a:bodyPr/>
            <a:lstStyle/>
            <a:p/>
          </p:txBody>
        </p:sp>
        <p:sp>
          <p:nvSpPr>
            <p:cNvPr id="50" name="rc50"/>
            <p:cNvSpPr/>
            <p:nvPr/>
          </p:nvSpPr>
          <p:spPr>
            <a:xfrm>
              <a:off x="2912867" y="3351539"/>
              <a:ext cx="203168" cy="13470"/>
            </a:xfrm>
            <a:prstGeom prst="rect">
              <a:avLst/>
            </a:prstGeom>
            <a:solidFill>
              <a:srgbClr val="1CABE2">
                <a:alpha val="100000"/>
              </a:srgbClr>
            </a:solidFill>
          </p:spPr>
          <p:txBody>
            <a:bodyPr/>
            <a:lstStyle/>
            <a:p/>
          </p:txBody>
        </p:sp>
        <p:sp>
          <p:nvSpPr>
            <p:cNvPr id="51" name="rc51"/>
            <p:cNvSpPr/>
            <p:nvPr/>
          </p:nvSpPr>
          <p:spPr>
            <a:xfrm>
              <a:off x="3138609" y="3398449"/>
              <a:ext cx="203168" cy="1286937"/>
            </a:xfrm>
            <a:prstGeom prst="rect">
              <a:avLst/>
            </a:prstGeom>
            <a:solidFill>
              <a:srgbClr val="80BD41">
                <a:alpha val="100000"/>
              </a:srgbClr>
            </a:solidFill>
          </p:spPr>
          <p:txBody>
            <a:bodyPr/>
            <a:lstStyle/>
            <a:p/>
          </p:txBody>
        </p:sp>
        <p:sp>
          <p:nvSpPr>
            <p:cNvPr id="52" name="rc52"/>
            <p:cNvSpPr/>
            <p:nvPr/>
          </p:nvSpPr>
          <p:spPr>
            <a:xfrm>
              <a:off x="3138609" y="3372185"/>
              <a:ext cx="203168" cy="13132"/>
            </a:xfrm>
            <a:prstGeom prst="rect">
              <a:avLst/>
            </a:prstGeom>
            <a:solidFill>
              <a:srgbClr val="0058AB">
                <a:alpha val="100000"/>
              </a:srgbClr>
            </a:solidFill>
          </p:spPr>
          <p:txBody>
            <a:bodyPr/>
            <a:lstStyle/>
            <a:p/>
          </p:txBody>
        </p:sp>
        <p:sp>
          <p:nvSpPr>
            <p:cNvPr id="53" name="rc53"/>
            <p:cNvSpPr/>
            <p:nvPr/>
          </p:nvSpPr>
          <p:spPr>
            <a:xfrm>
              <a:off x="3138609" y="3385317"/>
              <a:ext cx="203168" cy="13132"/>
            </a:xfrm>
            <a:prstGeom prst="rect">
              <a:avLst/>
            </a:prstGeom>
            <a:solidFill>
              <a:srgbClr val="1CABE2">
                <a:alpha val="100000"/>
              </a:srgbClr>
            </a:solidFill>
          </p:spPr>
          <p:txBody>
            <a:bodyPr/>
            <a:lstStyle/>
            <a:p/>
          </p:txBody>
        </p:sp>
        <p:sp>
          <p:nvSpPr>
            <p:cNvPr id="54" name="rc54"/>
            <p:cNvSpPr/>
            <p:nvPr/>
          </p:nvSpPr>
          <p:spPr>
            <a:xfrm>
              <a:off x="3364352" y="3447913"/>
              <a:ext cx="203168" cy="1237474"/>
            </a:xfrm>
            <a:prstGeom prst="rect">
              <a:avLst/>
            </a:prstGeom>
            <a:solidFill>
              <a:srgbClr val="80BD41">
                <a:alpha val="100000"/>
              </a:srgbClr>
            </a:solidFill>
          </p:spPr>
          <p:txBody>
            <a:bodyPr/>
            <a:lstStyle/>
            <a:p/>
          </p:txBody>
        </p:sp>
        <p:sp>
          <p:nvSpPr>
            <p:cNvPr id="55" name="rc55"/>
            <p:cNvSpPr/>
            <p:nvPr/>
          </p:nvSpPr>
          <p:spPr>
            <a:xfrm>
              <a:off x="3364352" y="3409641"/>
              <a:ext cx="203168" cy="38271"/>
            </a:xfrm>
            <a:prstGeom prst="rect">
              <a:avLst/>
            </a:prstGeom>
            <a:solidFill>
              <a:srgbClr val="0058AB">
                <a:alpha val="100000"/>
              </a:srgbClr>
            </a:solidFill>
          </p:spPr>
          <p:txBody>
            <a:bodyPr/>
            <a:lstStyle/>
            <a:p/>
          </p:txBody>
        </p:sp>
        <p:sp>
          <p:nvSpPr>
            <p:cNvPr id="56" name="rc56"/>
            <p:cNvSpPr/>
            <p:nvPr/>
          </p:nvSpPr>
          <p:spPr>
            <a:xfrm>
              <a:off x="3364352" y="3447913"/>
              <a:ext cx="203168" cy="0"/>
            </a:xfrm>
            <a:prstGeom prst="rect">
              <a:avLst/>
            </a:prstGeom>
            <a:solidFill>
              <a:srgbClr val="1CABE2">
                <a:alpha val="100000"/>
              </a:srgbClr>
            </a:solidFill>
          </p:spPr>
          <p:txBody>
            <a:bodyPr/>
            <a:lstStyle/>
            <a:p/>
          </p:txBody>
        </p:sp>
        <p:sp>
          <p:nvSpPr>
            <p:cNvPr id="57" name="rc57"/>
            <p:cNvSpPr/>
            <p:nvPr/>
          </p:nvSpPr>
          <p:spPr>
            <a:xfrm>
              <a:off x="3590094" y="3445129"/>
              <a:ext cx="203168" cy="1240257"/>
            </a:xfrm>
            <a:prstGeom prst="rect">
              <a:avLst/>
            </a:prstGeom>
            <a:solidFill>
              <a:srgbClr val="80BD41">
                <a:alpha val="100000"/>
              </a:srgbClr>
            </a:solidFill>
          </p:spPr>
          <p:txBody>
            <a:bodyPr/>
            <a:lstStyle/>
            <a:p/>
          </p:txBody>
        </p:sp>
        <p:sp>
          <p:nvSpPr>
            <p:cNvPr id="58" name="rc58"/>
            <p:cNvSpPr/>
            <p:nvPr/>
          </p:nvSpPr>
          <p:spPr>
            <a:xfrm>
              <a:off x="3590094" y="3432600"/>
              <a:ext cx="203168" cy="12528"/>
            </a:xfrm>
            <a:prstGeom prst="rect">
              <a:avLst/>
            </a:prstGeom>
            <a:solidFill>
              <a:srgbClr val="0058AB">
                <a:alpha val="100000"/>
              </a:srgbClr>
            </a:solidFill>
          </p:spPr>
          <p:txBody>
            <a:bodyPr/>
            <a:lstStyle/>
            <a:p/>
          </p:txBody>
        </p:sp>
        <p:sp>
          <p:nvSpPr>
            <p:cNvPr id="59" name="rc59"/>
            <p:cNvSpPr/>
            <p:nvPr/>
          </p:nvSpPr>
          <p:spPr>
            <a:xfrm>
              <a:off x="3590094" y="3445129"/>
              <a:ext cx="203168" cy="0"/>
            </a:xfrm>
            <a:prstGeom prst="rect">
              <a:avLst/>
            </a:prstGeom>
            <a:solidFill>
              <a:srgbClr val="1CABE2">
                <a:alpha val="100000"/>
              </a:srgbClr>
            </a:solidFill>
          </p:spPr>
          <p:txBody>
            <a:bodyPr/>
            <a:lstStyle/>
            <a:p/>
          </p:txBody>
        </p:sp>
        <p:sp>
          <p:nvSpPr>
            <p:cNvPr id="60" name="rc60"/>
            <p:cNvSpPr/>
            <p:nvPr/>
          </p:nvSpPr>
          <p:spPr>
            <a:xfrm>
              <a:off x="3815836" y="3441080"/>
              <a:ext cx="203168" cy="1244306"/>
            </a:xfrm>
            <a:prstGeom prst="rect">
              <a:avLst/>
            </a:prstGeom>
            <a:solidFill>
              <a:srgbClr val="80BD41">
                <a:alpha val="100000"/>
              </a:srgbClr>
            </a:solidFill>
          </p:spPr>
          <p:txBody>
            <a:bodyPr/>
            <a:lstStyle/>
            <a:p/>
          </p:txBody>
        </p:sp>
        <p:sp>
          <p:nvSpPr>
            <p:cNvPr id="61" name="rc61"/>
            <p:cNvSpPr/>
            <p:nvPr/>
          </p:nvSpPr>
          <p:spPr>
            <a:xfrm>
              <a:off x="3815836" y="3428512"/>
              <a:ext cx="203168" cy="12567"/>
            </a:xfrm>
            <a:prstGeom prst="rect">
              <a:avLst/>
            </a:prstGeom>
            <a:solidFill>
              <a:srgbClr val="0058AB">
                <a:alpha val="100000"/>
              </a:srgbClr>
            </a:solidFill>
          </p:spPr>
          <p:txBody>
            <a:bodyPr/>
            <a:lstStyle/>
            <a:p/>
          </p:txBody>
        </p:sp>
        <p:sp>
          <p:nvSpPr>
            <p:cNvPr id="62" name="rc62"/>
            <p:cNvSpPr/>
            <p:nvPr/>
          </p:nvSpPr>
          <p:spPr>
            <a:xfrm>
              <a:off x="3815836" y="3441080"/>
              <a:ext cx="203168" cy="0"/>
            </a:xfrm>
            <a:prstGeom prst="rect">
              <a:avLst/>
            </a:prstGeom>
            <a:solidFill>
              <a:srgbClr val="1CABE2">
                <a:alpha val="100000"/>
              </a:srgbClr>
            </a:solidFill>
          </p:spPr>
          <p:txBody>
            <a:bodyPr/>
            <a:lstStyle/>
            <a:p/>
          </p:txBody>
        </p:sp>
        <p:sp>
          <p:nvSpPr>
            <p:cNvPr id="63" name="rc63"/>
            <p:cNvSpPr/>
            <p:nvPr/>
          </p:nvSpPr>
          <p:spPr>
            <a:xfrm>
              <a:off x="4041579" y="3426950"/>
              <a:ext cx="203168" cy="1258436"/>
            </a:xfrm>
            <a:prstGeom prst="rect">
              <a:avLst/>
            </a:prstGeom>
            <a:solidFill>
              <a:srgbClr val="80BD41">
                <a:alpha val="100000"/>
              </a:srgbClr>
            </a:solidFill>
          </p:spPr>
          <p:txBody>
            <a:bodyPr/>
            <a:lstStyle/>
            <a:p/>
          </p:txBody>
        </p:sp>
        <p:sp>
          <p:nvSpPr>
            <p:cNvPr id="64" name="rc64"/>
            <p:cNvSpPr/>
            <p:nvPr/>
          </p:nvSpPr>
          <p:spPr>
            <a:xfrm>
              <a:off x="4041579" y="3414237"/>
              <a:ext cx="203168" cy="12712"/>
            </a:xfrm>
            <a:prstGeom prst="rect">
              <a:avLst/>
            </a:prstGeom>
            <a:solidFill>
              <a:srgbClr val="0058AB">
                <a:alpha val="100000"/>
              </a:srgbClr>
            </a:solidFill>
          </p:spPr>
          <p:txBody>
            <a:bodyPr/>
            <a:lstStyle/>
            <a:p/>
          </p:txBody>
        </p:sp>
        <p:sp>
          <p:nvSpPr>
            <p:cNvPr id="65" name="rc65"/>
            <p:cNvSpPr/>
            <p:nvPr/>
          </p:nvSpPr>
          <p:spPr>
            <a:xfrm>
              <a:off x="4041579" y="3426950"/>
              <a:ext cx="203168" cy="0"/>
            </a:xfrm>
            <a:prstGeom prst="rect">
              <a:avLst/>
            </a:prstGeom>
            <a:solidFill>
              <a:srgbClr val="1CABE2">
                <a:alpha val="100000"/>
              </a:srgbClr>
            </a:solidFill>
          </p:spPr>
          <p:txBody>
            <a:bodyPr/>
            <a:lstStyle/>
            <a:p/>
          </p:txBody>
        </p:sp>
        <p:sp>
          <p:nvSpPr>
            <p:cNvPr id="66" name="rc66"/>
            <p:cNvSpPr/>
            <p:nvPr/>
          </p:nvSpPr>
          <p:spPr>
            <a:xfrm>
              <a:off x="4267321" y="3424188"/>
              <a:ext cx="203168" cy="1261198"/>
            </a:xfrm>
            <a:prstGeom prst="rect">
              <a:avLst/>
            </a:prstGeom>
            <a:solidFill>
              <a:srgbClr val="80BD41">
                <a:alpha val="100000"/>
              </a:srgbClr>
            </a:solidFill>
          </p:spPr>
          <p:txBody>
            <a:bodyPr/>
            <a:lstStyle/>
            <a:p/>
          </p:txBody>
        </p:sp>
        <p:sp>
          <p:nvSpPr>
            <p:cNvPr id="67" name="rc67"/>
            <p:cNvSpPr/>
            <p:nvPr/>
          </p:nvSpPr>
          <p:spPr>
            <a:xfrm>
              <a:off x="4267321" y="3411447"/>
              <a:ext cx="203168" cy="12740"/>
            </a:xfrm>
            <a:prstGeom prst="rect">
              <a:avLst/>
            </a:prstGeom>
            <a:solidFill>
              <a:srgbClr val="0058AB">
                <a:alpha val="100000"/>
              </a:srgbClr>
            </a:solidFill>
          </p:spPr>
          <p:txBody>
            <a:bodyPr/>
            <a:lstStyle/>
            <a:p/>
          </p:txBody>
        </p:sp>
        <p:sp>
          <p:nvSpPr>
            <p:cNvPr id="68" name="rc68"/>
            <p:cNvSpPr/>
            <p:nvPr/>
          </p:nvSpPr>
          <p:spPr>
            <a:xfrm>
              <a:off x="4267321" y="3424188"/>
              <a:ext cx="203168" cy="0"/>
            </a:xfrm>
            <a:prstGeom prst="rect">
              <a:avLst/>
            </a:prstGeom>
            <a:solidFill>
              <a:srgbClr val="1CABE2">
                <a:alpha val="100000"/>
              </a:srgbClr>
            </a:solidFill>
          </p:spPr>
          <p:txBody>
            <a:bodyPr/>
            <a:lstStyle/>
            <a:p/>
          </p:txBody>
        </p:sp>
        <p:sp>
          <p:nvSpPr>
            <p:cNvPr id="69" name="rc69"/>
            <p:cNvSpPr/>
            <p:nvPr/>
          </p:nvSpPr>
          <p:spPr>
            <a:xfrm>
              <a:off x="4493063" y="3450431"/>
              <a:ext cx="203168" cy="1234955"/>
            </a:xfrm>
            <a:prstGeom prst="rect">
              <a:avLst/>
            </a:prstGeom>
            <a:solidFill>
              <a:srgbClr val="80BD41">
                <a:alpha val="100000"/>
              </a:srgbClr>
            </a:solidFill>
          </p:spPr>
          <p:txBody>
            <a:bodyPr/>
            <a:lstStyle/>
            <a:p/>
          </p:txBody>
        </p:sp>
        <p:sp>
          <p:nvSpPr>
            <p:cNvPr id="70" name="rc70"/>
            <p:cNvSpPr/>
            <p:nvPr/>
          </p:nvSpPr>
          <p:spPr>
            <a:xfrm>
              <a:off x="4493063" y="3437958"/>
              <a:ext cx="203168" cy="12472"/>
            </a:xfrm>
            <a:prstGeom prst="rect">
              <a:avLst/>
            </a:prstGeom>
            <a:solidFill>
              <a:srgbClr val="0058AB">
                <a:alpha val="100000"/>
              </a:srgbClr>
            </a:solidFill>
          </p:spPr>
          <p:txBody>
            <a:bodyPr/>
            <a:lstStyle/>
            <a:p/>
          </p:txBody>
        </p:sp>
        <p:sp>
          <p:nvSpPr>
            <p:cNvPr id="71" name="rc71"/>
            <p:cNvSpPr/>
            <p:nvPr/>
          </p:nvSpPr>
          <p:spPr>
            <a:xfrm>
              <a:off x="4493063" y="3450431"/>
              <a:ext cx="203168" cy="0"/>
            </a:xfrm>
            <a:prstGeom prst="rect">
              <a:avLst/>
            </a:prstGeom>
            <a:solidFill>
              <a:srgbClr val="1CABE2">
                <a:alpha val="100000"/>
              </a:srgbClr>
            </a:solidFill>
          </p:spPr>
          <p:txBody>
            <a:bodyPr/>
            <a:lstStyle/>
            <a:p/>
          </p:txBody>
        </p:sp>
        <p:sp>
          <p:nvSpPr>
            <p:cNvPr id="72" name="rc72"/>
            <p:cNvSpPr/>
            <p:nvPr/>
          </p:nvSpPr>
          <p:spPr>
            <a:xfrm>
              <a:off x="4718806" y="3477157"/>
              <a:ext cx="203168" cy="1208229"/>
            </a:xfrm>
            <a:prstGeom prst="rect">
              <a:avLst/>
            </a:prstGeom>
            <a:solidFill>
              <a:srgbClr val="80BD41">
                <a:alpha val="100000"/>
              </a:srgbClr>
            </a:solidFill>
          </p:spPr>
          <p:txBody>
            <a:bodyPr/>
            <a:lstStyle/>
            <a:p/>
          </p:txBody>
        </p:sp>
        <p:sp>
          <p:nvSpPr>
            <p:cNvPr id="73" name="rc73"/>
            <p:cNvSpPr/>
            <p:nvPr/>
          </p:nvSpPr>
          <p:spPr>
            <a:xfrm>
              <a:off x="4718806" y="3464953"/>
              <a:ext cx="203168" cy="12204"/>
            </a:xfrm>
            <a:prstGeom prst="rect">
              <a:avLst/>
            </a:prstGeom>
            <a:solidFill>
              <a:srgbClr val="0058AB">
                <a:alpha val="100000"/>
              </a:srgbClr>
            </a:solidFill>
          </p:spPr>
          <p:txBody>
            <a:bodyPr/>
            <a:lstStyle/>
            <a:p/>
          </p:txBody>
        </p:sp>
        <p:sp>
          <p:nvSpPr>
            <p:cNvPr id="74" name="rc74"/>
            <p:cNvSpPr/>
            <p:nvPr/>
          </p:nvSpPr>
          <p:spPr>
            <a:xfrm>
              <a:off x="4718806" y="3477157"/>
              <a:ext cx="203168" cy="0"/>
            </a:xfrm>
            <a:prstGeom prst="rect">
              <a:avLst/>
            </a:prstGeom>
            <a:solidFill>
              <a:srgbClr val="1CABE2">
                <a:alpha val="100000"/>
              </a:srgbClr>
            </a:solidFill>
          </p:spPr>
          <p:txBody>
            <a:bodyPr/>
            <a:lstStyle/>
            <a:p/>
          </p:txBody>
        </p:sp>
        <p:sp>
          <p:nvSpPr>
            <p:cNvPr id="75" name="rc75"/>
            <p:cNvSpPr/>
            <p:nvPr/>
          </p:nvSpPr>
          <p:spPr>
            <a:xfrm>
              <a:off x="4944548" y="3495083"/>
              <a:ext cx="203168" cy="1190303"/>
            </a:xfrm>
            <a:prstGeom prst="rect">
              <a:avLst/>
            </a:prstGeom>
            <a:solidFill>
              <a:srgbClr val="80BD41">
                <a:alpha val="100000"/>
              </a:srgbClr>
            </a:solidFill>
          </p:spPr>
          <p:txBody>
            <a:bodyPr/>
            <a:lstStyle/>
            <a:p/>
          </p:txBody>
        </p:sp>
        <p:sp>
          <p:nvSpPr>
            <p:cNvPr id="76" name="rc76"/>
            <p:cNvSpPr/>
            <p:nvPr/>
          </p:nvSpPr>
          <p:spPr>
            <a:xfrm>
              <a:off x="4944548" y="3483059"/>
              <a:ext cx="203168" cy="12024"/>
            </a:xfrm>
            <a:prstGeom prst="rect">
              <a:avLst/>
            </a:prstGeom>
            <a:solidFill>
              <a:srgbClr val="0058AB">
                <a:alpha val="100000"/>
              </a:srgbClr>
            </a:solidFill>
          </p:spPr>
          <p:txBody>
            <a:bodyPr/>
            <a:lstStyle/>
            <a:p/>
          </p:txBody>
        </p:sp>
        <p:sp>
          <p:nvSpPr>
            <p:cNvPr id="77" name="rc77"/>
            <p:cNvSpPr/>
            <p:nvPr/>
          </p:nvSpPr>
          <p:spPr>
            <a:xfrm>
              <a:off x="4944548" y="3495083"/>
              <a:ext cx="203168" cy="0"/>
            </a:xfrm>
            <a:prstGeom prst="rect">
              <a:avLst/>
            </a:prstGeom>
            <a:solidFill>
              <a:srgbClr val="1CABE2">
                <a:alpha val="100000"/>
              </a:srgbClr>
            </a:solidFill>
          </p:spPr>
          <p:txBody>
            <a:bodyPr/>
            <a:lstStyle/>
            <a:p/>
          </p:txBody>
        </p:sp>
        <p:sp>
          <p:nvSpPr>
            <p:cNvPr id="78" name="rc78"/>
            <p:cNvSpPr/>
            <p:nvPr/>
          </p:nvSpPr>
          <p:spPr>
            <a:xfrm>
              <a:off x="5170291" y="3506649"/>
              <a:ext cx="203168" cy="1178737"/>
            </a:xfrm>
            <a:prstGeom prst="rect">
              <a:avLst/>
            </a:prstGeom>
            <a:solidFill>
              <a:srgbClr val="80BD41">
                <a:alpha val="100000"/>
              </a:srgbClr>
            </a:solidFill>
          </p:spPr>
          <p:txBody>
            <a:bodyPr/>
            <a:lstStyle/>
            <a:p/>
          </p:txBody>
        </p:sp>
        <p:sp>
          <p:nvSpPr>
            <p:cNvPr id="79" name="rc79"/>
            <p:cNvSpPr/>
            <p:nvPr/>
          </p:nvSpPr>
          <p:spPr>
            <a:xfrm>
              <a:off x="5170291" y="3494741"/>
              <a:ext cx="203168" cy="11908"/>
            </a:xfrm>
            <a:prstGeom prst="rect">
              <a:avLst/>
            </a:prstGeom>
            <a:solidFill>
              <a:srgbClr val="0058AB">
                <a:alpha val="100000"/>
              </a:srgbClr>
            </a:solidFill>
          </p:spPr>
          <p:txBody>
            <a:bodyPr/>
            <a:lstStyle/>
            <a:p/>
          </p:txBody>
        </p:sp>
        <p:sp>
          <p:nvSpPr>
            <p:cNvPr id="80" name="rc80"/>
            <p:cNvSpPr/>
            <p:nvPr/>
          </p:nvSpPr>
          <p:spPr>
            <a:xfrm>
              <a:off x="5170291" y="3506649"/>
              <a:ext cx="203168" cy="0"/>
            </a:xfrm>
            <a:prstGeom prst="rect">
              <a:avLst/>
            </a:prstGeom>
            <a:solidFill>
              <a:srgbClr val="1CABE2">
                <a:alpha val="100000"/>
              </a:srgbClr>
            </a:solidFill>
          </p:spPr>
          <p:txBody>
            <a:bodyPr/>
            <a:lstStyle/>
            <a:p/>
          </p:txBody>
        </p:sp>
        <p:sp>
          <p:nvSpPr>
            <p:cNvPr id="81" name="rc81"/>
            <p:cNvSpPr/>
            <p:nvPr/>
          </p:nvSpPr>
          <p:spPr>
            <a:xfrm>
              <a:off x="5396033" y="3514392"/>
              <a:ext cx="203168" cy="1170995"/>
            </a:xfrm>
            <a:prstGeom prst="rect">
              <a:avLst/>
            </a:prstGeom>
            <a:solidFill>
              <a:srgbClr val="80BD41">
                <a:alpha val="100000"/>
              </a:srgbClr>
            </a:solidFill>
          </p:spPr>
          <p:txBody>
            <a:bodyPr/>
            <a:lstStyle/>
            <a:p/>
          </p:txBody>
        </p:sp>
        <p:sp>
          <p:nvSpPr>
            <p:cNvPr id="82" name="rc82"/>
            <p:cNvSpPr/>
            <p:nvPr/>
          </p:nvSpPr>
          <p:spPr>
            <a:xfrm>
              <a:off x="5396033" y="3502565"/>
              <a:ext cx="203168" cy="11827"/>
            </a:xfrm>
            <a:prstGeom prst="rect">
              <a:avLst/>
            </a:prstGeom>
            <a:solidFill>
              <a:srgbClr val="0058AB">
                <a:alpha val="100000"/>
              </a:srgbClr>
            </a:solidFill>
          </p:spPr>
          <p:txBody>
            <a:bodyPr/>
            <a:lstStyle/>
            <a:p/>
          </p:txBody>
        </p:sp>
        <p:sp>
          <p:nvSpPr>
            <p:cNvPr id="83" name="rc83"/>
            <p:cNvSpPr/>
            <p:nvPr/>
          </p:nvSpPr>
          <p:spPr>
            <a:xfrm>
              <a:off x="5396033" y="3514392"/>
              <a:ext cx="203168" cy="0"/>
            </a:xfrm>
            <a:prstGeom prst="rect">
              <a:avLst/>
            </a:prstGeom>
            <a:solidFill>
              <a:srgbClr val="1CABE2">
                <a:alpha val="100000"/>
              </a:srgbClr>
            </a:solidFill>
          </p:spPr>
          <p:txBody>
            <a:bodyPr/>
            <a:lstStyle/>
            <a:p/>
          </p:txBody>
        </p:sp>
        <p:sp>
          <p:nvSpPr>
            <p:cNvPr id="84" name="rc84"/>
            <p:cNvSpPr/>
            <p:nvPr/>
          </p:nvSpPr>
          <p:spPr>
            <a:xfrm>
              <a:off x="5621775" y="3523820"/>
              <a:ext cx="203168" cy="1161566"/>
            </a:xfrm>
            <a:prstGeom prst="rect">
              <a:avLst/>
            </a:prstGeom>
            <a:solidFill>
              <a:srgbClr val="80BD41">
                <a:alpha val="100000"/>
              </a:srgbClr>
            </a:solidFill>
          </p:spPr>
          <p:txBody>
            <a:bodyPr/>
            <a:lstStyle/>
            <a:p/>
          </p:txBody>
        </p:sp>
        <p:sp>
          <p:nvSpPr>
            <p:cNvPr id="85" name="rc85"/>
            <p:cNvSpPr/>
            <p:nvPr/>
          </p:nvSpPr>
          <p:spPr>
            <a:xfrm>
              <a:off x="5621775" y="3512088"/>
              <a:ext cx="203168" cy="11731"/>
            </a:xfrm>
            <a:prstGeom prst="rect">
              <a:avLst/>
            </a:prstGeom>
            <a:solidFill>
              <a:srgbClr val="0058AB">
                <a:alpha val="100000"/>
              </a:srgbClr>
            </a:solidFill>
          </p:spPr>
          <p:txBody>
            <a:bodyPr/>
            <a:lstStyle/>
            <a:p/>
          </p:txBody>
        </p:sp>
        <p:sp>
          <p:nvSpPr>
            <p:cNvPr id="86" name="rc86"/>
            <p:cNvSpPr/>
            <p:nvPr/>
          </p:nvSpPr>
          <p:spPr>
            <a:xfrm>
              <a:off x="5621775" y="3523820"/>
              <a:ext cx="203168" cy="0"/>
            </a:xfrm>
            <a:prstGeom prst="rect">
              <a:avLst/>
            </a:prstGeom>
            <a:solidFill>
              <a:srgbClr val="1CABE2">
                <a:alpha val="100000"/>
              </a:srgbClr>
            </a:solidFill>
          </p:spPr>
          <p:txBody>
            <a:bodyPr/>
            <a:lstStyle/>
            <a:p/>
          </p:txBody>
        </p:sp>
        <p:sp>
          <p:nvSpPr>
            <p:cNvPr id="87" name="rc87"/>
            <p:cNvSpPr/>
            <p:nvPr/>
          </p:nvSpPr>
          <p:spPr>
            <a:xfrm>
              <a:off x="5847518" y="3569502"/>
              <a:ext cx="203168" cy="1115884"/>
            </a:xfrm>
            <a:prstGeom prst="rect">
              <a:avLst/>
            </a:prstGeom>
            <a:solidFill>
              <a:srgbClr val="80BD41">
                <a:alpha val="100000"/>
              </a:srgbClr>
            </a:solidFill>
          </p:spPr>
          <p:txBody>
            <a:bodyPr/>
            <a:lstStyle/>
            <a:p/>
          </p:txBody>
        </p:sp>
        <p:sp>
          <p:nvSpPr>
            <p:cNvPr id="88" name="rc88"/>
            <p:cNvSpPr/>
            <p:nvPr/>
          </p:nvSpPr>
          <p:spPr>
            <a:xfrm>
              <a:off x="5847518" y="3523005"/>
              <a:ext cx="203168" cy="46496"/>
            </a:xfrm>
            <a:prstGeom prst="rect">
              <a:avLst/>
            </a:prstGeom>
            <a:solidFill>
              <a:srgbClr val="0058AB">
                <a:alpha val="100000"/>
              </a:srgbClr>
            </a:solidFill>
          </p:spPr>
          <p:txBody>
            <a:bodyPr/>
            <a:lstStyle/>
            <a:p/>
          </p:txBody>
        </p:sp>
        <p:sp>
          <p:nvSpPr>
            <p:cNvPr id="89" name="rc89"/>
            <p:cNvSpPr/>
            <p:nvPr/>
          </p:nvSpPr>
          <p:spPr>
            <a:xfrm>
              <a:off x="5847518" y="3569502"/>
              <a:ext cx="203168" cy="0"/>
            </a:xfrm>
            <a:prstGeom prst="rect">
              <a:avLst/>
            </a:prstGeom>
            <a:solidFill>
              <a:srgbClr val="1CABE2">
                <a:alpha val="100000"/>
              </a:srgbClr>
            </a:solidFill>
          </p:spPr>
          <p:txBody>
            <a:bodyPr/>
            <a:lstStyle/>
            <a:p/>
          </p:txBody>
        </p:sp>
        <p:sp>
          <p:nvSpPr>
            <p:cNvPr id="90" name="rc90"/>
            <p:cNvSpPr/>
            <p:nvPr/>
          </p:nvSpPr>
          <p:spPr>
            <a:xfrm>
              <a:off x="6073260" y="3578215"/>
              <a:ext cx="203168" cy="1107171"/>
            </a:xfrm>
            <a:prstGeom prst="rect">
              <a:avLst/>
            </a:prstGeom>
            <a:solidFill>
              <a:srgbClr val="80BD41">
                <a:alpha val="100000"/>
              </a:srgbClr>
            </a:solidFill>
          </p:spPr>
          <p:txBody>
            <a:bodyPr/>
            <a:lstStyle/>
            <a:p/>
          </p:txBody>
        </p:sp>
        <p:sp>
          <p:nvSpPr>
            <p:cNvPr id="91" name="rc91"/>
            <p:cNvSpPr/>
            <p:nvPr/>
          </p:nvSpPr>
          <p:spPr>
            <a:xfrm>
              <a:off x="6073260" y="3532081"/>
              <a:ext cx="203168" cy="46133"/>
            </a:xfrm>
            <a:prstGeom prst="rect">
              <a:avLst/>
            </a:prstGeom>
            <a:solidFill>
              <a:srgbClr val="0058AB">
                <a:alpha val="100000"/>
              </a:srgbClr>
            </a:solidFill>
          </p:spPr>
          <p:txBody>
            <a:bodyPr/>
            <a:lstStyle/>
            <a:p/>
          </p:txBody>
        </p:sp>
        <p:sp>
          <p:nvSpPr>
            <p:cNvPr id="92" name="rc92"/>
            <p:cNvSpPr/>
            <p:nvPr/>
          </p:nvSpPr>
          <p:spPr>
            <a:xfrm>
              <a:off x="6073260" y="3578215"/>
              <a:ext cx="203168" cy="0"/>
            </a:xfrm>
            <a:prstGeom prst="rect">
              <a:avLst/>
            </a:prstGeom>
            <a:solidFill>
              <a:srgbClr val="1CABE2">
                <a:alpha val="100000"/>
              </a:srgbClr>
            </a:solidFill>
          </p:spPr>
          <p:txBody>
            <a:bodyPr/>
            <a:lstStyle/>
            <a:p/>
          </p:txBody>
        </p:sp>
        <p:sp>
          <p:nvSpPr>
            <p:cNvPr id="93" name="rc93"/>
            <p:cNvSpPr/>
            <p:nvPr/>
          </p:nvSpPr>
          <p:spPr>
            <a:xfrm>
              <a:off x="6299002" y="3563238"/>
              <a:ext cx="203168" cy="1122148"/>
            </a:xfrm>
            <a:prstGeom prst="rect">
              <a:avLst/>
            </a:prstGeom>
            <a:solidFill>
              <a:srgbClr val="80BD41">
                <a:alpha val="100000"/>
              </a:srgbClr>
            </a:solidFill>
          </p:spPr>
          <p:txBody>
            <a:bodyPr/>
            <a:lstStyle/>
            <a:p/>
          </p:txBody>
        </p:sp>
        <p:sp>
          <p:nvSpPr>
            <p:cNvPr id="94" name="rc94"/>
            <p:cNvSpPr/>
            <p:nvPr/>
          </p:nvSpPr>
          <p:spPr>
            <a:xfrm>
              <a:off x="6299002" y="3540339"/>
              <a:ext cx="203168" cy="22899"/>
            </a:xfrm>
            <a:prstGeom prst="rect">
              <a:avLst/>
            </a:prstGeom>
            <a:solidFill>
              <a:srgbClr val="0058AB">
                <a:alpha val="100000"/>
              </a:srgbClr>
            </a:solidFill>
          </p:spPr>
          <p:txBody>
            <a:bodyPr/>
            <a:lstStyle/>
            <a:p/>
          </p:txBody>
        </p:sp>
        <p:sp>
          <p:nvSpPr>
            <p:cNvPr id="95" name="rc95"/>
            <p:cNvSpPr/>
            <p:nvPr/>
          </p:nvSpPr>
          <p:spPr>
            <a:xfrm>
              <a:off x="6299002" y="3563238"/>
              <a:ext cx="203168" cy="0"/>
            </a:xfrm>
            <a:prstGeom prst="rect">
              <a:avLst/>
            </a:prstGeom>
            <a:solidFill>
              <a:srgbClr val="1CABE2">
                <a:alpha val="100000"/>
              </a:srgbClr>
            </a:solidFill>
          </p:spPr>
          <p:txBody>
            <a:bodyPr/>
            <a:lstStyle/>
            <a:p/>
          </p:txBody>
        </p:sp>
        <p:sp>
          <p:nvSpPr>
            <p:cNvPr id="96" name="rc96"/>
            <p:cNvSpPr/>
            <p:nvPr/>
          </p:nvSpPr>
          <p:spPr>
            <a:xfrm>
              <a:off x="6524745" y="3558578"/>
              <a:ext cx="203168" cy="1126808"/>
            </a:xfrm>
            <a:prstGeom prst="rect">
              <a:avLst/>
            </a:prstGeom>
            <a:solidFill>
              <a:srgbClr val="80BD41">
                <a:alpha val="100000"/>
              </a:srgbClr>
            </a:solidFill>
          </p:spPr>
          <p:txBody>
            <a:bodyPr/>
            <a:lstStyle/>
            <a:p/>
          </p:txBody>
        </p:sp>
        <p:sp>
          <p:nvSpPr>
            <p:cNvPr id="97" name="rc97"/>
            <p:cNvSpPr/>
            <p:nvPr/>
          </p:nvSpPr>
          <p:spPr>
            <a:xfrm>
              <a:off x="6524745" y="3547196"/>
              <a:ext cx="203168" cy="11382"/>
            </a:xfrm>
            <a:prstGeom prst="rect">
              <a:avLst/>
            </a:prstGeom>
            <a:solidFill>
              <a:srgbClr val="0058AB">
                <a:alpha val="100000"/>
              </a:srgbClr>
            </a:solidFill>
          </p:spPr>
          <p:txBody>
            <a:bodyPr/>
            <a:lstStyle/>
            <a:p/>
          </p:txBody>
        </p:sp>
        <p:sp>
          <p:nvSpPr>
            <p:cNvPr id="98" name="rc98"/>
            <p:cNvSpPr/>
            <p:nvPr/>
          </p:nvSpPr>
          <p:spPr>
            <a:xfrm>
              <a:off x="6524745" y="3558578"/>
              <a:ext cx="203168" cy="0"/>
            </a:xfrm>
            <a:prstGeom prst="rect">
              <a:avLst/>
            </a:prstGeom>
            <a:solidFill>
              <a:srgbClr val="1CABE2">
                <a:alpha val="100000"/>
              </a:srgbClr>
            </a:solidFill>
          </p:spPr>
          <p:txBody>
            <a:bodyPr/>
            <a:lstStyle/>
            <a:p/>
          </p:txBody>
        </p:sp>
        <p:sp>
          <p:nvSpPr>
            <p:cNvPr id="99" name="rc99"/>
            <p:cNvSpPr/>
            <p:nvPr/>
          </p:nvSpPr>
          <p:spPr>
            <a:xfrm>
              <a:off x="6750487" y="3593742"/>
              <a:ext cx="203168" cy="1091644"/>
            </a:xfrm>
            <a:prstGeom prst="rect">
              <a:avLst/>
            </a:prstGeom>
            <a:solidFill>
              <a:srgbClr val="80BD41">
                <a:alpha val="100000"/>
              </a:srgbClr>
            </a:solidFill>
          </p:spPr>
          <p:txBody>
            <a:bodyPr/>
            <a:lstStyle/>
            <a:p/>
          </p:txBody>
        </p:sp>
        <p:sp>
          <p:nvSpPr>
            <p:cNvPr id="100" name="rc100"/>
            <p:cNvSpPr/>
            <p:nvPr/>
          </p:nvSpPr>
          <p:spPr>
            <a:xfrm>
              <a:off x="6750487" y="3559979"/>
              <a:ext cx="203168" cy="22507"/>
            </a:xfrm>
            <a:prstGeom prst="rect">
              <a:avLst/>
            </a:prstGeom>
            <a:solidFill>
              <a:srgbClr val="0058AB">
                <a:alpha val="100000"/>
              </a:srgbClr>
            </a:solidFill>
          </p:spPr>
          <p:txBody>
            <a:bodyPr/>
            <a:lstStyle/>
            <a:p/>
          </p:txBody>
        </p:sp>
        <p:sp>
          <p:nvSpPr>
            <p:cNvPr id="101" name="rc101"/>
            <p:cNvSpPr/>
            <p:nvPr/>
          </p:nvSpPr>
          <p:spPr>
            <a:xfrm>
              <a:off x="6750487" y="3582486"/>
              <a:ext cx="203168" cy="11255"/>
            </a:xfrm>
            <a:prstGeom prst="rect">
              <a:avLst/>
            </a:prstGeom>
            <a:solidFill>
              <a:srgbClr val="1CABE2">
                <a:alpha val="100000"/>
              </a:srgbClr>
            </a:solidFill>
          </p:spPr>
          <p:txBody>
            <a:bodyPr/>
            <a:lstStyle/>
            <a:p/>
          </p:txBody>
        </p:sp>
        <p:sp>
          <p:nvSpPr>
            <p:cNvPr id="102" name="rc102"/>
            <p:cNvSpPr/>
            <p:nvPr/>
          </p:nvSpPr>
          <p:spPr>
            <a:xfrm>
              <a:off x="6976229" y="3611393"/>
              <a:ext cx="203168" cy="1073994"/>
            </a:xfrm>
            <a:prstGeom prst="rect">
              <a:avLst/>
            </a:prstGeom>
            <a:solidFill>
              <a:srgbClr val="80BD41">
                <a:alpha val="100000"/>
              </a:srgbClr>
            </a:solidFill>
          </p:spPr>
          <p:txBody>
            <a:bodyPr/>
            <a:lstStyle/>
            <a:p/>
          </p:txBody>
        </p:sp>
        <p:sp>
          <p:nvSpPr>
            <p:cNvPr id="103" name="rc103"/>
            <p:cNvSpPr/>
            <p:nvPr/>
          </p:nvSpPr>
          <p:spPr>
            <a:xfrm>
              <a:off x="6976229" y="3566642"/>
              <a:ext cx="203168" cy="44750"/>
            </a:xfrm>
            <a:prstGeom prst="rect">
              <a:avLst/>
            </a:prstGeom>
            <a:solidFill>
              <a:srgbClr val="0058AB">
                <a:alpha val="100000"/>
              </a:srgbClr>
            </a:solidFill>
          </p:spPr>
          <p:txBody>
            <a:bodyPr/>
            <a:lstStyle/>
            <a:p/>
          </p:txBody>
        </p:sp>
        <p:sp>
          <p:nvSpPr>
            <p:cNvPr id="104" name="rc104"/>
            <p:cNvSpPr/>
            <p:nvPr/>
          </p:nvSpPr>
          <p:spPr>
            <a:xfrm>
              <a:off x="6976229" y="3611393"/>
              <a:ext cx="203168" cy="0"/>
            </a:xfrm>
            <a:prstGeom prst="rect">
              <a:avLst/>
            </a:prstGeom>
            <a:solidFill>
              <a:srgbClr val="1CABE2">
                <a:alpha val="100000"/>
              </a:srgbClr>
            </a:solidFill>
          </p:spPr>
          <p:txBody>
            <a:bodyPr/>
            <a:lstStyle/>
            <a:p/>
          </p:txBody>
        </p:sp>
        <p:sp>
          <p:nvSpPr>
            <p:cNvPr id="105" name="rc105"/>
            <p:cNvSpPr/>
            <p:nvPr/>
          </p:nvSpPr>
          <p:spPr>
            <a:xfrm>
              <a:off x="7201972" y="3573640"/>
              <a:ext cx="203168" cy="29806"/>
            </a:xfrm>
            <a:prstGeom prst="rect">
              <a:avLst/>
            </a:prstGeom>
            <a:solidFill>
              <a:srgbClr val="F26A21">
                <a:alpha val="100000"/>
              </a:srgbClr>
            </a:solidFill>
          </p:spPr>
          <p:txBody>
            <a:bodyPr/>
            <a:lstStyle/>
            <a:p/>
          </p:txBody>
        </p:sp>
        <p:sp>
          <p:nvSpPr>
            <p:cNvPr id="106" name="rc106"/>
            <p:cNvSpPr/>
            <p:nvPr/>
          </p:nvSpPr>
          <p:spPr>
            <a:xfrm>
              <a:off x="7201972" y="3603446"/>
              <a:ext cx="203168" cy="1081940"/>
            </a:xfrm>
            <a:prstGeom prst="rect">
              <a:avLst/>
            </a:prstGeom>
            <a:solidFill>
              <a:srgbClr val="FFC20E">
                <a:alpha val="100000"/>
              </a:srgbClr>
            </a:solidFill>
          </p:spPr>
          <p:txBody>
            <a:bodyPr/>
            <a:lstStyle/>
            <a:p/>
          </p:txBody>
        </p:sp>
        <p:sp>
          <p:nvSpPr>
            <p:cNvPr id="107" name="rc107"/>
            <p:cNvSpPr/>
            <p:nvPr/>
          </p:nvSpPr>
          <p:spPr>
            <a:xfrm>
              <a:off x="7427714" y="3579135"/>
              <a:ext cx="203168" cy="19852"/>
            </a:xfrm>
            <a:prstGeom prst="rect">
              <a:avLst/>
            </a:prstGeom>
            <a:solidFill>
              <a:srgbClr val="F26A21">
                <a:alpha val="100000"/>
              </a:srgbClr>
            </a:solidFill>
          </p:spPr>
          <p:txBody>
            <a:bodyPr/>
            <a:lstStyle/>
            <a:p/>
          </p:txBody>
        </p:sp>
        <p:sp>
          <p:nvSpPr>
            <p:cNvPr id="108" name="rc108"/>
            <p:cNvSpPr/>
            <p:nvPr/>
          </p:nvSpPr>
          <p:spPr>
            <a:xfrm>
              <a:off x="7427714" y="3598988"/>
              <a:ext cx="203168" cy="1086398"/>
            </a:xfrm>
            <a:prstGeom prst="rect">
              <a:avLst/>
            </a:prstGeom>
            <a:solidFill>
              <a:srgbClr val="FFC20E">
                <a:alpha val="100000"/>
              </a:srgbClr>
            </a:solidFill>
          </p:spPr>
          <p:txBody>
            <a:bodyPr/>
            <a:lstStyle/>
            <a:p/>
          </p:txBody>
        </p:sp>
        <p:sp>
          <p:nvSpPr>
            <p:cNvPr id="109" name="rc109"/>
            <p:cNvSpPr/>
            <p:nvPr/>
          </p:nvSpPr>
          <p:spPr>
            <a:xfrm>
              <a:off x="7653457" y="3584592"/>
              <a:ext cx="203168" cy="13222"/>
            </a:xfrm>
            <a:prstGeom prst="rect">
              <a:avLst/>
            </a:prstGeom>
            <a:solidFill>
              <a:srgbClr val="F26A21">
                <a:alpha val="100000"/>
              </a:srgbClr>
            </a:solidFill>
          </p:spPr>
          <p:txBody>
            <a:bodyPr/>
            <a:lstStyle/>
            <a:p/>
          </p:txBody>
        </p:sp>
        <p:sp>
          <p:nvSpPr>
            <p:cNvPr id="110" name="rc110"/>
            <p:cNvSpPr/>
            <p:nvPr/>
          </p:nvSpPr>
          <p:spPr>
            <a:xfrm>
              <a:off x="7653457" y="3597815"/>
              <a:ext cx="203168" cy="1087571"/>
            </a:xfrm>
            <a:prstGeom prst="rect">
              <a:avLst/>
            </a:prstGeom>
            <a:solidFill>
              <a:srgbClr val="FFC20E">
                <a:alpha val="100000"/>
              </a:srgbClr>
            </a:solidFill>
          </p:spPr>
          <p:txBody>
            <a:bodyPr/>
            <a:lstStyle/>
            <a:p/>
          </p:txBody>
        </p:sp>
        <p:sp>
          <p:nvSpPr>
            <p:cNvPr id="111" name="rc111"/>
            <p:cNvSpPr/>
            <p:nvPr/>
          </p:nvSpPr>
          <p:spPr>
            <a:xfrm>
              <a:off x="7879199" y="3588892"/>
              <a:ext cx="203168" cy="8807"/>
            </a:xfrm>
            <a:prstGeom prst="rect">
              <a:avLst/>
            </a:prstGeom>
            <a:solidFill>
              <a:srgbClr val="F26A21">
                <a:alpha val="100000"/>
              </a:srgbClr>
            </a:solidFill>
          </p:spPr>
          <p:txBody>
            <a:bodyPr/>
            <a:lstStyle/>
            <a:p/>
          </p:txBody>
        </p:sp>
        <p:sp>
          <p:nvSpPr>
            <p:cNvPr id="112" name="rc112"/>
            <p:cNvSpPr/>
            <p:nvPr/>
          </p:nvSpPr>
          <p:spPr>
            <a:xfrm>
              <a:off x="7879199" y="3597699"/>
              <a:ext cx="203168" cy="1087687"/>
            </a:xfrm>
            <a:prstGeom prst="rect">
              <a:avLst/>
            </a:prstGeom>
            <a:solidFill>
              <a:srgbClr val="FFC20E">
                <a:alpha val="100000"/>
              </a:srgbClr>
            </a:solidFill>
          </p:spPr>
          <p:txBody>
            <a:bodyPr/>
            <a:lstStyle/>
            <a:p/>
          </p:txBody>
        </p:sp>
        <p:sp>
          <p:nvSpPr>
            <p:cNvPr id="113" name="rc113"/>
            <p:cNvSpPr/>
            <p:nvPr/>
          </p:nvSpPr>
          <p:spPr>
            <a:xfrm>
              <a:off x="8104941" y="3591908"/>
              <a:ext cx="203168" cy="5865"/>
            </a:xfrm>
            <a:prstGeom prst="rect">
              <a:avLst/>
            </a:prstGeom>
            <a:solidFill>
              <a:srgbClr val="F26A21">
                <a:alpha val="100000"/>
              </a:srgbClr>
            </a:solidFill>
          </p:spPr>
          <p:txBody>
            <a:bodyPr/>
            <a:lstStyle/>
            <a:p/>
          </p:txBody>
        </p:sp>
        <p:sp>
          <p:nvSpPr>
            <p:cNvPr id="114" name="rc114"/>
            <p:cNvSpPr/>
            <p:nvPr/>
          </p:nvSpPr>
          <p:spPr>
            <a:xfrm>
              <a:off x="8104941" y="3597774"/>
              <a:ext cx="203168" cy="1087613"/>
            </a:xfrm>
            <a:prstGeom prst="rect">
              <a:avLst/>
            </a:prstGeom>
            <a:solidFill>
              <a:srgbClr val="FFC20E">
                <a:alpha val="100000"/>
              </a:srgbClr>
            </a:solidFill>
          </p:spPr>
          <p:txBody>
            <a:bodyPr/>
            <a:lstStyle/>
            <a:p/>
          </p:txBody>
        </p:sp>
        <p:sp>
          <p:nvSpPr>
            <p:cNvPr id="115" name="pl115"/>
            <p:cNvSpPr/>
            <p:nvPr/>
          </p:nvSpPr>
          <p:spPr>
            <a:xfrm>
              <a:off x="1434255" y="2071041"/>
              <a:ext cx="5643558" cy="79222"/>
            </a:xfrm>
            <a:custGeom>
              <a:avLst/>
              <a:pathLst>
                <a:path w="5643558" h="79222">
                  <a:moveTo>
                    <a:pt x="0" y="0"/>
                  </a:moveTo>
                  <a:lnTo>
                    <a:pt x="225742" y="0"/>
                  </a:lnTo>
                  <a:lnTo>
                    <a:pt x="451484" y="0"/>
                  </a:lnTo>
                  <a:lnTo>
                    <a:pt x="677227" y="0"/>
                  </a:lnTo>
                  <a:lnTo>
                    <a:pt x="902969" y="26407"/>
                  </a:lnTo>
                  <a:lnTo>
                    <a:pt x="1128711" y="0"/>
                  </a:lnTo>
                  <a:lnTo>
                    <a:pt x="1354454" y="0"/>
                  </a:lnTo>
                  <a:lnTo>
                    <a:pt x="1580196" y="0"/>
                  </a:lnTo>
                  <a:lnTo>
                    <a:pt x="1805938" y="0"/>
                  </a:lnTo>
                  <a:lnTo>
                    <a:pt x="2031681" y="52815"/>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79222"/>
                  </a:lnTo>
                  <a:lnTo>
                    <a:pt x="4740589" y="79222"/>
                  </a:lnTo>
                  <a:lnTo>
                    <a:pt x="4966331" y="26407"/>
                  </a:lnTo>
                  <a:lnTo>
                    <a:pt x="5192074" y="0"/>
                  </a:lnTo>
                  <a:lnTo>
                    <a:pt x="5417816" y="26407"/>
                  </a:lnTo>
                  <a:lnTo>
                    <a:pt x="5643558" y="79222"/>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071041"/>
              <a:ext cx="5643558" cy="79222"/>
            </a:xfrm>
            <a:custGeom>
              <a:avLst/>
              <a:pathLst>
                <a:path w="5643558" h="79222">
                  <a:moveTo>
                    <a:pt x="0" y="0"/>
                  </a:moveTo>
                  <a:lnTo>
                    <a:pt x="225742" y="26407"/>
                  </a:lnTo>
                  <a:lnTo>
                    <a:pt x="451484" y="26407"/>
                  </a:lnTo>
                  <a:lnTo>
                    <a:pt x="677227" y="0"/>
                  </a:lnTo>
                  <a:lnTo>
                    <a:pt x="902969" y="52815"/>
                  </a:lnTo>
                  <a:lnTo>
                    <a:pt x="1128711" y="0"/>
                  </a:lnTo>
                  <a:lnTo>
                    <a:pt x="1354454" y="26407"/>
                  </a:lnTo>
                  <a:lnTo>
                    <a:pt x="1580196" y="26407"/>
                  </a:lnTo>
                  <a:lnTo>
                    <a:pt x="1805938" y="26407"/>
                  </a:lnTo>
                  <a:lnTo>
                    <a:pt x="2031681" y="52815"/>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79222"/>
                  </a:lnTo>
                  <a:lnTo>
                    <a:pt x="4740589" y="79222"/>
                  </a:lnTo>
                  <a:lnTo>
                    <a:pt x="4966331" y="26407"/>
                  </a:lnTo>
                  <a:lnTo>
                    <a:pt x="5192074" y="0"/>
                  </a:lnTo>
                  <a:lnTo>
                    <a:pt x="5417816" y="52815"/>
                  </a:lnTo>
                  <a:lnTo>
                    <a:pt x="5643558" y="79222"/>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10651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700948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8" name="tx128"/>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88077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10651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78374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224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32170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25115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3" name="tx143"/>
            <p:cNvSpPr/>
            <p:nvPr/>
          </p:nvSpPr>
          <p:spPr>
            <a:xfrm>
              <a:off x="508103" y="18061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1762"/>
              <a:ext cx="43803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Sri Lanka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Sri Lanka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Sri Lanka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260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7700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279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0153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5246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174262"/>
              <a:ext cx="215906" cy="876348"/>
            </a:xfrm>
            <a:prstGeom prst="rect">
              <a:avLst/>
            </a:prstGeom>
            <a:solidFill>
              <a:srgbClr val="0058AB">
                <a:alpha val="100000"/>
              </a:srgbClr>
            </a:solidFill>
          </p:spPr>
          <p:txBody>
            <a:bodyPr/>
            <a:lstStyle/>
            <a:p/>
          </p:txBody>
        </p:sp>
        <p:sp>
          <p:nvSpPr>
            <p:cNvPr id="39" name="rc39"/>
            <p:cNvSpPr/>
            <p:nvPr/>
          </p:nvSpPr>
          <p:spPr>
            <a:xfrm>
              <a:off x="1530867" y="4133543"/>
              <a:ext cx="215906" cy="917068"/>
            </a:xfrm>
            <a:prstGeom prst="rect">
              <a:avLst/>
            </a:prstGeom>
            <a:solidFill>
              <a:srgbClr val="0058AB">
                <a:alpha val="100000"/>
              </a:srgbClr>
            </a:solidFill>
          </p:spPr>
          <p:txBody>
            <a:bodyPr/>
            <a:lstStyle/>
            <a:p/>
          </p:txBody>
        </p:sp>
        <p:sp>
          <p:nvSpPr>
            <p:cNvPr id="40" name="rc40"/>
            <p:cNvSpPr/>
            <p:nvPr/>
          </p:nvSpPr>
          <p:spPr>
            <a:xfrm>
              <a:off x="1770763" y="4112558"/>
              <a:ext cx="215906" cy="938052"/>
            </a:xfrm>
            <a:prstGeom prst="rect">
              <a:avLst/>
            </a:prstGeom>
            <a:solidFill>
              <a:srgbClr val="0058AB">
                <a:alpha val="100000"/>
              </a:srgbClr>
            </a:solidFill>
          </p:spPr>
          <p:txBody>
            <a:bodyPr/>
            <a:lstStyle/>
            <a:p/>
          </p:txBody>
        </p:sp>
        <p:sp>
          <p:nvSpPr>
            <p:cNvPr id="41" name="rc41"/>
            <p:cNvSpPr/>
            <p:nvPr/>
          </p:nvSpPr>
          <p:spPr>
            <a:xfrm>
              <a:off x="2010660" y="4109311"/>
              <a:ext cx="215906" cy="941300"/>
            </a:xfrm>
            <a:prstGeom prst="rect">
              <a:avLst/>
            </a:prstGeom>
            <a:solidFill>
              <a:srgbClr val="0058AB">
                <a:alpha val="100000"/>
              </a:srgbClr>
            </a:solidFill>
          </p:spPr>
          <p:txBody>
            <a:bodyPr/>
            <a:lstStyle/>
            <a:p/>
          </p:txBody>
        </p:sp>
        <p:sp>
          <p:nvSpPr>
            <p:cNvPr id="42" name="rc42"/>
            <p:cNvSpPr/>
            <p:nvPr/>
          </p:nvSpPr>
          <p:spPr>
            <a:xfrm>
              <a:off x="2250556" y="3188994"/>
              <a:ext cx="215906" cy="1861616"/>
            </a:xfrm>
            <a:prstGeom prst="rect">
              <a:avLst/>
            </a:prstGeom>
            <a:solidFill>
              <a:srgbClr val="0058AB">
                <a:alpha val="100000"/>
              </a:srgbClr>
            </a:solidFill>
          </p:spPr>
          <p:txBody>
            <a:bodyPr/>
            <a:lstStyle/>
            <a:p/>
          </p:txBody>
        </p:sp>
        <p:sp>
          <p:nvSpPr>
            <p:cNvPr id="43" name="rc43"/>
            <p:cNvSpPr/>
            <p:nvPr/>
          </p:nvSpPr>
          <p:spPr>
            <a:xfrm>
              <a:off x="2490453" y="4114807"/>
              <a:ext cx="215906" cy="935804"/>
            </a:xfrm>
            <a:prstGeom prst="rect">
              <a:avLst/>
            </a:prstGeom>
            <a:solidFill>
              <a:srgbClr val="0058AB">
                <a:alpha val="100000"/>
              </a:srgbClr>
            </a:solidFill>
          </p:spPr>
          <p:txBody>
            <a:bodyPr/>
            <a:lstStyle/>
            <a:p/>
          </p:txBody>
        </p:sp>
        <p:sp>
          <p:nvSpPr>
            <p:cNvPr id="44" name="rc44"/>
            <p:cNvSpPr/>
            <p:nvPr/>
          </p:nvSpPr>
          <p:spPr>
            <a:xfrm>
              <a:off x="2730349" y="4101067"/>
              <a:ext cx="215906" cy="949544"/>
            </a:xfrm>
            <a:prstGeom prst="rect">
              <a:avLst/>
            </a:prstGeom>
            <a:solidFill>
              <a:srgbClr val="0058AB">
                <a:alpha val="100000"/>
              </a:srgbClr>
            </a:solidFill>
          </p:spPr>
          <p:txBody>
            <a:bodyPr/>
            <a:lstStyle/>
            <a:p/>
          </p:txBody>
        </p:sp>
        <p:sp>
          <p:nvSpPr>
            <p:cNvPr id="45" name="rc45"/>
            <p:cNvSpPr/>
            <p:nvPr/>
          </p:nvSpPr>
          <p:spPr>
            <a:xfrm>
              <a:off x="2970245" y="4096320"/>
              <a:ext cx="215906" cy="954290"/>
            </a:xfrm>
            <a:prstGeom prst="rect">
              <a:avLst/>
            </a:prstGeom>
            <a:solidFill>
              <a:srgbClr val="0058AB">
                <a:alpha val="100000"/>
              </a:srgbClr>
            </a:solidFill>
          </p:spPr>
          <p:txBody>
            <a:bodyPr/>
            <a:lstStyle/>
            <a:p/>
          </p:txBody>
        </p:sp>
        <p:sp>
          <p:nvSpPr>
            <p:cNvPr id="46" name="rc46"/>
            <p:cNvSpPr/>
            <p:nvPr/>
          </p:nvSpPr>
          <p:spPr>
            <a:xfrm>
              <a:off x="3210142" y="4120552"/>
              <a:ext cx="215906" cy="930058"/>
            </a:xfrm>
            <a:prstGeom prst="rect">
              <a:avLst/>
            </a:prstGeom>
            <a:solidFill>
              <a:srgbClr val="0058AB">
                <a:alpha val="100000"/>
              </a:srgbClr>
            </a:solidFill>
          </p:spPr>
          <p:txBody>
            <a:bodyPr/>
            <a:lstStyle/>
            <a:p/>
          </p:txBody>
        </p:sp>
        <p:sp>
          <p:nvSpPr>
            <p:cNvPr id="47" name="rc47"/>
            <p:cNvSpPr/>
            <p:nvPr/>
          </p:nvSpPr>
          <p:spPr>
            <a:xfrm>
              <a:off x="3450038" y="2340125"/>
              <a:ext cx="215906" cy="2710486"/>
            </a:xfrm>
            <a:prstGeom prst="rect">
              <a:avLst/>
            </a:prstGeom>
            <a:solidFill>
              <a:srgbClr val="0058AB">
                <a:alpha val="100000"/>
              </a:srgbClr>
            </a:solidFill>
          </p:spPr>
          <p:txBody>
            <a:bodyPr/>
            <a:lstStyle/>
            <a:p/>
          </p:txBody>
        </p:sp>
        <p:sp>
          <p:nvSpPr>
            <p:cNvPr id="48" name="rc48"/>
            <p:cNvSpPr/>
            <p:nvPr/>
          </p:nvSpPr>
          <p:spPr>
            <a:xfrm>
              <a:off x="3689935" y="4163271"/>
              <a:ext cx="215906" cy="887340"/>
            </a:xfrm>
            <a:prstGeom prst="rect">
              <a:avLst/>
            </a:prstGeom>
            <a:solidFill>
              <a:srgbClr val="0058AB">
                <a:alpha val="100000"/>
              </a:srgbClr>
            </a:solidFill>
          </p:spPr>
          <p:txBody>
            <a:bodyPr/>
            <a:lstStyle/>
            <a:p/>
          </p:txBody>
        </p:sp>
        <p:sp>
          <p:nvSpPr>
            <p:cNvPr id="49" name="rc49"/>
            <p:cNvSpPr/>
            <p:nvPr/>
          </p:nvSpPr>
          <p:spPr>
            <a:xfrm>
              <a:off x="3929831" y="4160523"/>
              <a:ext cx="215906" cy="890088"/>
            </a:xfrm>
            <a:prstGeom prst="rect">
              <a:avLst/>
            </a:prstGeom>
            <a:solidFill>
              <a:srgbClr val="0058AB">
                <a:alpha val="100000"/>
              </a:srgbClr>
            </a:solidFill>
          </p:spPr>
          <p:txBody>
            <a:bodyPr/>
            <a:lstStyle/>
            <a:p/>
          </p:txBody>
        </p:sp>
        <p:sp>
          <p:nvSpPr>
            <p:cNvPr id="50" name="rc50"/>
            <p:cNvSpPr/>
            <p:nvPr/>
          </p:nvSpPr>
          <p:spPr>
            <a:xfrm>
              <a:off x="4169728" y="4150280"/>
              <a:ext cx="215906" cy="900331"/>
            </a:xfrm>
            <a:prstGeom prst="rect">
              <a:avLst/>
            </a:prstGeom>
            <a:solidFill>
              <a:srgbClr val="0058AB">
                <a:alpha val="100000"/>
              </a:srgbClr>
            </a:solidFill>
          </p:spPr>
          <p:txBody>
            <a:bodyPr/>
            <a:lstStyle/>
            <a:p/>
          </p:txBody>
        </p:sp>
        <p:sp>
          <p:nvSpPr>
            <p:cNvPr id="51" name="rc51"/>
            <p:cNvSpPr/>
            <p:nvPr/>
          </p:nvSpPr>
          <p:spPr>
            <a:xfrm>
              <a:off x="4409624" y="4148282"/>
              <a:ext cx="215906" cy="902329"/>
            </a:xfrm>
            <a:prstGeom prst="rect">
              <a:avLst/>
            </a:prstGeom>
            <a:solidFill>
              <a:srgbClr val="0058AB">
                <a:alpha val="100000"/>
              </a:srgbClr>
            </a:solidFill>
          </p:spPr>
          <p:txBody>
            <a:bodyPr/>
            <a:lstStyle/>
            <a:p/>
          </p:txBody>
        </p:sp>
        <p:sp>
          <p:nvSpPr>
            <p:cNvPr id="52" name="rc52"/>
            <p:cNvSpPr/>
            <p:nvPr/>
          </p:nvSpPr>
          <p:spPr>
            <a:xfrm>
              <a:off x="4649521" y="4167268"/>
              <a:ext cx="215906" cy="883343"/>
            </a:xfrm>
            <a:prstGeom prst="rect">
              <a:avLst/>
            </a:prstGeom>
            <a:solidFill>
              <a:srgbClr val="0058AB">
                <a:alpha val="100000"/>
              </a:srgbClr>
            </a:solidFill>
          </p:spPr>
          <p:txBody>
            <a:bodyPr/>
            <a:lstStyle/>
            <a:p/>
          </p:txBody>
        </p:sp>
        <p:sp>
          <p:nvSpPr>
            <p:cNvPr id="53" name="rc53"/>
            <p:cNvSpPr/>
            <p:nvPr/>
          </p:nvSpPr>
          <p:spPr>
            <a:xfrm>
              <a:off x="4889417" y="4186253"/>
              <a:ext cx="215906" cy="864357"/>
            </a:xfrm>
            <a:prstGeom prst="rect">
              <a:avLst/>
            </a:prstGeom>
            <a:solidFill>
              <a:srgbClr val="0058AB">
                <a:alpha val="100000"/>
              </a:srgbClr>
            </a:solidFill>
          </p:spPr>
          <p:txBody>
            <a:bodyPr/>
            <a:lstStyle/>
            <a:p/>
          </p:txBody>
        </p:sp>
        <p:sp>
          <p:nvSpPr>
            <p:cNvPr id="54" name="rc54"/>
            <p:cNvSpPr/>
            <p:nvPr/>
          </p:nvSpPr>
          <p:spPr>
            <a:xfrm>
              <a:off x="5129313" y="4198994"/>
              <a:ext cx="215906" cy="851617"/>
            </a:xfrm>
            <a:prstGeom prst="rect">
              <a:avLst/>
            </a:prstGeom>
            <a:solidFill>
              <a:srgbClr val="0058AB">
                <a:alpha val="100000"/>
              </a:srgbClr>
            </a:solidFill>
          </p:spPr>
          <p:txBody>
            <a:bodyPr/>
            <a:lstStyle/>
            <a:p/>
          </p:txBody>
        </p:sp>
        <p:sp>
          <p:nvSpPr>
            <p:cNvPr id="55" name="rc55"/>
            <p:cNvSpPr/>
            <p:nvPr/>
          </p:nvSpPr>
          <p:spPr>
            <a:xfrm>
              <a:off x="5369210" y="4207238"/>
              <a:ext cx="215906" cy="843373"/>
            </a:xfrm>
            <a:prstGeom prst="rect">
              <a:avLst/>
            </a:prstGeom>
            <a:solidFill>
              <a:srgbClr val="0058AB">
                <a:alpha val="100000"/>
              </a:srgbClr>
            </a:solidFill>
          </p:spPr>
          <p:txBody>
            <a:bodyPr/>
            <a:lstStyle/>
            <a:p/>
          </p:txBody>
        </p:sp>
        <p:sp>
          <p:nvSpPr>
            <p:cNvPr id="56" name="rc56"/>
            <p:cNvSpPr/>
            <p:nvPr/>
          </p:nvSpPr>
          <p:spPr>
            <a:xfrm>
              <a:off x="5609106" y="4212984"/>
              <a:ext cx="215906" cy="837627"/>
            </a:xfrm>
            <a:prstGeom prst="rect">
              <a:avLst/>
            </a:prstGeom>
            <a:solidFill>
              <a:srgbClr val="0058AB">
                <a:alpha val="100000"/>
              </a:srgbClr>
            </a:solidFill>
          </p:spPr>
          <p:txBody>
            <a:bodyPr/>
            <a:lstStyle/>
            <a:p/>
          </p:txBody>
        </p:sp>
        <p:sp>
          <p:nvSpPr>
            <p:cNvPr id="57" name="rc57"/>
            <p:cNvSpPr/>
            <p:nvPr/>
          </p:nvSpPr>
          <p:spPr>
            <a:xfrm>
              <a:off x="5849003" y="4219729"/>
              <a:ext cx="215906" cy="830882"/>
            </a:xfrm>
            <a:prstGeom prst="rect">
              <a:avLst/>
            </a:prstGeom>
            <a:solidFill>
              <a:srgbClr val="0058AB">
                <a:alpha val="100000"/>
              </a:srgbClr>
            </a:solidFill>
          </p:spPr>
          <p:txBody>
            <a:bodyPr/>
            <a:lstStyle/>
            <a:p/>
          </p:txBody>
        </p:sp>
        <p:sp>
          <p:nvSpPr>
            <p:cNvPr id="58" name="rc58"/>
            <p:cNvSpPr/>
            <p:nvPr/>
          </p:nvSpPr>
          <p:spPr>
            <a:xfrm>
              <a:off x="6088899" y="1757558"/>
              <a:ext cx="215906" cy="3293053"/>
            </a:xfrm>
            <a:prstGeom prst="rect">
              <a:avLst/>
            </a:prstGeom>
            <a:solidFill>
              <a:srgbClr val="0058AB">
                <a:alpha val="100000"/>
              </a:srgbClr>
            </a:solidFill>
          </p:spPr>
          <p:txBody>
            <a:bodyPr/>
            <a:lstStyle/>
            <a:p/>
          </p:txBody>
        </p:sp>
        <p:sp>
          <p:nvSpPr>
            <p:cNvPr id="59" name="rc59"/>
            <p:cNvSpPr/>
            <p:nvPr/>
          </p:nvSpPr>
          <p:spPr>
            <a:xfrm>
              <a:off x="6328796" y="1783289"/>
              <a:ext cx="215906" cy="3267322"/>
            </a:xfrm>
            <a:prstGeom prst="rect">
              <a:avLst/>
            </a:prstGeom>
            <a:solidFill>
              <a:srgbClr val="0058AB">
                <a:alpha val="100000"/>
              </a:srgbClr>
            </a:solidFill>
          </p:spPr>
          <p:txBody>
            <a:bodyPr/>
            <a:lstStyle/>
            <a:p/>
          </p:txBody>
        </p:sp>
        <p:sp>
          <p:nvSpPr>
            <p:cNvPr id="60" name="rc60"/>
            <p:cNvSpPr/>
            <p:nvPr/>
          </p:nvSpPr>
          <p:spPr>
            <a:xfrm>
              <a:off x="6568692" y="3428816"/>
              <a:ext cx="215906" cy="1621794"/>
            </a:xfrm>
            <a:prstGeom prst="rect">
              <a:avLst/>
            </a:prstGeom>
            <a:solidFill>
              <a:srgbClr val="0058AB">
                <a:alpha val="100000"/>
              </a:srgbClr>
            </a:solidFill>
          </p:spPr>
          <p:txBody>
            <a:bodyPr/>
            <a:lstStyle/>
            <a:p/>
          </p:txBody>
        </p:sp>
        <p:sp>
          <p:nvSpPr>
            <p:cNvPr id="61" name="rc61"/>
            <p:cNvSpPr/>
            <p:nvPr/>
          </p:nvSpPr>
          <p:spPr>
            <a:xfrm>
              <a:off x="6808589" y="4244460"/>
              <a:ext cx="215906" cy="806151"/>
            </a:xfrm>
            <a:prstGeom prst="rect">
              <a:avLst/>
            </a:prstGeom>
            <a:solidFill>
              <a:srgbClr val="0058AB">
                <a:alpha val="100000"/>
              </a:srgbClr>
            </a:solidFill>
          </p:spPr>
          <p:txBody>
            <a:bodyPr/>
            <a:lstStyle/>
            <a:p/>
          </p:txBody>
        </p:sp>
        <p:sp>
          <p:nvSpPr>
            <p:cNvPr id="62" name="rc62"/>
            <p:cNvSpPr/>
            <p:nvPr/>
          </p:nvSpPr>
          <p:spPr>
            <a:xfrm>
              <a:off x="7048485" y="3456546"/>
              <a:ext cx="215906" cy="1594065"/>
            </a:xfrm>
            <a:prstGeom prst="rect">
              <a:avLst/>
            </a:prstGeom>
            <a:solidFill>
              <a:srgbClr val="0058AB">
                <a:alpha val="100000"/>
              </a:srgbClr>
            </a:solidFill>
          </p:spPr>
          <p:txBody>
            <a:bodyPr/>
            <a:lstStyle/>
            <a:p/>
          </p:txBody>
        </p:sp>
        <p:sp>
          <p:nvSpPr>
            <p:cNvPr id="63" name="rc63"/>
            <p:cNvSpPr/>
            <p:nvPr/>
          </p:nvSpPr>
          <p:spPr>
            <a:xfrm>
              <a:off x="7288381" y="1881216"/>
              <a:ext cx="215906" cy="3169395"/>
            </a:xfrm>
            <a:prstGeom prst="rect">
              <a:avLst/>
            </a:prstGeom>
            <a:solidFill>
              <a:srgbClr val="0058AB">
                <a:alpha val="100000"/>
              </a:srgbClr>
            </a:solidFill>
          </p:spPr>
          <p:txBody>
            <a:bodyPr/>
            <a:lstStyle/>
            <a:p/>
          </p:txBody>
        </p:sp>
        <p:sp>
          <p:nvSpPr>
            <p:cNvPr id="64" name="rc64"/>
            <p:cNvSpPr/>
            <p:nvPr/>
          </p:nvSpPr>
          <p:spPr>
            <a:xfrm>
              <a:off x="8487864" y="4635170"/>
              <a:ext cx="215906" cy="415441"/>
            </a:xfrm>
            <a:prstGeom prst="rect">
              <a:avLst/>
            </a:prstGeom>
            <a:solidFill>
              <a:srgbClr val="69DBFF">
                <a:alpha val="100000"/>
              </a:srgbClr>
            </a:solidFill>
          </p:spPr>
          <p:txBody>
            <a:bodyPr/>
            <a:lstStyle/>
            <a:p/>
          </p:txBody>
        </p:sp>
        <p:sp>
          <p:nvSpPr>
            <p:cNvPr id="65" name="pl65"/>
            <p:cNvSpPr/>
            <p:nvPr/>
          </p:nvSpPr>
          <p:spPr>
            <a:xfrm>
              <a:off x="6196853" y="4219729"/>
              <a:ext cx="2398964" cy="415441"/>
            </a:xfrm>
            <a:custGeom>
              <a:avLst/>
              <a:pathLst>
                <a:path w="2398964" h="415441">
                  <a:moveTo>
                    <a:pt x="0" y="0"/>
                  </a:moveTo>
                  <a:lnTo>
                    <a:pt x="239896" y="41544"/>
                  </a:lnTo>
                  <a:lnTo>
                    <a:pt x="479792" y="83088"/>
                  </a:lnTo>
                  <a:lnTo>
                    <a:pt x="719689" y="124632"/>
                  </a:lnTo>
                  <a:lnTo>
                    <a:pt x="959585" y="166176"/>
                  </a:lnTo>
                  <a:lnTo>
                    <a:pt x="1199482" y="207720"/>
                  </a:lnTo>
                  <a:lnTo>
                    <a:pt x="1439378" y="249264"/>
                  </a:lnTo>
                  <a:lnTo>
                    <a:pt x="1679275" y="290808"/>
                  </a:lnTo>
                  <a:lnTo>
                    <a:pt x="1919171" y="332353"/>
                  </a:lnTo>
                  <a:lnTo>
                    <a:pt x="2159067" y="373897"/>
                  </a:lnTo>
                  <a:lnTo>
                    <a:pt x="2398964" y="415441"/>
                  </a:lnTo>
                </a:path>
              </a:pathLst>
            </a:custGeom>
            <a:ln w="13550" cap="flat">
              <a:solidFill>
                <a:srgbClr val="000000">
                  <a:alpha val="100000"/>
                </a:srgbClr>
              </a:solidFill>
              <a:prstDash val="solid"/>
              <a:round/>
            </a:ln>
          </p:spPr>
          <p:txBody>
            <a:bodyPr/>
            <a:lstStyle/>
            <a:p/>
          </p:txBody>
        </p:sp>
        <p:sp>
          <p:nvSpPr>
            <p:cNvPr id="66" name="pt66"/>
            <p:cNvSpPr/>
            <p:nvPr/>
          </p:nvSpPr>
          <p:spPr>
            <a:xfrm>
              <a:off x="6172027" y="4194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2364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2779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319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361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4026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444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485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527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5688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610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4411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4950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40723" y="1330710"/>
              <a:ext cx="61132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Sri Lanka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409%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409%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Sri Lanka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6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2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5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7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1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8719"/>
              <a:ext cx="239888" cy="1219302"/>
            </a:xfrm>
            <a:prstGeom prst="rect">
              <a:avLst/>
            </a:prstGeom>
            <a:solidFill>
              <a:srgbClr val="80BD41">
                <a:alpha val="100000"/>
              </a:srgbClr>
            </a:solidFill>
          </p:spPr>
          <p:txBody>
            <a:bodyPr/>
            <a:lstStyle/>
            <a:p/>
          </p:txBody>
        </p:sp>
        <p:sp>
          <p:nvSpPr>
            <p:cNvPr id="25" name="rc25"/>
            <p:cNvSpPr/>
            <p:nvPr/>
          </p:nvSpPr>
          <p:spPr>
            <a:xfrm>
              <a:off x="1296273" y="3076394"/>
              <a:ext cx="239888" cy="12324"/>
            </a:xfrm>
            <a:prstGeom prst="rect">
              <a:avLst/>
            </a:prstGeom>
            <a:solidFill>
              <a:srgbClr val="1CABE2">
                <a:alpha val="100000"/>
              </a:srgbClr>
            </a:solidFill>
          </p:spPr>
          <p:txBody>
            <a:bodyPr/>
            <a:lstStyle/>
            <a:p/>
          </p:txBody>
        </p:sp>
        <p:sp>
          <p:nvSpPr>
            <p:cNvPr id="26" name="rc26"/>
            <p:cNvSpPr/>
            <p:nvPr/>
          </p:nvSpPr>
          <p:spPr>
            <a:xfrm>
              <a:off x="1562816" y="3031871"/>
              <a:ext cx="239888" cy="1276150"/>
            </a:xfrm>
            <a:prstGeom prst="rect">
              <a:avLst/>
            </a:prstGeom>
            <a:solidFill>
              <a:srgbClr val="80BD41">
                <a:alpha val="100000"/>
              </a:srgbClr>
            </a:solidFill>
          </p:spPr>
          <p:txBody>
            <a:bodyPr/>
            <a:lstStyle/>
            <a:p/>
          </p:txBody>
        </p:sp>
        <p:sp>
          <p:nvSpPr>
            <p:cNvPr id="27" name="rc27"/>
            <p:cNvSpPr/>
            <p:nvPr/>
          </p:nvSpPr>
          <p:spPr>
            <a:xfrm>
              <a:off x="1562816" y="3018985"/>
              <a:ext cx="239888" cy="12886"/>
            </a:xfrm>
            <a:prstGeom prst="rect">
              <a:avLst/>
            </a:prstGeom>
            <a:solidFill>
              <a:srgbClr val="1CABE2">
                <a:alpha val="100000"/>
              </a:srgbClr>
            </a:solidFill>
          </p:spPr>
          <p:txBody>
            <a:bodyPr/>
            <a:lstStyle/>
            <a:p/>
          </p:txBody>
        </p:sp>
        <p:sp>
          <p:nvSpPr>
            <p:cNvPr id="28" name="rc28"/>
            <p:cNvSpPr/>
            <p:nvPr/>
          </p:nvSpPr>
          <p:spPr>
            <a:xfrm>
              <a:off x="1829360" y="3002797"/>
              <a:ext cx="239888" cy="1305223"/>
            </a:xfrm>
            <a:prstGeom prst="rect">
              <a:avLst/>
            </a:prstGeom>
            <a:solidFill>
              <a:srgbClr val="80BD41">
                <a:alpha val="100000"/>
              </a:srgbClr>
            </a:solidFill>
          </p:spPr>
          <p:txBody>
            <a:bodyPr/>
            <a:lstStyle/>
            <a:p/>
          </p:txBody>
        </p:sp>
        <p:sp>
          <p:nvSpPr>
            <p:cNvPr id="29" name="rc29"/>
            <p:cNvSpPr/>
            <p:nvPr/>
          </p:nvSpPr>
          <p:spPr>
            <a:xfrm>
              <a:off x="1829360" y="2989595"/>
              <a:ext cx="239888" cy="13202"/>
            </a:xfrm>
            <a:prstGeom prst="rect">
              <a:avLst/>
            </a:prstGeom>
            <a:solidFill>
              <a:srgbClr val="1CABE2">
                <a:alpha val="100000"/>
              </a:srgbClr>
            </a:solidFill>
          </p:spPr>
          <p:txBody>
            <a:bodyPr/>
            <a:lstStyle/>
            <a:p/>
          </p:txBody>
        </p:sp>
        <p:sp>
          <p:nvSpPr>
            <p:cNvPr id="30" name="rc30"/>
            <p:cNvSpPr/>
            <p:nvPr/>
          </p:nvSpPr>
          <p:spPr>
            <a:xfrm>
              <a:off x="2095903" y="2998233"/>
              <a:ext cx="239888" cy="1309788"/>
            </a:xfrm>
            <a:prstGeom prst="rect">
              <a:avLst/>
            </a:prstGeom>
            <a:solidFill>
              <a:srgbClr val="80BD41">
                <a:alpha val="100000"/>
              </a:srgbClr>
            </a:solidFill>
          </p:spPr>
          <p:txBody>
            <a:bodyPr/>
            <a:lstStyle/>
            <a:p/>
          </p:txBody>
        </p:sp>
        <p:sp>
          <p:nvSpPr>
            <p:cNvPr id="31" name="rc31"/>
            <p:cNvSpPr/>
            <p:nvPr/>
          </p:nvSpPr>
          <p:spPr>
            <a:xfrm>
              <a:off x="2095903" y="2984995"/>
              <a:ext cx="239888" cy="13237"/>
            </a:xfrm>
            <a:prstGeom prst="rect">
              <a:avLst/>
            </a:prstGeom>
            <a:solidFill>
              <a:srgbClr val="1CABE2">
                <a:alpha val="100000"/>
              </a:srgbClr>
            </a:solidFill>
          </p:spPr>
          <p:txBody>
            <a:bodyPr/>
            <a:lstStyle/>
            <a:p/>
          </p:txBody>
        </p:sp>
        <p:sp>
          <p:nvSpPr>
            <p:cNvPr id="32" name="rc32"/>
            <p:cNvSpPr/>
            <p:nvPr/>
          </p:nvSpPr>
          <p:spPr>
            <a:xfrm>
              <a:off x="2362446" y="3025937"/>
              <a:ext cx="239888" cy="1282084"/>
            </a:xfrm>
            <a:prstGeom prst="rect">
              <a:avLst/>
            </a:prstGeom>
            <a:solidFill>
              <a:srgbClr val="80BD41">
                <a:alpha val="100000"/>
              </a:srgbClr>
            </a:solidFill>
          </p:spPr>
          <p:txBody>
            <a:bodyPr/>
            <a:lstStyle/>
            <a:p/>
          </p:txBody>
        </p:sp>
        <p:sp>
          <p:nvSpPr>
            <p:cNvPr id="33" name="rc33"/>
            <p:cNvSpPr/>
            <p:nvPr/>
          </p:nvSpPr>
          <p:spPr>
            <a:xfrm>
              <a:off x="2362446" y="2999778"/>
              <a:ext cx="239888" cy="26159"/>
            </a:xfrm>
            <a:prstGeom prst="rect">
              <a:avLst/>
            </a:prstGeom>
            <a:solidFill>
              <a:srgbClr val="1CABE2">
                <a:alpha val="100000"/>
              </a:srgbClr>
            </a:solidFill>
          </p:spPr>
          <p:txBody>
            <a:bodyPr/>
            <a:lstStyle/>
            <a:p/>
          </p:txBody>
        </p:sp>
        <p:sp>
          <p:nvSpPr>
            <p:cNvPr id="34" name="rc34"/>
            <p:cNvSpPr/>
            <p:nvPr/>
          </p:nvSpPr>
          <p:spPr>
            <a:xfrm>
              <a:off x="2628989" y="3005712"/>
              <a:ext cx="239888" cy="1302309"/>
            </a:xfrm>
            <a:prstGeom prst="rect">
              <a:avLst/>
            </a:prstGeom>
            <a:solidFill>
              <a:srgbClr val="80BD41">
                <a:alpha val="100000"/>
              </a:srgbClr>
            </a:solidFill>
          </p:spPr>
          <p:txBody>
            <a:bodyPr/>
            <a:lstStyle/>
            <a:p/>
          </p:txBody>
        </p:sp>
        <p:sp>
          <p:nvSpPr>
            <p:cNvPr id="35" name="rc35"/>
            <p:cNvSpPr/>
            <p:nvPr/>
          </p:nvSpPr>
          <p:spPr>
            <a:xfrm>
              <a:off x="2628989" y="2992544"/>
              <a:ext cx="239888" cy="13167"/>
            </a:xfrm>
            <a:prstGeom prst="rect">
              <a:avLst/>
            </a:prstGeom>
            <a:solidFill>
              <a:srgbClr val="1CABE2">
                <a:alpha val="100000"/>
              </a:srgbClr>
            </a:solidFill>
          </p:spPr>
          <p:txBody>
            <a:bodyPr/>
            <a:lstStyle/>
            <a:p/>
          </p:txBody>
        </p:sp>
        <p:sp>
          <p:nvSpPr>
            <p:cNvPr id="36" name="rc36"/>
            <p:cNvSpPr/>
            <p:nvPr/>
          </p:nvSpPr>
          <p:spPr>
            <a:xfrm>
              <a:off x="2895532" y="2986856"/>
              <a:ext cx="239888" cy="1321165"/>
            </a:xfrm>
            <a:prstGeom prst="rect">
              <a:avLst/>
            </a:prstGeom>
            <a:solidFill>
              <a:srgbClr val="80BD41">
                <a:alpha val="100000"/>
              </a:srgbClr>
            </a:solidFill>
          </p:spPr>
          <p:txBody>
            <a:bodyPr/>
            <a:lstStyle/>
            <a:p/>
          </p:txBody>
        </p:sp>
        <p:sp>
          <p:nvSpPr>
            <p:cNvPr id="37" name="rc37"/>
            <p:cNvSpPr/>
            <p:nvPr/>
          </p:nvSpPr>
          <p:spPr>
            <a:xfrm>
              <a:off x="2895532" y="2973513"/>
              <a:ext cx="239888" cy="13342"/>
            </a:xfrm>
            <a:prstGeom prst="rect">
              <a:avLst/>
            </a:prstGeom>
            <a:solidFill>
              <a:srgbClr val="1CABE2">
                <a:alpha val="100000"/>
              </a:srgbClr>
            </a:solidFill>
          </p:spPr>
          <p:txBody>
            <a:bodyPr/>
            <a:lstStyle/>
            <a:p/>
          </p:txBody>
        </p:sp>
        <p:sp>
          <p:nvSpPr>
            <p:cNvPr id="38" name="rc38"/>
            <p:cNvSpPr/>
            <p:nvPr/>
          </p:nvSpPr>
          <p:spPr>
            <a:xfrm>
              <a:off x="3162075" y="2980220"/>
              <a:ext cx="239888" cy="1327801"/>
            </a:xfrm>
            <a:prstGeom prst="rect">
              <a:avLst/>
            </a:prstGeom>
            <a:solidFill>
              <a:srgbClr val="80BD41">
                <a:alpha val="100000"/>
              </a:srgbClr>
            </a:solidFill>
          </p:spPr>
          <p:txBody>
            <a:bodyPr/>
            <a:lstStyle/>
            <a:p/>
          </p:txBody>
        </p:sp>
        <p:sp>
          <p:nvSpPr>
            <p:cNvPr id="39" name="rc39"/>
            <p:cNvSpPr/>
            <p:nvPr/>
          </p:nvSpPr>
          <p:spPr>
            <a:xfrm>
              <a:off x="3162075" y="2966806"/>
              <a:ext cx="239888" cy="13413"/>
            </a:xfrm>
            <a:prstGeom prst="rect">
              <a:avLst/>
            </a:prstGeom>
            <a:solidFill>
              <a:srgbClr val="1CABE2">
                <a:alpha val="100000"/>
              </a:srgbClr>
            </a:solidFill>
          </p:spPr>
          <p:txBody>
            <a:bodyPr/>
            <a:lstStyle/>
            <a:p/>
          </p:txBody>
        </p:sp>
        <p:sp>
          <p:nvSpPr>
            <p:cNvPr id="40" name="rc40"/>
            <p:cNvSpPr/>
            <p:nvPr/>
          </p:nvSpPr>
          <p:spPr>
            <a:xfrm>
              <a:off x="3428618" y="3013858"/>
              <a:ext cx="239888" cy="1294163"/>
            </a:xfrm>
            <a:prstGeom prst="rect">
              <a:avLst/>
            </a:prstGeom>
            <a:solidFill>
              <a:srgbClr val="80BD41">
                <a:alpha val="100000"/>
              </a:srgbClr>
            </a:solidFill>
          </p:spPr>
          <p:txBody>
            <a:bodyPr/>
            <a:lstStyle/>
            <a:p/>
          </p:txBody>
        </p:sp>
        <p:sp>
          <p:nvSpPr>
            <p:cNvPr id="41" name="rc41"/>
            <p:cNvSpPr/>
            <p:nvPr/>
          </p:nvSpPr>
          <p:spPr>
            <a:xfrm>
              <a:off x="3428618" y="3000796"/>
              <a:ext cx="239888" cy="13062"/>
            </a:xfrm>
            <a:prstGeom prst="rect">
              <a:avLst/>
            </a:prstGeom>
            <a:solidFill>
              <a:srgbClr val="1CABE2">
                <a:alpha val="100000"/>
              </a:srgbClr>
            </a:solidFill>
          </p:spPr>
          <p:txBody>
            <a:bodyPr/>
            <a:lstStyle/>
            <a:p/>
          </p:txBody>
        </p:sp>
        <p:sp>
          <p:nvSpPr>
            <p:cNvPr id="42" name="rc42"/>
            <p:cNvSpPr/>
            <p:nvPr/>
          </p:nvSpPr>
          <p:spPr>
            <a:xfrm>
              <a:off x="3695161" y="3076149"/>
              <a:ext cx="239888" cy="1231872"/>
            </a:xfrm>
            <a:prstGeom prst="rect">
              <a:avLst/>
            </a:prstGeom>
            <a:solidFill>
              <a:srgbClr val="80BD41">
                <a:alpha val="100000"/>
              </a:srgbClr>
            </a:solidFill>
          </p:spPr>
          <p:txBody>
            <a:bodyPr/>
            <a:lstStyle/>
            <a:p/>
          </p:txBody>
        </p:sp>
        <p:sp>
          <p:nvSpPr>
            <p:cNvPr id="43" name="rc43"/>
            <p:cNvSpPr/>
            <p:nvPr/>
          </p:nvSpPr>
          <p:spPr>
            <a:xfrm>
              <a:off x="3695161" y="3038051"/>
              <a:ext cx="239888" cy="38097"/>
            </a:xfrm>
            <a:prstGeom prst="rect">
              <a:avLst/>
            </a:prstGeom>
            <a:solidFill>
              <a:srgbClr val="1CABE2">
                <a:alpha val="100000"/>
              </a:srgbClr>
            </a:solidFill>
          </p:spPr>
          <p:txBody>
            <a:bodyPr/>
            <a:lstStyle/>
            <a:p/>
          </p:txBody>
        </p:sp>
        <p:sp>
          <p:nvSpPr>
            <p:cNvPr id="44" name="rc44"/>
            <p:cNvSpPr/>
            <p:nvPr/>
          </p:nvSpPr>
          <p:spPr>
            <a:xfrm>
              <a:off x="3961705" y="3073375"/>
              <a:ext cx="239888" cy="1234646"/>
            </a:xfrm>
            <a:prstGeom prst="rect">
              <a:avLst/>
            </a:prstGeom>
            <a:solidFill>
              <a:srgbClr val="80BD41">
                <a:alpha val="100000"/>
              </a:srgbClr>
            </a:solidFill>
          </p:spPr>
          <p:txBody>
            <a:bodyPr/>
            <a:lstStyle/>
            <a:p/>
          </p:txBody>
        </p:sp>
        <p:sp>
          <p:nvSpPr>
            <p:cNvPr id="45" name="rc45"/>
            <p:cNvSpPr/>
            <p:nvPr/>
          </p:nvSpPr>
          <p:spPr>
            <a:xfrm>
              <a:off x="3961705" y="3060910"/>
              <a:ext cx="239888" cy="12465"/>
            </a:xfrm>
            <a:prstGeom prst="rect">
              <a:avLst/>
            </a:prstGeom>
            <a:solidFill>
              <a:srgbClr val="1CABE2">
                <a:alpha val="100000"/>
              </a:srgbClr>
            </a:solidFill>
          </p:spPr>
          <p:txBody>
            <a:bodyPr/>
            <a:lstStyle/>
            <a:p/>
          </p:txBody>
        </p:sp>
        <p:sp>
          <p:nvSpPr>
            <p:cNvPr id="46" name="rc46"/>
            <p:cNvSpPr/>
            <p:nvPr/>
          </p:nvSpPr>
          <p:spPr>
            <a:xfrm>
              <a:off x="4228248" y="3069372"/>
              <a:ext cx="239888" cy="1238649"/>
            </a:xfrm>
            <a:prstGeom prst="rect">
              <a:avLst/>
            </a:prstGeom>
            <a:solidFill>
              <a:srgbClr val="80BD41">
                <a:alpha val="100000"/>
              </a:srgbClr>
            </a:solidFill>
          </p:spPr>
          <p:txBody>
            <a:bodyPr/>
            <a:lstStyle/>
            <a:p/>
          </p:txBody>
        </p:sp>
        <p:sp>
          <p:nvSpPr>
            <p:cNvPr id="47" name="rc47"/>
            <p:cNvSpPr/>
            <p:nvPr/>
          </p:nvSpPr>
          <p:spPr>
            <a:xfrm>
              <a:off x="4228248" y="3056872"/>
              <a:ext cx="239888" cy="12500"/>
            </a:xfrm>
            <a:prstGeom prst="rect">
              <a:avLst/>
            </a:prstGeom>
            <a:solidFill>
              <a:srgbClr val="1CABE2">
                <a:alpha val="100000"/>
              </a:srgbClr>
            </a:solidFill>
          </p:spPr>
          <p:txBody>
            <a:bodyPr/>
            <a:lstStyle/>
            <a:p/>
          </p:txBody>
        </p:sp>
        <p:sp>
          <p:nvSpPr>
            <p:cNvPr id="48" name="rc48"/>
            <p:cNvSpPr/>
            <p:nvPr/>
          </p:nvSpPr>
          <p:spPr>
            <a:xfrm>
              <a:off x="4494791" y="3055291"/>
              <a:ext cx="239888" cy="1252729"/>
            </a:xfrm>
            <a:prstGeom prst="rect">
              <a:avLst/>
            </a:prstGeom>
            <a:solidFill>
              <a:srgbClr val="80BD41">
                <a:alpha val="100000"/>
              </a:srgbClr>
            </a:solidFill>
          </p:spPr>
          <p:txBody>
            <a:bodyPr/>
            <a:lstStyle/>
            <a:p/>
          </p:txBody>
        </p:sp>
        <p:sp>
          <p:nvSpPr>
            <p:cNvPr id="49" name="rc49"/>
            <p:cNvSpPr/>
            <p:nvPr/>
          </p:nvSpPr>
          <p:spPr>
            <a:xfrm>
              <a:off x="4494791" y="3042651"/>
              <a:ext cx="239888" cy="12640"/>
            </a:xfrm>
            <a:prstGeom prst="rect">
              <a:avLst/>
            </a:prstGeom>
            <a:solidFill>
              <a:srgbClr val="1CABE2">
                <a:alpha val="100000"/>
              </a:srgbClr>
            </a:solidFill>
          </p:spPr>
          <p:txBody>
            <a:bodyPr/>
            <a:lstStyle/>
            <a:p/>
          </p:txBody>
        </p:sp>
        <p:sp>
          <p:nvSpPr>
            <p:cNvPr id="50" name="rc50"/>
            <p:cNvSpPr/>
            <p:nvPr/>
          </p:nvSpPr>
          <p:spPr>
            <a:xfrm>
              <a:off x="4761334" y="3052553"/>
              <a:ext cx="239888" cy="1255468"/>
            </a:xfrm>
            <a:prstGeom prst="rect">
              <a:avLst/>
            </a:prstGeom>
            <a:solidFill>
              <a:srgbClr val="80BD41">
                <a:alpha val="100000"/>
              </a:srgbClr>
            </a:solidFill>
          </p:spPr>
          <p:txBody>
            <a:bodyPr/>
            <a:lstStyle/>
            <a:p/>
          </p:txBody>
        </p:sp>
        <p:sp>
          <p:nvSpPr>
            <p:cNvPr id="51" name="rc51"/>
            <p:cNvSpPr/>
            <p:nvPr/>
          </p:nvSpPr>
          <p:spPr>
            <a:xfrm>
              <a:off x="4761334" y="3039877"/>
              <a:ext cx="239888" cy="12675"/>
            </a:xfrm>
            <a:prstGeom prst="rect">
              <a:avLst/>
            </a:prstGeom>
            <a:solidFill>
              <a:srgbClr val="1CABE2">
                <a:alpha val="100000"/>
              </a:srgbClr>
            </a:solidFill>
          </p:spPr>
          <p:txBody>
            <a:bodyPr/>
            <a:lstStyle/>
            <a:p/>
          </p:txBody>
        </p:sp>
        <p:sp>
          <p:nvSpPr>
            <p:cNvPr id="52" name="rc52"/>
            <p:cNvSpPr/>
            <p:nvPr/>
          </p:nvSpPr>
          <p:spPr>
            <a:xfrm>
              <a:off x="5027877" y="3078677"/>
              <a:ext cx="239888" cy="1229344"/>
            </a:xfrm>
            <a:prstGeom prst="rect">
              <a:avLst/>
            </a:prstGeom>
            <a:solidFill>
              <a:srgbClr val="80BD41">
                <a:alpha val="100000"/>
              </a:srgbClr>
            </a:solidFill>
          </p:spPr>
          <p:txBody>
            <a:bodyPr/>
            <a:lstStyle/>
            <a:p/>
          </p:txBody>
        </p:sp>
        <p:sp>
          <p:nvSpPr>
            <p:cNvPr id="53" name="rc53"/>
            <p:cNvSpPr/>
            <p:nvPr/>
          </p:nvSpPr>
          <p:spPr>
            <a:xfrm>
              <a:off x="5027877" y="3066247"/>
              <a:ext cx="239888" cy="12430"/>
            </a:xfrm>
            <a:prstGeom prst="rect">
              <a:avLst/>
            </a:prstGeom>
            <a:solidFill>
              <a:srgbClr val="1CABE2">
                <a:alpha val="100000"/>
              </a:srgbClr>
            </a:solidFill>
          </p:spPr>
          <p:txBody>
            <a:bodyPr/>
            <a:lstStyle/>
            <a:p/>
          </p:txBody>
        </p:sp>
        <p:sp>
          <p:nvSpPr>
            <p:cNvPr id="54" name="rc54"/>
            <p:cNvSpPr/>
            <p:nvPr/>
          </p:nvSpPr>
          <p:spPr>
            <a:xfrm>
              <a:off x="5294420" y="3105257"/>
              <a:ext cx="239888" cy="1202763"/>
            </a:xfrm>
            <a:prstGeom prst="rect">
              <a:avLst/>
            </a:prstGeom>
            <a:solidFill>
              <a:srgbClr val="80BD41">
                <a:alpha val="100000"/>
              </a:srgbClr>
            </a:solidFill>
          </p:spPr>
          <p:txBody>
            <a:bodyPr/>
            <a:lstStyle/>
            <a:p/>
          </p:txBody>
        </p:sp>
        <p:sp>
          <p:nvSpPr>
            <p:cNvPr id="55" name="rc55"/>
            <p:cNvSpPr/>
            <p:nvPr/>
          </p:nvSpPr>
          <p:spPr>
            <a:xfrm>
              <a:off x="5294420" y="3093108"/>
              <a:ext cx="239888" cy="12149"/>
            </a:xfrm>
            <a:prstGeom prst="rect">
              <a:avLst/>
            </a:prstGeom>
            <a:solidFill>
              <a:srgbClr val="1CABE2">
                <a:alpha val="100000"/>
              </a:srgbClr>
            </a:solidFill>
          </p:spPr>
          <p:txBody>
            <a:bodyPr/>
            <a:lstStyle/>
            <a:p/>
          </p:txBody>
        </p:sp>
        <p:sp>
          <p:nvSpPr>
            <p:cNvPr id="56" name="rc56"/>
            <p:cNvSpPr/>
            <p:nvPr/>
          </p:nvSpPr>
          <p:spPr>
            <a:xfrm>
              <a:off x="5560963" y="3123130"/>
              <a:ext cx="239888" cy="1184891"/>
            </a:xfrm>
            <a:prstGeom prst="rect">
              <a:avLst/>
            </a:prstGeom>
            <a:solidFill>
              <a:srgbClr val="80BD41">
                <a:alpha val="100000"/>
              </a:srgbClr>
            </a:solidFill>
          </p:spPr>
          <p:txBody>
            <a:bodyPr/>
            <a:lstStyle/>
            <a:p/>
          </p:txBody>
        </p:sp>
        <p:sp>
          <p:nvSpPr>
            <p:cNvPr id="57" name="rc57"/>
            <p:cNvSpPr/>
            <p:nvPr/>
          </p:nvSpPr>
          <p:spPr>
            <a:xfrm>
              <a:off x="5560963" y="3111156"/>
              <a:ext cx="239888" cy="11973"/>
            </a:xfrm>
            <a:prstGeom prst="rect">
              <a:avLst/>
            </a:prstGeom>
            <a:solidFill>
              <a:srgbClr val="1CABE2">
                <a:alpha val="100000"/>
              </a:srgbClr>
            </a:solidFill>
          </p:spPr>
          <p:txBody>
            <a:bodyPr/>
            <a:lstStyle/>
            <a:p/>
          </p:txBody>
        </p:sp>
        <p:sp>
          <p:nvSpPr>
            <p:cNvPr id="58" name="rc58"/>
            <p:cNvSpPr/>
            <p:nvPr/>
          </p:nvSpPr>
          <p:spPr>
            <a:xfrm>
              <a:off x="5827506" y="3134612"/>
              <a:ext cx="239888" cy="1173409"/>
            </a:xfrm>
            <a:prstGeom prst="rect">
              <a:avLst/>
            </a:prstGeom>
            <a:solidFill>
              <a:srgbClr val="80BD41">
                <a:alpha val="100000"/>
              </a:srgbClr>
            </a:solidFill>
          </p:spPr>
          <p:txBody>
            <a:bodyPr/>
            <a:lstStyle/>
            <a:p/>
          </p:txBody>
        </p:sp>
        <p:sp>
          <p:nvSpPr>
            <p:cNvPr id="59" name="rc59"/>
            <p:cNvSpPr/>
            <p:nvPr/>
          </p:nvSpPr>
          <p:spPr>
            <a:xfrm>
              <a:off x="5827506" y="3122744"/>
              <a:ext cx="239888" cy="11868"/>
            </a:xfrm>
            <a:prstGeom prst="rect">
              <a:avLst/>
            </a:prstGeom>
            <a:solidFill>
              <a:srgbClr val="1CABE2">
                <a:alpha val="100000"/>
              </a:srgbClr>
            </a:solidFill>
          </p:spPr>
          <p:txBody>
            <a:bodyPr/>
            <a:lstStyle/>
            <a:p/>
          </p:txBody>
        </p:sp>
        <p:sp>
          <p:nvSpPr>
            <p:cNvPr id="60" name="rc60"/>
            <p:cNvSpPr/>
            <p:nvPr/>
          </p:nvSpPr>
          <p:spPr>
            <a:xfrm>
              <a:off x="6094049" y="3142337"/>
              <a:ext cx="239888" cy="1165684"/>
            </a:xfrm>
            <a:prstGeom prst="rect">
              <a:avLst/>
            </a:prstGeom>
            <a:solidFill>
              <a:srgbClr val="80BD41">
                <a:alpha val="100000"/>
              </a:srgbClr>
            </a:solidFill>
          </p:spPr>
          <p:txBody>
            <a:bodyPr/>
            <a:lstStyle/>
            <a:p/>
          </p:txBody>
        </p:sp>
        <p:sp>
          <p:nvSpPr>
            <p:cNvPr id="61" name="rc61"/>
            <p:cNvSpPr/>
            <p:nvPr/>
          </p:nvSpPr>
          <p:spPr>
            <a:xfrm>
              <a:off x="6094049" y="3130574"/>
              <a:ext cx="239888" cy="11762"/>
            </a:xfrm>
            <a:prstGeom prst="rect">
              <a:avLst/>
            </a:prstGeom>
            <a:solidFill>
              <a:srgbClr val="1CABE2">
                <a:alpha val="100000"/>
              </a:srgbClr>
            </a:solidFill>
          </p:spPr>
          <p:txBody>
            <a:bodyPr/>
            <a:lstStyle/>
            <a:p/>
          </p:txBody>
        </p:sp>
        <p:sp>
          <p:nvSpPr>
            <p:cNvPr id="62" name="rc62"/>
            <p:cNvSpPr/>
            <p:nvPr/>
          </p:nvSpPr>
          <p:spPr>
            <a:xfrm>
              <a:off x="6360593" y="3151712"/>
              <a:ext cx="239888" cy="1156309"/>
            </a:xfrm>
            <a:prstGeom prst="rect">
              <a:avLst/>
            </a:prstGeom>
            <a:solidFill>
              <a:srgbClr val="80BD41">
                <a:alpha val="100000"/>
              </a:srgbClr>
            </a:solidFill>
          </p:spPr>
          <p:txBody>
            <a:bodyPr/>
            <a:lstStyle/>
            <a:p/>
          </p:txBody>
        </p:sp>
        <p:sp>
          <p:nvSpPr>
            <p:cNvPr id="63" name="rc63"/>
            <p:cNvSpPr/>
            <p:nvPr/>
          </p:nvSpPr>
          <p:spPr>
            <a:xfrm>
              <a:off x="6360593" y="3140019"/>
              <a:ext cx="239888" cy="11692"/>
            </a:xfrm>
            <a:prstGeom prst="rect">
              <a:avLst/>
            </a:prstGeom>
            <a:solidFill>
              <a:srgbClr val="1CABE2">
                <a:alpha val="100000"/>
              </a:srgbClr>
            </a:solidFill>
          </p:spPr>
          <p:txBody>
            <a:bodyPr/>
            <a:lstStyle/>
            <a:p/>
          </p:txBody>
        </p:sp>
        <p:sp>
          <p:nvSpPr>
            <p:cNvPr id="64" name="rc64"/>
            <p:cNvSpPr/>
            <p:nvPr/>
          </p:nvSpPr>
          <p:spPr>
            <a:xfrm>
              <a:off x="6627136" y="3197183"/>
              <a:ext cx="239888" cy="1110837"/>
            </a:xfrm>
            <a:prstGeom prst="rect">
              <a:avLst/>
            </a:prstGeom>
            <a:solidFill>
              <a:srgbClr val="80BD41">
                <a:alpha val="100000"/>
              </a:srgbClr>
            </a:solidFill>
          </p:spPr>
          <p:txBody>
            <a:bodyPr/>
            <a:lstStyle/>
            <a:p/>
          </p:txBody>
        </p:sp>
        <p:sp>
          <p:nvSpPr>
            <p:cNvPr id="65" name="rc65"/>
            <p:cNvSpPr/>
            <p:nvPr/>
          </p:nvSpPr>
          <p:spPr>
            <a:xfrm>
              <a:off x="6627136" y="3150904"/>
              <a:ext cx="239888" cy="46279"/>
            </a:xfrm>
            <a:prstGeom prst="rect">
              <a:avLst/>
            </a:prstGeom>
            <a:solidFill>
              <a:srgbClr val="1CABE2">
                <a:alpha val="100000"/>
              </a:srgbClr>
            </a:solidFill>
          </p:spPr>
          <p:txBody>
            <a:bodyPr/>
            <a:lstStyle/>
            <a:p/>
          </p:txBody>
        </p:sp>
        <p:sp>
          <p:nvSpPr>
            <p:cNvPr id="66" name="rc66"/>
            <p:cNvSpPr/>
            <p:nvPr/>
          </p:nvSpPr>
          <p:spPr>
            <a:xfrm>
              <a:off x="6893679" y="3205856"/>
              <a:ext cx="239888" cy="1102164"/>
            </a:xfrm>
            <a:prstGeom prst="rect">
              <a:avLst/>
            </a:prstGeom>
            <a:solidFill>
              <a:srgbClr val="80BD41">
                <a:alpha val="100000"/>
              </a:srgbClr>
            </a:solidFill>
          </p:spPr>
          <p:txBody>
            <a:bodyPr/>
            <a:lstStyle/>
            <a:p/>
          </p:txBody>
        </p:sp>
        <p:sp>
          <p:nvSpPr>
            <p:cNvPr id="67" name="rc67"/>
            <p:cNvSpPr/>
            <p:nvPr/>
          </p:nvSpPr>
          <p:spPr>
            <a:xfrm>
              <a:off x="6893679" y="3159928"/>
              <a:ext cx="239888" cy="45927"/>
            </a:xfrm>
            <a:prstGeom prst="rect">
              <a:avLst/>
            </a:prstGeom>
            <a:solidFill>
              <a:srgbClr val="1CABE2">
                <a:alpha val="100000"/>
              </a:srgbClr>
            </a:solidFill>
          </p:spPr>
          <p:txBody>
            <a:bodyPr/>
            <a:lstStyle/>
            <a:p/>
          </p:txBody>
        </p:sp>
        <p:sp>
          <p:nvSpPr>
            <p:cNvPr id="68" name="rc68"/>
            <p:cNvSpPr/>
            <p:nvPr/>
          </p:nvSpPr>
          <p:spPr>
            <a:xfrm>
              <a:off x="7160222" y="3190968"/>
              <a:ext cx="239888" cy="1117052"/>
            </a:xfrm>
            <a:prstGeom prst="rect">
              <a:avLst/>
            </a:prstGeom>
            <a:solidFill>
              <a:srgbClr val="80BD41">
                <a:alpha val="100000"/>
              </a:srgbClr>
            </a:solidFill>
          </p:spPr>
          <p:txBody>
            <a:bodyPr/>
            <a:lstStyle/>
            <a:p/>
          </p:txBody>
        </p:sp>
        <p:sp>
          <p:nvSpPr>
            <p:cNvPr id="69" name="rc69"/>
            <p:cNvSpPr/>
            <p:nvPr/>
          </p:nvSpPr>
          <p:spPr>
            <a:xfrm>
              <a:off x="7160222" y="3168180"/>
              <a:ext cx="239888" cy="22788"/>
            </a:xfrm>
            <a:prstGeom prst="rect">
              <a:avLst/>
            </a:prstGeom>
            <a:solidFill>
              <a:srgbClr val="1CABE2">
                <a:alpha val="100000"/>
              </a:srgbClr>
            </a:solidFill>
          </p:spPr>
          <p:txBody>
            <a:bodyPr/>
            <a:lstStyle/>
            <a:p/>
          </p:txBody>
        </p:sp>
        <p:sp>
          <p:nvSpPr>
            <p:cNvPr id="70" name="rc70"/>
            <p:cNvSpPr/>
            <p:nvPr/>
          </p:nvSpPr>
          <p:spPr>
            <a:xfrm>
              <a:off x="7426765" y="3186334"/>
              <a:ext cx="239888" cy="1121687"/>
            </a:xfrm>
            <a:prstGeom prst="rect">
              <a:avLst/>
            </a:prstGeom>
            <a:solidFill>
              <a:srgbClr val="80BD41">
                <a:alpha val="100000"/>
              </a:srgbClr>
            </a:solidFill>
          </p:spPr>
          <p:txBody>
            <a:bodyPr/>
            <a:lstStyle/>
            <a:p/>
          </p:txBody>
        </p:sp>
        <p:sp>
          <p:nvSpPr>
            <p:cNvPr id="71" name="rc71"/>
            <p:cNvSpPr/>
            <p:nvPr/>
          </p:nvSpPr>
          <p:spPr>
            <a:xfrm>
              <a:off x="7426765" y="3174992"/>
              <a:ext cx="239888" cy="11341"/>
            </a:xfrm>
            <a:prstGeom prst="rect">
              <a:avLst/>
            </a:prstGeom>
            <a:solidFill>
              <a:srgbClr val="1CABE2">
                <a:alpha val="100000"/>
              </a:srgbClr>
            </a:solidFill>
          </p:spPr>
          <p:txBody>
            <a:bodyPr/>
            <a:lstStyle/>
            <a:p/>
          </p:txBody>
        </p:sp>
        <p:sp>
          <p:nvSpPr>
            <p:cNvPr id="72" name="rc72"/>
            <p:cNvSpPr/>
            <p:nvPr/>
          </p:nvSpPr>
          <p:spPr>
            <a:xfrm>
              <a:off x="7693308" y="3210105"/>
              <a:ext cx="239888" cy="1097916"/>
            </a:xfrm>
            <a:prstGeom prst="rect">
              <a:avLst/>
            </a:prstGeom>
            <a:solidFill>
              <a:srgbClr val="80BD41">
                <a:alpha val="100000"/>
              </a:srgbClr>
            </a:solidFill>
          </p:spPr>
          <p:txBody>
            <a:bodyPr/>
            <a:lstStyle/>
            <a:p/>
          </p:txBody>
        </p:sp>
        <p:sp>
          <p:nvSpPr>
            <p:cNvPr id="73" name="rc73"/>
            <p:cNvSpPr/>
            <p:nvPr/>
          </p:nvSpPr>
          <p:spPr>
            <a:xfrm>
              <a:off x="7693308" y="3187703"/>
              <a:ext cx="239888" cy="22402"/>
            </a:xfrm>
            <a:prstGeom prst="rect">
              <a:avLst/>
            </a:prstGeom>
            <a:solidFill>
              <a:srgbClr val="1CABE2">
                <a:alpha val="100000"/>
              </a:srgbClr>
            </a:solidFill>
          </p:spPr>
          <p:txBody>
            <a:bodyPr/>
            <a:lstStyle/>
            <a:p/>
          </p:txBody>
        </p:sp>
        <p:sp>
          <p:nvSpPr>
            <p:cNvPr id="74" name="rc74"/>
            <p:cNvSpPr/>
            <p:nvPr/>
          </p:nvSpPr>
          <p:spPr>
            <a:xfrm>
              <a:off x="7959851" y="3238898"/>
              <a:ext cx="239888" cy="1069123"/>
            </a:xfrm>
            <a:prstGeom prst="rect">
              <a:avLst/>
            </a:prstGeom>
            <a:solidFill>
              <a:srgbClr val="80BD41">
                <a:alpha val="100000"/>
              </a:srgbClr>
            </a:solidFill>
          </p:spPr>
          <p:txBody>
            <a:bodyPr/>
            <a:lstStyle/>
            <a:p/>
          </p:txBody>
        </p:sp>
        <p:sp>
          <p:nvSpPr>
            <p:cNvPr id="75" name="rc75"/>
            <p:cNvSpPr/>
            <p:nvPr/>
          </p:nvSpPr>
          <p:spPr>
            <a:xfrm>
              <a:off x="7959851" y="3194339"/>
              <a:ext cx="239888" cy="44558"/>
            </a:xfrm>
            <a:prstGeom prst="rect">
              <a:avLst/>
            </a:prstGeom>
            <a:solidFill>
              <a:srgbClr val="1CABE2">
                <a:alpha val="100000"/>
              </a:srgbClr>
            </a:solidFill>
          </p:spPr>
          <p:txBody>
            <a:bodyPr/>
            <a:lstStyle/>
            <a:p/>
          </p:txBody>
        </p:sp>
        <p:sp>
          <p:nvSpPr>
            <p:cNvPr id="76" name="pl76"/>
            <p:cNvSpPr/>
            <p:nvPr/>
          </p:nvSpPr>
          <p:spPr>
            <a:xfrm>
              <a:off x="1416218" y="2095023"/>
              <a:ext cx="6663577" cy="67060"/>
            </a:xfrm>
            <a:custGeom>
              <a:avLst/>
              <a:pathLst>
                <a:path w="6663577" h="67060">
                  <a:moveTo>
                    <a:pt x="0" y="0"/>
                  </a:moveTo>
                  <a:lnTo>
                    <a:pt x="266543" y="0"/>
                  </a:lnTo>
                  <a:lnTo>
                    <a:pt x="533086" y="0"/>
                  </a:lnTo>
                  <a:lnTo>
                    <a:pt x="799629" y="0"/>
                  </a:lnTo>
                  <a:lnTo>
                    <a:pt x="1066172" y="22353"/>
                  </a:lnTo>
                  <a:lnTo>
                    <a:pt x="1332715" y="0"/>
                  </a:lnTo>
                  <a:lnTo>
                    <a:pt x="1599258" y="0"/>
                  </a:lnTo>
                  <a:lnTo>
                    <a:pt x="1865801" y="0"/>
                  </a:lnTo>
                  <a:lnTo>
                    <a:pt x="2132344" y="0"/>
                  </a:lnTo>
                  <a:lnTo>
                    <a:pt x="2398888" y="44707"/>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67060"/>
                  </a:lnTo>
                  <a:lnTo>
                    <a:pt x="5597405" y="67060"/>
                  </a:lnTo>
                  <a:lnTo>
                    <a:pt x="5863948" y="22353"/>
                  </a:lnTo>
                  <a:lnTo>
                    <a:pt x="6130491" y="0"/>
                  </a:lnTo>
                  <a:lnTo>
                    <a:pt x="6397034" y="22353"/>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298664" y="2940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350.8</a:t>
              </a:r>
            </a:p>
          </p:txBody>
        </p:sp>
        <p:sp>
          <p:nvSpPr>
            <p:cNvPr id="89" name="tx89"/>
            <p:cNvSpPr/>
            <p:nvPr/>
          </p:nvSpPr>
          <p:spPr>
            <a:xfrm>
              <a:off x="2631380" y="28566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374.6</a:t>
              </a:r>
            </a:p>
          </p:txBody>
        </p:sp>
        <p:sp>
          <p:nvSpPr>
            <p:cNvPr id="90" name="tx90"/>
            <p:cNvSpPr/>
            <p:nvPr/>
          </p:nvSpPr>
          <p:spPr>
            <a:xfrm>
              <a:off x="3964096" y="2924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355.2</a:t>
              </a:r>
            </a:p>
          </p:txBody>
        </p:sp>
        <p:sp>
          <p:nvSpPr>
            <p:cNvPr id="91" name="tx91"/>
            <p:cNvSpPr/>
            <p:nvPr/>
          </p:nvSpPr>
          <p:spPr>
            <a:xfrm>
              <a:off x="5335988" y="29571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2" name="tx92"/>
            <p:cNvSpPr/>
            <p:nvPr/>
          </p:nvSpPr>
          <p:spPr>
            <a:xfrm>
              <a:off x="6362984" y="30040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332.6</a:t>
              </a:r>
            </a:p>
          </p:txBody>
        </p:sp>
        <p:sp>
          <p:nvSpPr>
            <p:cNvPr id="93" name="tx93"/>
            <p:cNvSpPr/>
            <p:nvPr/>
          </p:nvSpPr>
          <p:spPr>
            <a:xfrm>
              <a:off x="6629527" y="30149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329.5</a:t>
              </a:r>
            </a:p>
          </p:txBody>
        </p:sp>
        <p:sp>
          <p:nvSpPr>
            <p:cNvPr id="94" name="tx94"/>
            <p:cNvSpPr/>
            <p:nvPr/>
          </p:nvSpPr>
          <p:spPr>
            <a:xfrm>
              <a:off x="6935247" y="302399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5" name="tx95"/>
            <p:cNvSpPr/>
            <p:nvPr/>
          </p:nvSpPr>
          <p:spPr>
            <a:xfrm>
              <a:off x="7162613" y="3032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324.6</a:t>
              </a:r>
            </a:p>
          </p:txBody>
        </p:sp>
        <p:sp>
          <p:nvSpPr>
            <p:cNvPr id="96" name="tx96"/>
            <p:cNvSpPr/>
            <p:nvPr/>
          </p:nvSpPr>
          <p:spPr>
            <a:xfrm>
              <a:off x="7429156" y="3039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322.7</a:t>
              </a:r>
            </a:p>
          </p:txBody>
        </p:sp>
        <p:sp>
          <p:nvSpPr>
            <p:cNvPr id="97" name="tx97"/>
            <p:cNvSpPr/>
            <p:nvPr/>
          </p:nvSpPr>
          <p:spPr>
            <a:xfrm>
              <a:off x="7695699" y="3051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319.1</a:t>
              </a:r>
            </a:p>
          </p:txBody>
        </p:sp>
        <p:sp>
          <p:nvSpPr>
            <p:cNvPr id="98" name="tx98"/>
            <p:cNvSpPr/>
            <p:nvPr/>
          </p:nvSpPr>
          <p:spPr>
            <a:xfrm>
              <a:off x="7962242" y="3058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317.2</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632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347.2</a:t>
              </a:r>
            </a:p>
          </p:txBody>
        </p:sp>
        <p:sp>
          <p:nvSpPr>
            <p:cNvPr id="111" name="tx111"/>
            <p:cNvSpPr/>
            <p:nvPr/>
          </p:nvSpPr>
          <p:spPr>
            <a:xfrm>
              <a:off x="1350915" y="30474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2631380" y="36217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370.9</a:t>
              </a:r>
            </a:p>
          </p:txBody>
        </p:sp>
        <p:sp>
          <p:nvSpPr>
            <p:cNvPr id="113" name="tx113"/>
            <p:cNvSpPr/>
            <p:nvPr/>
          </p:nvSpPr>
          <p:spPr>
            <a:xfrm>
              <a:off x="2683631" y="29640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3964096" y="36556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351.6</a:t>
              </a:r>
            </a:p>
          </p:txBody>
        </p:sp>
        <p:sp>
          <p:nvSpPr>
            <p:cNvPr id="115" name="tx115"/>
            <p:cNvSpPr/>
            <p:nvPr/>
          </p:nvSpPr>
          <p:spPr>
            <a:xfrm>
              <a:off x="4016347" y="30320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5296811" y="36715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342.5</a:t>
              </a:r>
            </a:p>
          </p:txBody>
        </p:sp>
        <p:sp>
          <p:nvSpPr>
            <p:cNvPr id="117" name="tx117"/>
            <p:cNvSpPr/>
            <p:nvPr/>
          </p:nvSpPr>
          <p:spPr>
            <a:xfrm>
              <a:off x="5349062" y="30640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6362984" y="36947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329.3</a:t>
              </a:r>
            </a:p>
          </p:txBody>
        </p:sp>
        <p:sp>
          <p:nvSpPr>
            <p:cNvPr id="119" name="tx119"/>
            <p:cNvSpPr/>
            <p:nvPr/>
          </p:nvSpPr>
          <p:spPr>
            <a:xfrm>
              <a:off x="6415235" y="31107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0" name="tx120"/>
            <p:cNvSpPr/>
            <p:nvPr/>
          </p:nvSpPr>
          <p:spPr>
            <a:xfrm>
              <a:off x="6629527" y="37175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316.4</a:t>
              </a:r>
            </a:p>
          </p:txBody>
        </p:sp>
        <p:sp>
          <p:nvSpPr>
            <p:cNvPr id="121" name="tx121"/>
            <p:cNvSpPr/>
            <p:nvPr/>
          </p:nvSpPr>
          <p:spPr>
            <a:xfrm>
              <a:off x="6655652" y="3138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2" name="tx122"/>
            <p:cNvSpPr/>
            <p:nvPr/>
          </p:nvSpPr>
          <p:spPr>
            <a:xfrm>
              <a:off x="6896070" y="3721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23" name="tx123"/>
            <p:cNvSpPr/>
            <p:nvPr/>
          </p:nvSpPr>
          <p:spPr>
            <a:xfrm>
              <a:off x="6922195" y="31477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4" name="tx124"/>
            <p:cNvSpPr/>
            <p:nvPr/>
          </p:nvSpPr>
          <p:spPr>
            <a:xfrm>
              <a:off x="7162613" y="37144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25" name="tx125"/>
            <p:cNvSpPr/>
            <p:nvPr/>
          </p:nvSpPr>
          <p:spPr>
            <a:xfrm>
              <a:off x="7214864" y="3144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6" name="tx126"/>
            <p:cNvSpPr/>
            <p:nvPr/>
          </p:nvSpPr>
          <p:spPr>
            <a:xfrm>
              <a:off x="7429156" y="37120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27" name="tx127"/>
            <p:cNvSpPr/>
            <p:nvPr/>
          </p:nvSpPr>
          <p:spPr>
            <a:xfrm>
              <a:off x="7481407" y="31455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8" name="tx128"/>
            <p:cNvSpPr/>
            <p:nvPr/>
          </p:nvSpPr>
          <p:spPr>
            <a:xfrm>
              <a:off x="7695699" y="3723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312.7</a:t>
              </a:r>
            </a:p>
          </p:txBody>
        </p:sp>
        <p:sp>
          <p:nvSpPr>
            <p:cNvPr id="129" name="tx129"/>
            <p:cNvSpPr/>
            <p:nvPr/>
          </p:nvSpPr>
          <p:spPr>
            <a:xfrm>
              <a:off x="7747950" y="31638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0" name="tx130"/>
            <p:cNvSpPr/>
            <p:nvPr/>
          </p:nvSpPr>
          <p:spPr>
            <a:xfrm>
              <a:off x="7962242" y="37383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304.5</a:t>
              </a:r>
            </a:p>
          </p:txBody>
        </p:sp>
        <p:sp>
          <p:nvSpPr>
            <p:cNvPr id="131" name="tx131"/>
            <p:cNvSpPr/>
            <p:nvPr/>
          </p:nvSpPr>
          <p:spPr>
            <a:xfrm>
              <a:off x="7988368" y="31827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36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13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91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2000-2025</a:t>
              </a:r>
            </a:p>
          </p:txBody>
        </p:sp>
        <p:sp>
          <p:nvSpPr>
            <p:cNvPr id="162" name="pl162"/>
            <p:cNvSpPr/>
            <p:nvPr/>
          </p:nvSpPr>
          <p:spPr>
            <a:xfrm>
              <a:off x="22845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611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37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214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7286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494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226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509107" cy="129091"/>
            </a:xfrm>
            <a:prstGeom prst="rect">
              <a:avLst/>
            </a:prstGeom>
            <a:solidFill>
              <a:srgbClr val="80BD41">
                <a:alpha val="100000"/>
              </a:srgbClr>
            </a:solidFill>
          </p:spPr>
          <p:txBody>
            <a:bodyPr/>
            <a:lstStyle/>
            <a:p/>
          </p:txBody>
        </p:sp>
        <p:sp>
          <p:nvSpPr>
            <p:cNvPr id="174" name="rc174"/>
            <p:cNvSpPr/>
            <p:nvPr/>
          </p:nvSpPr>
          <p:spPr>
            <a:xfrm>
              <a:off x="7805381" y="5954972"/>
              <a:ext cx="65820" cy="129091"/>
            </a:xfrm>
            <a:prstGeom prst="rect">
              <a:avLst/>
            </a:prstGeom>
            <a:solidFill>
              <a:srgbClr val="1CABE2">
                <a:alpha val="100000"/>
              </a:srgbClr>
            </a:solidFill>
          </p:spPr>
          <p:txBody>
            <a:bodyPr/>
            <a:lstStyle/>
            <a:p/>
          </p:txBody>
        </p:sp>
        <p:sp>
          <p:nvSpPr>
            <p:cNvPr id="175" name="rc175"/>
            <p:cNvSpPr/>
            <p:nvPr/>
          </p:nvSpPr>
          <p:spPr>
            <a:xfrm>
              <a:off x="1296273" y="5793607"/>
              <a:ext cx="6180400" cy="129091"/>
            </a:xfrm>
            <a:prstGeom prst="rect">
              <a:avLst/>
            </a:prstGeom>
            <a:solidFill>
              <a:srgbClr val="80BD41">
                <a:alpha val="100000"/>
              </a:srgbClr>
            </a:solidFill>
          </p:spPr>
          <p:txBody>
            <a:bodyPr/>
            <a:lstStyle/>
            <a:p/>
          </p:txBody>
        </p:sp>
        <p:sp>
          <p:nvSpPr>
            <p:cNvPr id="176" name="rc176"/>
            <p:cNvSpPr/>
            <p:nvPr/>
          </p:nvSpPr>
          <p:spPr>
            <a:xfrm>
              <a:off x="7476674" y="5793607"/>
              <a:ext cx="126106" cy="129091"/>
            </a:xfrm>
            <a:prstGeom prst="rect">
              <a:avLst/>
            </a:prstGeom>
            <a:solidFill>
              <a:srgbClr val="1CABE2">
                <a:alpha val="100000"/>
              </a:srgbClr>
            </a:solidFill>
          </p:spPr>
          <p:txBody>
            <a:bodyPr/>
            <a:lstStyle/>
            <a:p/>
          </p:txBody>
        </p:sp>
        <p:sp>
          <p:nvSpPr>
            <p:cNvPr id="177" name="rc177"/>
            <p:cNvSpPr/>
            <p:nvPr/>
          </p:nvSpPr>
          <p:spPr>
            <a:xfrm>
              <a:off x="1296273" y="5632243"/>
              <a:ext cx="6018320" cy="129091"/>
            </a:xfrm>
            <a:prstGeom prst="rect">
              <a:avLst/>
            </a:prstGeom>
            <a:solidFill>
              <a:srgbClr val="80BD41">
                <a:alpha val="100000"/>
              </a:srgbClr>
            </a:solidFill>
          </p:spPr>
          <p:txBody>
            <a:bodyPr/>
            <a:lstStyle/>
            <a:p/>
          </p:txBody>
        </p:sp>
        <p:sp>
          <p:nvSpPr>
            <p:cNvPr id="178" name="rc178"/>
            <p:cNvSpPr/>
            <p:nvPr/>
          </p:nvSpPr>
          <p:spPr>
            <a:xfrm>
              <a:off x="7314594" y="5632243"/>
              <a:ext cx="250829" cy="129091"/>
            </a:xfrm>
            <a:prstGeom prst="rect">
              <a:avLst/>
            </a:prstGeom>
            <a:solidFill>
              <a:srgbClr val="1CABE2">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332.6</a:t>
              </a:r>
            </a:p>
          </p:txBody>
        </p:sp>
        <p:sp>
          <p:nvSpPr>
            <p:cNvPr id="180" name="tx180"/>
            <p:cNvSpPr/>
            <p:nvPr/>
          </p:nvSpPr>
          <p:spPr>
            <a:xfrm>
              <a:off x="7773425"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319.1</a:t>
              </a:r>
            </a:p>
          </p:txBody>
        </p:sp>
        <p:sp>
          <p:nvSpPr>
            <p:cNvPr id="181" name="tx181"/>
            <p:cNvSpPr/>
            <p:nvPr/>
          </p:nvSpPr>
          <p:spPr>
            <a:xfrm>
              <a:off x="773419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317.2</a:t>
              </a:r>
            </a:p>
          </p:txBody>
        </p:sp>
        <p:sp>
          <p:nvSpPr>
            <p:cNvPr id="182" name="tx182"/>
            <p:cNvSpPr/>
            <p:nvPr/>
          </p:nvSpPr>
          <p:spPr>
            <a:xfrm>
              <a:off x="441518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329.3</a:t>
              </a:r>
            </a:p>
          </p:txBody>
        </p:sp>
        <p:sp>
          <p:nvSpPr>
            <p:cNvPr id="183" name="tx183"/>
            <p:cNvSpPr/>
            <p:nvPr/>
          </p:nvSpPr>
          <p:spPr>
            <a:xfrm>
              <a:off x="776294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4" name="tx184"/>
            <p:cNvSpPr/>
            <p:nvPr/>
          </p:nvSpPr>
          <p:spPr>
            <a:xfrm>
              <a:off x="425083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312.7</a:t>
              </a:r>
            </a:p>
          </p:txBody>
        </p:sp>
        <p:sp>
          <p:nvSpPr>
            <p:cNvPr id="185" name="tx185"/>
            <p:cNvSpPr/>
            <p:nvPr/>
          </p:nvSpPr>
          <p:spPr>
            <a:xfrm>
              <a:off x="746437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6" name="tx186"/>
            <p:cNvSpPr/>
            <p:nvPr/>
          </p:nvSpPr>
          <p:spPr>
            <a:xfrm>
              <a:off x="4169795"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304.5</a:t>
              </a:r>
            </a:p>
          </p:txBody>
        </p:sp>
        <p:sp>
          <p:nvSpPr>
            <p:cNvPr id="187" name="tx187"/>
            <p:cNvSpPr/>
            <p:nvPr/>
          </p:nvSpPr>
          <p:spPr>
            <a:xfrm>
              <a:off x="7334514"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5632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1329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7109501"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(96%) was lower than in 2019 (99%).
The number of children vaccinated with DTP1 decreased 8%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21871"/>
                  </a:lnTo>
                  <a:lnTo>
                    <a:pt x="271783" y="21871"/>
                  </a:lnTo>
                  <a:lnTo>
                    <a:pt x="407675" y="0"/>
                  </a:lnTo>
                  <a:lnTo>
                    <a:pt x="543566" y="43742"/>
                  </a:lnTo>
                  <a:lnTo>
                    <a:pt x="679458" y="0"/>
                  </a:lnTo>
                  <a:lnTo>
                    <a:pt x="815350" y="21871"/>
                  </a:lnTo>
                  <a:lnTo>
                    <a:pt x="951242" y="21871"/>
                  </a:lnTo>
                  <a:lnTo>
                    <a:pt x="1087133" y="21871"/>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65614"/>
                  </a:lnTo>
                  <a:lnTo>
                    <a:pt x="2989618" y="21871"/>
                  </a:lnTo>
                  <a:lnTo>
                    <a:pt x="3125509" y="0"/>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21871"/>
                  </a:lnTo>
                  <a:lnTo>
                    <a:pt x="271783" y="21871"/>
                  </a:lnTo>
                  <a:lnTo>
                    <a:pt x="407675" y="0"/>
                  </a:lnTo>
                  <a:lnTo>
                    <a:pt x="543566" y="43742"/>
                  </a:lnTo>
                  <a:lnTo>
                    <a:pt x="679458" y="0"/>
                  </a:lnTo>
                  <a:lnTo>
                    <a:pt x="815350" y="21871"/>
                  </a:lnTo>
                  <a:lnTo>
                    <a:pt x="951242" y="21871"/>
                  </a:lnTo>
                  <a:lnTo>
                    <a:pt x="1087133" y="21871"/>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65614"/>
                  </a:lnTo>
                  <a:lnTo>
                    <a:pt x="2989618" y="21871"/>
                  </a:lnTo>
                  <a:lnTo>
                    <a:pt x="3125509" y="0"/>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21871"/>
                  </a:lnTo>
                  <a:lnTo>
                    <a:pt x="271783" y="21871"/>
                  </a:lnTo>
                  <a:lnTo>
                    <a:pt x="407675" y="0"/>
                  </a:lnTo>
                  <a:lnTo>
                    <a:pt x="543566" y="43742"/>
                  </a:lnTo>
                  <a:lnTo>
                    <a:pt x="679458" y="0"/>
                  </a:lnTo>
                  <a:lnTo>
                    <a:pt x="815350" y="21871"/>
                  </a:lnTo>
                  <a:lnTo>
                    <a:pt x="951242" y="21871"/>
                  </a:lnTo>
                  <a:lnTo>
                    <a:pt x="1087133" y="21871"/>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65614"/>
                  </a:lnTo>
                  <a:lnTo>
                    <a:pt x="2989618" y="21871"/>
                  </a:lnTo>
                  <a:lnTo>
                    <a:pt x="3125509" y="0"/>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4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4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547" y="49889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0" name="tx60"/>
            <p:cNvSpPr/>
            <p:nvPr/>
          </p:nvSpPr>
          <p:spPr>
            <a:xfrm>
              <a:off x="28593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19188" y="1403693"/>
              <a:ext cx="26008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Sri Lanka, 2000-2025</a:t>
              </a:r>
            </a:p>
          </p:txBody>
        </p:sp>
        <p:sp>
          <p:nvSpPr>
            <p:cNvPr id="63" name="pl63"/>
            <p:cNvSpPr/>
            <p:nvPr/>
          </p:nvSpPr>
          <p:spPr>
            <a:xfrm>
              <a:off x="5267799" y="38409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06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3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4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08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740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474022"/>
              <a:ext cx="3397293" cy="164035"/>
            </a:xfrm>
            <a:custGeom>
              <a:avLst/>
              <a:pathLst>
                <a:path w="3397293" h="164035">
                  <a:moveTo>
                    <a:pt x="0" y="0"/>
                  </a:moveTo>
                  <a:lnTo>
                    <a:pt x="135891" y="54678"/>
                  </a:lnTo>
                  <a:lnTo>
                    <a:pt x="271783" y="54678"/>
                  </a:lnTo>
                  <a:lnTo>
                    <a:pt x="407675" y="0"/>
                  </a:lnTo>
                  <a:lnTo>
                    <a:pt x="543566" y="109356"/>
                  </a:lnTo>
                  <a:lnTo>
                    <a:pt x="679458" y="0"/>
                  </a:lnTo>
                  <a:lnTo>
                    <a:pt x="815350" y="54678"/>
                  </a:lnTo>
                  <a:lnTo>
                    <a:pt x="951242" y="54678"/>
                  </a:lnTo>
                  <a:lnTo>
                    <a:pt x="1087133" y="54678"/>
                  </a:lnTo>
                  <a:lnTo>
                    <a:pt x="1223025" y="10935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64035"/>
                  </a:lnTo>
                  <a:lnTo>
                    <a:pt x="2853726" y="164035"/>
                  </a:lnTo>
                  <a:lnTo>
                    <a:pt x="2989618" y="54678"/>
                  </a:lnTo>
                  <a:lnTo>
                    <a:pt x="3125509" y="0"/>
                  </a:lnTo>
                  <a:lnTo>
                    <a:pt x="3261401" y="109356"/>
                  </a:lnTo>
                  <a:lnTo>
                    <a:pt x="3397293" y="16403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74022"/>
              <a:ext cx="3397293" cy="765497"/>
            </a:xfrm>
            <a:custGeom>
              <a:avLst/>
              <a:pathLst>
                <a:path w="3397293" h="765497">
                  <a:moveTo>
                    <a:pt x="0" y="765497"/>
                  </a:moveTo>
                  <a:lnTo>
                    <a:pt x="135891" y="765497"/>
                  </a:lnTo>
                  <a:lnTo>
                    <a:pt x="271783" y="765497"/>
                  </a:lnTo>
                  <a:lnTo>
                    <a:pt x="407675" y="656140"/>
                  </a:lnTo>
                  <a:lnTo>
                    <a:pt x="543566" y="546783"/>
                  </a:lnTo>
                  <a:lnTo>
                    <a:pt x="679458" y="492105"/>
                  </a:lnTo>
                  <a:lnTo>
                    <a:pt x="815350" y="437426"/>
                  </a:lnTo>
                  <a:lnTo>
                    <a:pt x="951242" y="437426"/>
                  </a:lnTo>
                  <a:lnTo>
                    <a:pt x="1087133" y="273391"/>
                  </a:lnTo>
                  <a:lnTo>
                    <a:pt x="1223025" y="164035"/>
                  </a:lnTo>
                  <a:lnTo>
                    <a:pt x="1358917" y="164035"/>
                  </a:lnTo>
                  <a:lnTo>
                    <a:pt x="1494809" y="109356"/>
                  </a:lnTo>
                  <a:lnTo>
                    <a:pt x="1630700" y="109356"/>
                  </a:lnTo>
                  <a:lnTo>
                    <a:pt x="1766592" y="109356"/>
                  </a:lnTo>
                  <a:lnTo>
                    <a:pt x="1902484" y="109356"/>
                  </a:lnTo>
                  <a:lnTo>
                    <a:pt x="2038375" y="54678"/>
                  </a:lnTo>
                  <a:lnTo>
                    <a:pt x="2174267" y="0"/>
                  </a:lnTo>
                  <a:lnTo>
                    <a:pt x="2310159" y="0"/>
                  </a:lnTo>
                  <a:lnTo>
                    <a:pt x="2446051" y="0"/>
                  </a:lnTo>
                  <a:lnTo>
                    <a:pt x="2581942" y="0"/>
                  </a:lnTo>
                  <a:lnTo>
                    <a:pt x="2717834" y="164035"/>
                  </a:lnTo>
                  <a:lnTo>
                    <a:pt x="2853726" y="273391"/>
                  </a:lnTo>
                  <a:lnTo>
                    <a:pt x="2989618" y="54678"/>
                  </a:lnTo>
                  <a:lnTo>
                    <a:pt x="3125509" y="109356"/>
                  </a:lnTo>
                  <a:lnTo>
                    <a:pt x="3261401" y="109356"/>
                  </a:lnTo>
                  <a:lnTo>
                    <a:pt x="3397293" y="5467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09986"/>
              <a:ext cx="3397293" cy="1749707"/>
            </a:xfrm>
            <a:custGeom>
              <a:avLst/>
              <a:pathLst>
                <a:path w="3397293" h="1749707">
                  <a:moveTo>
                    <a:pt x="0" y="1749707"/>
                  </a:moveTo>
                  <a:lnTo>
                    <a:pt x="135891" y="1640351"/>
                  </a:lnTo>
                  <a:lnTo>
                    <a:pt x="271783" y="1640351"/>
                  </a:lnTo>
                  <a:lnTo>
                    <a:pt x="407675" y="1530994"/>
                  </a:lnTo>
                  <a:lnTo>
                    <a:pt x="543566" y="1366959"/>
                  </a:lnTo>
                  <a:lnTo>
                    <a:pt x="679458" y="1312280"/>
                  </a:lnTo>
                  <a:lnTo>
                    <a:pt x="815350" y="1366959"/>
                  </a:lnTo>
                  <a:lnTo>
                    <a:pt x="951242" y="1421637"/>
                  </a:lnTo>
                  <a:lnTo>
                    <a:pt x="1087133" y="1202924"/>
                  </a:lnTo>
                  <a:lnTo>
                    <a:pt x="1223025" y="1038889"/>
                  </a:lnTo>
                  <a:lnTo>
                    <a:pt x="1358917" y="874853"/>
                  </a:lnTo>
                  <a:lnTo>
                    <a:pt x="1494809" y="656140"/>
                  </a:lnTo>
                  <a:lnTo>
                    <a:pt x="1630700" y="656140"/>
                  </a:lnTo>
                  <a:lnTo>
                    <a:pt x="1766592" y="601462"/>
                  </a:lnTo>
                  <a:lnTo>
                    <a:pt x="1902484" y="492105"/>
                  </a:lnTo>
                  <a:lnTo>
                    <a:pt x="2038375" y="382748"/>
                  </a:lnTo>
                  <a:lnTo>
                    <a:pt x="2174267" y="328070"/>
                  </a:lnTo>
                  <a:lnTo>
                    <a:pt x="2310159" y="273391"/>
                  </a:lnTo>
                  <a:lnTo>
                    <a:pt x="2446051" y="218713"/>
                  </a:lnTo>
                  <a:lnTo>
                    <a:pt x="2581942" y="164035"/>
                  </a:lnTo>
                  <a:lnTo>
                    <a:pt x="2717834" y="437426"/>
                  </a:lnTo>
                  <a:lnTo>
                    <a:pt x="2853726" y="382748"/>
                  </a:lnTo>
                  <a:lnTo>
                    <a:pt x="2989618" y="54678"/>
                  </a:lnTo>
                  <a:lnTo>
                    <a:pt x="3125509" y="109356"/>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740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474022"/>
              <a:ext cx="3397293" cy="164035"/>
            </a:xfrm>
            <a:custGeom>
              <a:avLst/>
              <a:pathLst>
                <a:path w="3397293" h="164035">
                  <a:moveTo>
                    <a:pt x="0" y="0"/>
                  </a:moveTo>
                  <a:lnTo>
                    <a:pt x="135891" y="54678"/>
                  </a:lnTo>
                  <a:lnTo>
                    <a:pt x="271783" y="54678"/>
                  </a:lnTo>
                  <a:lnTo>
                    <a:pt x="407675" y="0"/>
                  </a:lnTo>
                  <a:lnTo>
                    <a:pt x="543566" y="109356"/>
                  </a:lnTo>
                  <a:lnTo>
                    <a:pt x="679458" y="0"/>
                  </a:lnTo>
                  <a:lnTo>
                    <a:pt x="815350" y="54678"/>
                  </a:lnTo>
                  <a:lnTo>
                    <a:pt x="951242" y="54678"/>
                  </a:lnTo>
                  <a:lnTo>
                    <a:pt x="1087133" y="54678"/>
                  </a:lnTo>
                  <a:lnTo>
                    <a:pt x="1223025" y="10935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64035"/>
                  </a:lnTo>
                  <a:lnTo>
                    <a:pt x="2853726" y="164035"/>
                  </a:lnTo>
                  <a:lnTo>
                    <a:pt x="2989618" y="54678"/>
                  </a:lnTo>
                  <a:lnTo>
                    <a:pt x="3125509" y="0"/>
                  </a:lnTo>
                  <a:lnTo>
                    <a:pt x="3261401" y="109356"/>
                  </a:lnTo>
                  <a:lnTo>
                    <a:pt x="3397293" y="16403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77179"/>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77179"/>
              <a:ext cx="0" cy="360877"/>
            </a:xfrm>
            <a:custGeom>
              <a:avLst/>
              <a:pathLst>
                <a:path w="0" h="360877">
                  <a:moveTo>
                    <a:pt x="0" y="3608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474022"/>
              <a:ext cx="3397293" cy="164035"/>
            </a:xfrm>
            <a:custGeom>
              <a:avLst/>
              <a:pathLst>
                <a:path w="3397293" h="164035">
                  <a:moveTo>
                    <a:pt x="0" y="0"/>
                  </a:moveTo>
                  <a:lnTo>
                    <a:pt x="135891" y="54678"/>
                  </a:lnTo>
                  <a:lnTo>
                    <a:pt x="271783" y="54678"/>
                  </a:lnTo>
                  <a:lnTo>
                    <a:pt x="407675" y="0"/>
                  </a:lnTo>
                  <a:lnTo>
                    <a:pt x="543566" y="109356"/>
                  </a:lnTo>
                  <a:lnTo>
                    <a:pt x="679458" y="0"/>
                  </a:lnTo>
                  <a:lnTo>
                    <a:pt x="815350" y="54678"/>
                  </a:lnTo>
                  <a:lnTo>
                    <a:pt x="951242" y="54678"/>
                  </a:lnTo>
                  <a:lnTo>
                    <a:pt x="1087133" y="54678"/>
                  </a:lnTo>
                  <a:lnTo>
                    <a:pt x="1223025" y="10935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64035"/>
                  </a:lnTo>
                  <a:lnTo>
                    <a:pt x="2853726" y="164035"/>
                  </a:lnTo>
                  <a:lnTo>
                    <a:pt x="2989618" y="54678"/>
                  </a:lnTo>
                  <a:lnTo>
                    <a:pt x="3125509" y="0"/>
                  </a:lnTo>
                  <a:lnTo>
                    <a:pt x="3261401" y="109356"/>
                  </a:lnTo>
                  <a:lnTo>
                    <a:pt x="3397293" y="164035"/>
                  </a:lnTo>
                </a:path>
              </a:pathLst>
            </a:custGeom>
            <a:ln w="27101" cap="flat">
              <a:solidFill>
                <a:srgbClr val="0058AB">
                  <a:alpha val="100000"/>
                </a:srgbClr>
              </a:solidFill>
              <a:prstDash val="solid"/>
              <a:round/>
            </a:ln>
          </p:spPr>
          <p:txBody>
            <a:bodyPr/>
            <a:lstStyle/>
            <a:p/>
          </p:txBody>
        </p:sp>
        <p:sp>
          <p:nvSpPr>
            <p:cNvPr id="93" name="tx93"/>
            <p:cNvSpPr/>
            <p:nvPr/>
          </p:nvSpPr>
          <p:spPr>
            <a:xfrm>
              <a:off x="5407519"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21481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694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621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15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686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21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75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601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601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089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714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27246" y="49889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20" name="tx120"/>
            <p:cNvSpPr/>
            <p:nvPr/>
          </p:nvSpPr>
          <p:spPr>
            <a:xfrm>
              <a:off x="71760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38512"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599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453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5308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026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88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1919407" cy="114824"/>
            </a:xfrm>
            <a:prstGeom prst="rect">
              <a:avLst/>
            </a:prstGeom>
            <a:solidFill>
              <a:srgbClr val="1CABE2">
                <a:alpha val="80000"/>
              </a:srgbClr>
            </a:solidFill>
          </p:spPr>
          <p:txBody>
            <a:bodyPr/>
            <a:lstStyle/>
            <a:p/>
          </p:txBody>
        </p:sp>
        <p:sp>
          <p:nvSpPr>
            <p:cNvPr id="133" name="rc133"/>
            <p:cNvSpPr/>
            <p:nvPr/>
          </p:nvSpPr>
          <p:spPr>
            <a:xfrm>
              <a:off x="1317178" y="5743865"/>
              <a:ext cx="5523923"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85304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66608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Sri Lanka (96%) was 11 percentage points higher than the global average (85%) and 4 percentage points higher than the average across all ROSA countries (92%).
National DTP3 coverage was 3 percentage points lower than in 2019 (99%).
This equates to 13,000 un- and undervaccinated children in 2025 compared to 3,000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DTP3 coverage was 96% - this is 3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Sri Lanka ranked number 5 out of 8 countries for lowest DTP3 coverage (based on tied ranks).
Sri Lanka was not in the top 5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had DTP3 coverage of 96% and was not among the top 5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4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9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4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71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62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87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40209"/>
              <a:ext cx="239888" cy="1171799"/>
            </a:xfrm>
            <a:prstGeom prst="rect">
              <a:avLst/>
            </a:prstGeom>
            <a:solidFill>
              <a:srgbClr val="80BD41">
                <a:alpha val="100000"/>
              </a:srgbClr>
            </a:solidFill>
          </p:spPr>
          <p:txBody>
            <a:bodyPr/>
            <a:lstStyle/>
            <a:p/>
          </p:txBody>
        </p:sp>
        <p:sp>
          <p:nvSpPr>
            <p:cNvPr id="25" name="rc25"/>
            <p:cNvSpPr/>
            <p:nvPr/>
          </p:nvSpPr>
          <p:spPr>
            <a:xfrm>
              <a:off x="1296273" y="3028365"/>
              <a:ext cx="239888" cy="11844"/>
            </a:xfrm>
            <a:prstGeom prst="rect">
              <a:avLst/>
            </a:prstGeom>
            <a:solidFill>
              <a:srgbClr val="1CABE2">
                <a:alpha val="100000"/>
              </a:srgbClr>
            </a:solidFill>
          </p:spPr>
          <p:txBody>
            <a:bodyPr/>
            <a:lstStyle/>
            <a:p/>
          </p:txBody>
        </p:sp>
        <p:sp>
          <p:nvSpPr>
            <p:cNvPr id="26" name="rc26"/>
            <p:cNvSpPr/>
            <p:nvPr/>
          </p:nvSpPr>
          <p:spPr>
            <a:xfrm>
              <a:off x="1562816" y="2997994"/>
              <a:ext cx="239888" cy="1214015"/>
            </a:xfrm>
            <a:prstGeom prst="rect">
              <a:avLst/>
            </a:prstGeom>
            <a:solidFill>
              <a:srgbClr val="80BD41">
                <a:alpha val="100000"/>
              </a:srgbClr>
            </a:solidFill>
          </p:spPr>
          <p:txBody>
            <a:bodyPr/>
            <a:lstStyle/>
            <a:p/>
          </p:txBody>
        </p:sp>
        <p:sp>
          <p:nvSpPr>
            <p:cNvPr id="27" name="rc27"/>
            <p:cNvSpPr/>
            <p:nvPr/>
          </p:nvSpPr>
          <p:spPr>
            <a:xfrm>
              <a:off x="1562816" y="2973225"/>
              <a:ext cx="239888" cy="24768"/>
            </a:xfrm>
            <a:prstGeom prst="rect">
              <a:avLst/>
            </a:prstGeom>
            <a:solidFill>
              <a:srgbClr val="1CABE2">
                <a:alpha val="100000"/>
              </a:srgbClr>
            </a:solidFill>
          </p:spPr>
          <p:txBody>
            <a:bodyPr/>
            <a:lstStyle/>
            <a:p/>
          </p:txBody>
        </p:sp>
        <p:sp>
          <p:nvSpPr>
            <p:cNvPr id="28" name="rc28"/>
            <p:cNvSpPr/>
            <p:nvPr/>
          </p:nvSpPr>
          <p:spPr>
            <a:xfrm>
              <a:off x="1829360" y="2970289"/>
              <a:ext cx="239888" cy="1241719"/>
            </a:xfrm>
            <a:prstGeom prst="rect">
              <a:avLst/>
            </a:prstGeom>
            <a:solidFill>
              <a:srgbClr val="80BD41">
                <a:alpha val="100000"/>
              </a:srgbClr>
            </a:solidFill>
          </p:spPr>
          <p:txBody>
            <a:bodyPr/>
            <a:lstStyle/>
            <a:p/>
          </p:txBody>
        </p:sp>
        <p:sp>
          <p:nvSpPr>
            <p:cNvPr id="29" name="rc29"/>
            <p:cNvSpPr/>
            <p:nvPr/>
          </p:nvSpPr>
          <p:spPr>
            <a:xfrm>
              <a:off x="1829360" y="2944947"/>
              <a:ext cx="239888" cy="25342"/>
            </a:xfrm>
            <a:prstGeom prst="rect">
              <a:avLst/>
            </a:prstGeom>
            <a:solidFill>
              <a:srgbClr val="1CABE2">
                <a:alpha val="100000"/>
              </a:srgbClr>
            </a:solidFill>
          </p:spPr>
          <p:txBody>
            <a:bodyPr/>
            <a:lstStyle/>
            <a:p/>
          </p:txBody>
        </p:sp>
        <p:sp>
          <p:nvSpPr>
            <p:cNvPr id="30" name="rc30"/>
            <p:cNvSpPr/>
            <p:nvPr/>
          </p:nvSpPr>
          <p:spPr>
            <a:xfrm>
              <a:off x="2095903" y="2953248"/>
              <a:ext cx="239888" cy="1258761"/>
            </a:xfrm>
            <a:prstGeom prst="rect">
              <a:avLst/>
            </a:prstGeom>
            <a:solidFill>
              <a:srgbClr val="80BD41">
                <a:alpha val="100000"/>
              </a:srgbClr>
            </a:solidFill>
          </p:spPr>
          <p:txBody>
            <a:bodyPr/>
            <a:lstStyle/>
            <a:p/>
          </p:txBody>
        </p:sp>
        <p:sp>
          <p:nvSpPr>
            <p:cNvPr id="31" name="rc31"/>
            <p:cNvSpPr/>
            <p:nvPr/>
          </p:nvSpPr>
          <p:spPr>
            <a:xfrm>
              <a:off x="2095903" y="2940526"/>
              <a:ext cx="239888" cy="12721"/>
            </a:xfrm>
            <a:prstGeom prst="rect">
              <a:avLst/>
            </a:prstGeom>
            <a:solidFill>
              <a:srgbClr val="1CABE2">
                <a:alpha val="100000"/>
              </a:srgbClr>
            </a:solidFill>
          </p:spPr>
          <p:txBody>
            <a:bodyPr/>
            <a:lstStyle/>
            <a:p/>
          </p:txBody>
        </p:sp>
        <p:sp>
          <p:nvSpPr>
            <p:cNvPr id="32" name="rc32"/>
            <p:cNvSpPr/>
            <p:nvPr/>
          </p:nvSpPr>
          <p:spPr>
            <a:xfrm>
              <a:off x="2362446" y="2992426"/>
              <a:ext cx="239888" cy="1219583"/>
            </a:xfrm>
            <a:prstGeom prst="rect">
              <a:avLst/>
            </a:prstGeom>
            <a:solidFill>
              <a:srgbClr val="80BD41">
                <a:alpha val="100000"/>
              </a:srgbClr>
            </a:solidFill>
          </p:spPr>
          <p:txBody>
            <a:bodyPr/>
            <a:lstStyle/>
            <a:p/>
          </p:txBody>
        </p:sp>
        <p:sp>
          <p:nvSpPr>
            <p:cNvPr id="33" name="rc33"/>
            <p:cNvSpPr/>
            <p:nvPr/>
          </p:nvSpPr>
          <p:spPr>
            <a:xfrm>
              <a:off x="2362446" y="2954699"/>
              <a:ext cx="239888" cy="37727"/>
            </a:xfrm>
            <a:prstGeom prst="rect">
              <a:avLst/>
            </a:prstGeom>
            <a:solidFill>
              <a:srgbClr val="1CABE2">
                <a:alpha val="100000"/>
              </a:srgbClr>
            </a:solidFill>
          </p:spPr>
          <p:txBody>
            <a:bodyPr/>
            <a:lstStyle/>
            <a:p/>
          </p:txBody>
        </p:sp>
        <p:sp>
          <p:nvSpPr>
            <p:cNvPr id="34" name="rc34"/>
            <p:cNvSpPr/>
            <p:nvPr/>
          </p:nvSpPr>
          <p:spPr>
            <a:xfrm>
              <a:off x="2628989" y="2960436"/>
              <a:ext cx="239888" cy="1251573"/>
            </a:xfrm>
            <a:prstGeom prst="rect">
              <a:avLst/>
            </a:prstGeom>
            <a:solidFill>
              <a:srgbClr val="80BD41">
                <a:alpha val="100000"/>
              </a:srgbClr>
            </a:solidFill>
          </p:spPr>
          <p:txBody>
            <a:bodyPr/>
            <a:lstStyle/>
            <a:p/>
          </p:txBody>
        </p:sp>
        <p:sp>
          <p:nvSpPr>
            <p:cNvPr id="35" name="rc35"/>
            <p:cNvSpPr/>
            <p:nvPr/>
          </p:nvSpPr>
          <p:spPr>
            <a:xfrm>
              <a:off x="2628989" y="2947781"/>
              <a:ext cx="239888" cy="12654"/>
            </a:xfrm>
            <a:prstGeom prst="rect">
              <a:avLst/>
            </a:prstGeom>
            <a:solidFill>
              <a:srgbClr val="1CABE2">
                <a:alpha val="100000"/>
              </a:srgbClr>
            </a:solidFill>
          </p:spPr>
          <p:txBody>
            <a:bodyPr/>
            <a:lstStyle/>
            <a:p/>
          </p:txBody>
        </p:sp>
        <p:sp>
          <p:nvSpPr>
            <p:cNvPr id="36" name="rc36"/>
            <p:cNvSpPr/>
            <p:nvPr/>
          </p:nvSpPr>
          <p:spPr>
            <a:xfrm>
              <a:off x="2895532" y="2955138"/>
              <a:ext cx="239888" cy="1256871"/>
            </a:xfrm>
            <a:prstGeom prst="rect">
              <a:avLst/>
            </a:prstGeom>
            <a:solidFill>
              <a:srgbClr val="80BD41">
                <a:alpha val="100000"/>
              </a:srgbClr>
            </a:solidFill>
          </p:spPr>
          <p:txBody>
            <a:bodyPr/>
            <a:lstStyle/>
            <a:p/>
          </p:txBody>
        </p:sp>
        <p:sp>
          <p:nvSpPr>
            <p:cNvPr id="37" name="rc37"/>
            <p:cNvSpPr/>
            <p:nvPr/>
          </p:nvSpPr>
          <p:spPr>
            <a:xfrm>
              <a:off x="2895532" y="2929491"/>
              <a:ext cx="239888" cy="25646"/>
            </a:xfrm>
            <a:prstGeom prst="rect">
              <a:avLst/>
            </a:prstGeom>
            <a:solidFill>
              <a:srgbClr val="1CABE2">
                <a:alpha val="100000"/>
              </a:srgbClr>
            </a:solidFill>
          </p:spPr>
          <p:txBody>
            <a:bodyPr/>
            <a:lstStyle/>
            <a:p/>
          </p:txBody>
        </p:sp>
        <p:sp>
          <p:nvSpPr>
            <p:cNvPr id="38" name="rc38"/>
            <p:cNvSpPr/>
            <p:nvPr/>
          </p:nvSpPr>
          <p:spPr>
            <a:xfrm>
              <a:off x="3162075" y="2948827"/>
              <a:ext cx="239888" cy="1263181"/>
            </a:xfrm>
            <a:prstGeom prst="rect">
              <a:avLst/>
            </a:prstGeom>
            <a:solidFill>
              <a:srgbClr val="80BD41">
                <a:alpha val="100000"/>
              </a:srgbClr>
            </a:solidFill>
          </p:spPr>
          <p:txBody>
            <a:bodyPr/>
            <a:lstStyle/>
            <a:p/>
          </p:txBody>
        </p:sp>
        <p:sp>
          <p:nvSpPr>
            <p:cNvPr id="39" name="rc39"/>
            <p:cNvSpPr/>
            <p:nvPr/>
          </p:nvSpPr>
          <p:spPr>
            <a:xfrm>
              <a:off x="3162075" y="2923046"/>
              <a:ext cx="239888" cy="25781"/>
            </a:xfrm>
            <a:prstGeom prst="rect">
              <a:avLst/>
            </a:prstGeom>
            <a:solidFill>
              <a:srgbClr val="1CABE2">
                <a:alpha val="100000"/>
              </a:srgbClr>
            </a:solidFill>
          </p:spPr>
          <p:txBody>
            <a:bodyPr/>
            <a:lstStyle/>
            <a:p/>
          </p:txBody>
        </p:sp>
        <p:sp>
          <p:nvSpPr>
            <p:cNvPr id="40" name="rc40"/>
            <p:cNvSpPr/>
            <p:nvPr/>
          </p:nvSpPr>
          <p:spPr>
            <a:xfrm>
              <a:off x="3428618" y="2980818"/>
              <a:ext cx="239888" cy="1231191"/>
            </a:xfrm>
            <a:prstGeom prst="rect">
              <a:avLst/>
            </a:prstGeom>
            <a:solidFill>
              <a:srgbClr val="80BD41">
                <a:alpha val="100000"/>
              </a:srgbClr>
            </a:solidFill>
          </p:spPr>
          <p:txBody>
            <a:bodyPr/>
            <a:lstStyle/>
            <a:p/>
          </p:txBody>
        </p:sp>
        <p:sp>
          <p:nvSpPr>
            <p:cNvPr id="41" name="rc41"/>
            <p:cNvSpPr/>
            <p:nvPr/>
          </p:nvSpPr>
          <p:spPr>
            <a:xfrm>
              <a:off x="3428618" y="2955678"/>
              <a:ext cx="239888" cy="25140"/>
            </a:xfrm>
            <a:prstGeom prst="rect">
              <a:avLst/>
            </a:prstGeom>
            <a:solidFill>
              <a:srgbClr val="1CABE2">
                <a:alpha val="100000"/>
              </a:srgbClr>
            </a:solidFill>
          </p:spPr>
          <p:txBody>
            <a:bodyPr/>
            <a:lstStyle/>
            <a:p/>
          </p:txBody>
        </p:sp>
        <p:sp>
          <p:nvSpPr>
            <p:cNvPr id="42" name="rc42"/>
            <p:cNvSpPr/>
            <p:nvPr/>
          </p:nvSpPr>
          <p:spPr>
            <a:xfrm>
              <a:off x="3695161" y="3028128"/>
              <a:ext cx="239888" cy="1183880"/>
            </a:xfrm>
            <a:prstGeom prst="rect">
              <a:avLst/>
            </a:prstGeom>
            <a:solidFill>
              <a:srgbClr val="80BD41">
                <a:alpha val="100000"/>
              </a:srgbClr>
            </a:solidFill>
          </p:spPr>
          <p:txBody>
            <a:bodyPr/>
            <a:lstStyle/>
            <a:p/>
          </p:txBody>
        </p:sp>
        <p:sp>
          <p:nvSpPr>
            <p:cNvPr id="43" name="rc43"/>
            <p:cNvSpPr/>
            <p:nvPr/>
          </p:nvSpPr>
          <p:spPr>
            <a:xfrm>
              <a:off x="3695161" y="2991515"/>
              <a:ext cx="239888" cy="36613"/>
            </a:xfrm>
            <a:prstGeom prst="rect">
              <a:avLst/>
            </a:prstGeom>
            <a:solidFill>
              <a:srgbClr val="1CABE2">
                <a:alpha val="100000"/>
              </a:srgbClr>
            </a:solidFill>
          </p:spPr>
          <p:txBody>
            <a:bodyPr/>
            <a:lstStyle/>
            <a:p/>
          </p:txBody>
        </p:sp>
        <p:sp>
          <p:nvSpPr>
            <p:cNvPr id="44" name="rc44"/>
            <p:cNvSpPr/>
            <p:nvPr/>
          </p:nvSpPr>
          <p:spPr>
            <a:xfrm>
              <a:off x="3961705" y="3025463"/>
              <a:ext cx="239888" cy="1186546"/>
            </a:xfrm>
            <a:prstGeom prst="rect">
              <a:avLst/>
            </a:prstGeom>
            <a:solidFill>
              <a:srgbClr val="80BD41">
                <a:alpha val="100000"/>
              </a:srgbClr>
            </a:solidFill>
          </p:spPr>
          <p:txBody>
            <a:bodyPr/>
            <a:lstStyle/>
            <a:p/>
          </p:txBody>
        </p:sp>
        <p:sp>
          <p:nvSpPr>
            <p:cNvPr id="45" name="rc45"/>
            <p:cNvSpPr/>
            <p:nvPr/>
          </p:nvSpPr>
          <p:spPr>
            <a:xfrm>
              <a:off x="3961705" y="3013483"/>
              <a:ext cx="239888" cy="11979"/>
            </a:xfrm>
            <a:prstGeom prst="rect">
              <a:avLst/>
            </a:prstGeom>
            <a:solidFill>
              <a:srgbClr val="1CABE2">
                <a:alpha val="100000"/>
              </a:srgbClr>
            </a:solidFill>
          </p:spPr>
          <p:txBody>
            <a:bodyPr/>
            <a:lstStyle/>
            <a:p/>
          </p:txBody>
        </p:sp>
        <p:sp>
          <p:nvSpPr>
            <p:cNvPr id="46" name="rc46"/>
            <p:cNvSpPr/>
            <p:nvPr/>
          </p:nvSpPr>
          <p:spPr>
            <a:xfrm>
              <a:off x="4228248" y="3021616"/>
              <a:ext cx="239888" cy="1190393"/>
            </a:xfrm>
            <a:prstGeom prst="rect">
              <a:avLst/>
            </a:prstGeom>
            <a:solidFill>
              <a:srgbClr val="80BD41">
                <a:alpha val="100000"/>
              </a:srgbClr>
            </a:solidFill>
          </p:spPr>
          <p:txBody>
            <a:bodyPr/>
            <a:lstStyle/>
            <a:p/>
          </p:txBody>
        </p:sp>
        <p:sp>
          <p:nvSpPr>
            <p:cNvPr id="47" name="rc47"/>
            <p:cNvSpPr/>
            <p:nvPr/>
          </p:nvSpPr>
          <p:spPr>
            <a:xfrm>
              <a:off x="4228248" y="3009602"/>
              <a:ext cx="239888" cy="12013"/>
            </a:xfrm>
            <a:prstGeom prst="rect">
              <a:avLst/>
            </a:prstGeom>
            <a:solidFill>
              <a:srgbClr val="1CABE2">
                <a:alpha val="100000"/>
              </a:srgbClr>
            </a:solidFill>
          </p:spPr>
          <p:txBody>
            <a:bodyPr/>
            <a:lstStyle/>
            <a:p/>
          </p:txBody>
        </p:sp>
        <p:sp>
          <p:nvSpPr>
            <p:cNvPr id="48" name="rc48"/>
            <p:cNvSpPr/>
            <p:nvPr/>
          </p:nvSpPr>
          <p:spPr>
            <a:xfrm>
              <a:off x="4494791" y="3008084"/>
              <a:ext cx="239888" cy="1203925"/>
            </a:xfrm>
            <a:prstGeom prst="rect">
              <a:avLst/>
            </a:prstGeom>
            <a:solidFill>
              <a:srgbClr val="80BD41">
                <a:alpha val="100000"/>
              </a:srgbClr>
            </a:solidFill>
          </p:spPr>
          <p:txBody>
            <a:bodyPr/>
            <a:lstStyle/>
            <a:p/>
          </p:txBody>
        </p:sp>
        <p:sp>
          <p:nvSpPr>
            <p:cNvPr id="49" name="rc49"/>
            <p:cNvSpPr/>
            <p:nvPr/>
          </p:nvSpPr>
          <p:spPr>
            <a:xfrm>
              <a:off x="4494791" y="2995936"/>
              <a:ext cx="239888" cy="12148"/>
            </a:xfrm>
            <a:prstGeom prst="rect">
              <a:avLst/>
            </a:prstGeom>
            <a:solidFill>
              <a:srgbClr val="1CABE2">
                <a:alpha val="100000"/>
              </a:srgbClr>
            </a:solidFill>
          </p:spPr>
          <p:txBody>
            <a:bodyPr/>
            <a:lstStyle/>
            <a:p/>
          </p:txBody>
        </p:sp>
        <p:sp>
          <p:nvSpPr>
            <p:cNvPr id="50" name="rc50"/>
            <p:cNvSpPr/>
            <p:nvPr/>
          </p:nvSpPr>
          <p:spPr>
            <a:xfrm>
              <a:off x="4761334" y="3005452"/>
              <a:ext cx="239888" cy="1206557"/>
            </a:xfrm>
            <a:prstGeom prst="rect">
              <a:avLst/>
            </a:prstGeom>
            <a:solidFill>
              <a:srgbClr val="80BD41">
                <a:alpha val="100000"/>
              </a:srgbClr>
            </a:solidFill>
          </p:spPr>
          <p:txBody>
            <a:bodyPr/>
            <a:lstStyle/>
            <a:p/>
          </p:txBody>
        </p:sp>
        <p:sp>
          <p:nvSpPr>
            <p:cNvPr id="51" name="rc51"/>
            <p:cNvSpPr/>
            <p:nvPr/>
          </p:nvSpPr>
          <p:spPr>
            <a:xfrm>
              <a:off x="4761334" y="2993270"/>
              <a:ext cx="239888" cy="12181"/>
            </a:xfrm>
            <a:prstGeom prst="rect">
              <a:avLst/>
            </a:prstGeom>
            <a:solidFill>
              <a:srgbClr val="1CABE2">
                <a:alpha val="100000"/>
              </a:srgbClr>
            </a:solidFill>
          </p:spPr>
          <p:txBody>
            <a:bodyPr/>
            <a:lstStyle/>
            <a:p/>
          </p:txBody>
        </p:sp>
        <p:sp>
          <p:nvSpPr>
            <p:cNvPr id="52" name="rc52"/>
            <p:cNvSpPr/>
            <p:nvPr/>
          </p:nvSpPr>
          <p:spPr>
            <a:xfrm>
              <a:off x="5027877" y="3030558"/>
              <a:ext cx="239888" cy="1181451"/>
            </a:xfrm>
            <a:prstGeom prst="rect">
              <a:avLst/>
            </a:prstGeom>
            <a:solidFill>
              <a:srgbClr val="80BD41">
                <a:alpha val="100000"/>
              </a:srgbClr>
            </a:solidFill>
          </p:spPr>
          <p:txBody>
            <a:bodyPr/>
            <a:lstStyle/>
            <a:p/>
          </p:txBody>
        </p:sp>
        <p:sp>
          <p:nvSpPr>
            <p:cNvPr id="53" name="rc53"/>
            <p:cNvSpPr/>
            <p:nvPr/>
          </p:nvSpPr>
          <p:spPr>
            <a:xfrm>
              <a:off x="5027877" y="3018612"/>
              <a:ext cx="239888" cy="11945"/>
            </a:xfrm>
            <a:prstGeom prst="rect">
              <a:avLst/>
            </a:prstGeom>
            <a:solidFill>
              <a:srgbClr val="1CABE2">
                <a:alpha val="100000"/>
              </a:srgbClr>
            </a:solidFill>
          </p:spPr>
          <p:txBody>
            <a:bodyPr/>
            <a:lstStyle/>
            <a:p/>
          </p:txBody>
        </p:sp>
        <p:sp>
          <p:nvSpPr>
            <p:cNvPr id="54" name="rc54"/>
            <p:cNvSpPr/>
            <p:nvPr/>
          </p:nvSpPr>
          <p:spPr>
            <a:xfrm>
              <a:off x="5294420" y="3056103"/>
              <a:ext cx="239888" cy="1155906"/>
            </a:xfrm>
            <a:prstGeom prst="rect">
              <a:avLst/>
            </a:prstGeom>
            <a:solidFill>
              <a:srgbClr val="80BD41">
                <a:alpha val="100000"/>
              </a:srgbClr>
            </a:solidFill>
          </p:spPr>
          <p:txBody>
            <a:bodyPr/>
            <a:lstStyle/>
            <a:p/>
          </p:txBody>
        </p:sp>
        <p:sp>
          <p:nvSpPr>
            <p:cNvPr id="55" name="rc55"/>
            <p:cNvSpPr/>
            <p:nvPr/>
          </p:nvSpPr>
          <p:spPr>
            <a:xfrm>
              <a:off x="5294420" y="3044427"/>
              <a:ext cx="239888" cy="11675"/>
            </a:xfrm>
            <a:prstGeom prst="rect">
              <a:avLst/>
            </a:prstGeom>
            <a:solidFill>
              <a:srgbClr val="1CABE2">
                <a:alpha val="100000"/>
              </a:srgbClr>
            </a:solidFill>
          </p:spPr>
          <p:txBody>
            <a:bodyPr/>
            <a:lstStyle/>
            <a:p/>
          </p:txBody>
        </p:sp>
        <p:sp>
          <p:nvSpPr>
            <p:cNvPr id="56" name="rc56"/>
            <p:cNvSpPr/>
            <p:nvPr/>
          </p:nvSpPr>
          <p:spPr>
            <a:xfrm>
              <a:off x="5560963" y="3073279"/>
              <a:ext cx="239888" cy="1138729"/>
            </a:xfrm>
            <a:prstGeom prst="rect">
              <a:avLst/>
            </a:prstGeom>
            <a:solidFill>
              <a:srgbClr val="80BD41">
                <a:alpha val="100000"/>
              </a:srgbClr>
            </a:solidFill>
          </p:spPr>
          <p:txBody>
            <a:bodyPr/>
            <a:lstStyle/>
            <a:p/>
          </p:txBody>
        </p:sp>
        <p:sp>
          <p:nvSpPr>
            <p:cNvPr id="57" name="rc57"/>
            <p:cNvSpPr/>
            <p:nvPr/>
          </p:nvSpPr>
          <p:spPr>
            <a:xfrm>
              <a:off x="5560963" y="3061772"/>
              <a:ext cx="239888" cy="11507"/>
            </a:xfrm>
            <a:prstGeom prst="rect">
              <a:avLst/>
            </a:prstGeom>
            <a:solidFill>
              <a:srgbClr val="1CABE2">
                <a:alpha val="100000"/>
              </a:srgbClr>
            </a:solidFill>
          </p:spPr>
          <p:txBody>
            <a:bodyPr/>
            <a:lstStyle/>
            <a:p/>
          </p:txBody>
        </p:sp>
        <p:sp>
          <p:nvSpPr>
            <p:cNvPr id="58" name="rc58"/>
            <p:cNvSpPr/>
            <p:nvPr/>
          </p:nvSpPr>
          <p:spPr>
            <a:xfrm>
              <a:off x="5827506" y="3084314"/>
              <a:ext cx="239888" cy="1127695"/>
            </a:xfrm>
            <a:prstGeom prst="rect">
              <a:avLst/>
            </a:prstGeom>
            <a:solidFill>
              <a:srgbClr val="80BD41">
                <a:alpha val="100000"/>
              </a:srgbClr>
            </a:solidFill>
          </p:spPr>
          <p:txBody>
            <a:bodyPr/>
            <a:lstStyle/>
            <a:p/>
          </p:txBody>
        </p:sp>
        <p:sp>
          <p:nvSpPr>
            <p:cNvPr id="59" name="rc59"/>
            <p:cNvSpPr/>
            <p:nvPr/>
          </p:nvSpPr>
          <p:spPr>
            <a:xfrm>
              <a:off x="5827506" y="3072908"/>
              <a:ext cx="239888" cy="11405"/>
            </a:xfrm>
            <a:prstGeom prst="rect">
              <a:avLst/>
            </a:prstGeom>
            <a:solidFill>
              <a:srgbClr val="1CABE2">
                <a:alpha val="100000"/>
              </a:srgbClr>
            </a:solidFill>
          </p:spPr>
          <p:txBody>
            <a:bodyPr/>
            <a:lstStyle/>
            <a:p/>
          </p:txBody>
        </p:sp>
        <p:sp>
          <p:nvSpPr>
            <p:cNvPr id="60" name="rc60"/>
            <p:cNvSpPr/>
            <p:nvPr/>
          </p:nvSpPr>
          <p:spPr>
            <a:xfrm>
              <a:off x="6094049" y="3091738"/>
              <a:ext cx="239888" cy="1120271"/>
            </a:xfrm>
            <a:prstGeom prst="rect">
              <a:avLst/>
            </a:prstGeom>
            <a:solidFill>
              <a:srgbClr val="80BD41">
                <a:alpha val="100000"/>
              </a:srgbClr>
            </a:solidFill>
          </p:spPr>
          <p:txBody>
            <a:bodyPr/>
            <a:lstStyle/>
            <a:p/>
          </p:txBody>
        </p:sp>
        <p:sp>
          <p:nvSpPr>
            <p:cNvPr id="61" name="rc61"/>
            <p:cNvSpPr/>
            <p:nvPr/>
          </p:nvSpPr>
          <p:spPr>
            <a:xfrm>
              <a:off x="6094049" y="3080433"/>
              <a:ext cx="239888" cy="11304"/>
            </a:xfrm>
            <a:prstGeom prst="rect">
              <a:avLst/>
            </a:prstGeom>
            <a:solidFill>
              <a:srgbClr val="1CABE2">
                <a:alpha val="100000"/>
              </a:srgbClr>
            </a:solidFill>
          </p:spPr>
          <p:txBody>
            <a:bodyPr/>
            <a:lstStyle/>
            <a:p/>
          </p:txBody>
        </p:sp>
        <p:sp>
          <p:nvSpPr>
            <p:cNvPr id="62" name="rc62"/>
            <p:cNvSpPr/>
            <p:nvPr/>
          </p:nvSpPr>
          <p:spPr>
            <a:xfrm>
              <a:off x="6360593" y="3100748"/>
              <a:ext cx="239888" cy="1111261"/>
            </a:xfrm>
            <a:prstGeom prst="rect">
              <a:avLst/>
            </a:prstGeom>
            <a:solidFill>
              <a:srgbClr val="80BD41">
                <a:alpha val="100000"/>
              </a:srgbClr>
            </a:solidFill>
          </p:spPr>
          <p:txBody>
            <a:bodyPr/>
            <a:lstStyle/>
            <a:p/>
          </p:txBody>
        </p:sp>
        <p:sp>
          <p:nvSpPr>
            <p:cNvPr id="63" name="rc63"/>
            <p:cNvSpPr/>
            <p:nvPr/>
          </p:nvSpPr>
          <p:spPr>
            <a:xfrm>
              <a:off x="6360593" y="3089511"/>
              <a:ext cx="239888" cy="11237"/>
            </a:xfrm>
            <a:prstGeom prst="rect">
              <a:avLst/>
            </a:prstGeom>
            <a:solidFill>
              <a:srgbClr val="1CABE2">
                <a:alpha val="100000"/>
              </a:srgbClr>
            </a:solidFill>
          </p:spPr>
          <p:txBody>
            <a:bodyPr/>
            <a:lstStyle/>
            <a:p/>
          </p:txBody>
        </p:sp>
        <p:sp>
          <p:nvSpPr>
            <p:cNvPr id="64" name="rc64"/>
            <p:cNvSpPr/>
            <p:nvPr/>
          </p:nvSpPr>
          <p:spPr>
            <a:xfrm>
              <a:off x="6627136" y="3144448"/>
              <a:ext cx="239888" cy="1067561"/>
            </a:xfrm>
            <a:prstGeom prst="rect">
              <a:avLst/>
            </a:prstGeom>
            <a:solidFill>
              <a:srgbClr val="80BD41">
                <a:alpha val="100000"/>
              </a:srgbClr>
            </a:solidFill>
          </p:spPr>
          <p:txBody>
            <a:bodyPr/>
            <a:lstStyle/>
            <a:p/>
          </p:txBody>
        </p:sp>
        <p:sp>
          <p:nvSpPr>
            <p:cNvPr id="65" name="rc65"/>
            <p:cNvSpPr/>
            <p:nvPr/>
          </p:nvSpPr>
          <p:spPr>
            <a:xfrm>
              <a:off x="6627136" y="3099972"/>
              <a:ext cx="239888" cy="44476"/>
            </a:xfrm>
            <a:prstGeom prst="rect">
              <a:avLst/>
            </a:prstGeom>
            <a:solidFill>
              <a:srgbClr val="1CABE2">
                <a:alpha val="100000"/>
              </a:srgbClr>
            </a:solidFill>
          </p:spPr>
          <p:txBody>
            <a:bodyPr/>
            <a:lstStyle/>
            <a:p/>
          </p:txBody>
        </p:sp>
        <p:sp>
          <p:nvSpPr>
            <p:cNvPr id="66" name="rc66"/>
            <p:cNvSpPr/>
            <p:nvPr/>
          </p:nvSpPr>
          <p:spPr>
            <a:xfrm>
              <a:off x="6893679" y="3152783"/>
              <a:ext cx="239888" cy="1059226"/>
            </a:xfrm>
            <a:prstGeom prst="rect">
              <a:avLst/>
            </a:prstGeom>
            <a:solidFill>
              <a:srgbClr val="80BD41">
                <a:alpha val="100000"/>
              </a:srgbClr>
            </a:solidFill>
          </p:spPr>
          <p:txBody>
            <a:bodyPr/>
            <a:lstStyle/>
            <a:p/>
          </p:txBody>
        </p:sp>
        <p:sp>
          <p:nvSpPr>
            <p:cNvPr id="67" name="rc67"/>
            <p:cNvSpPr/>
            <p:nvPr/>
          </p:nvSpPr>
          <p:spPr>
            <a:xfrm>
              <a:off x="6893679" y="3108644"/>
              <a:ext cx="239888" cy="44138"/>
            </a:xfrm>
            <a:prstGeom prst="rect">
              <a:avLst/>
            </a:prstGeom>
            <a:solidFill>
              <a:srgbClr val="1CABE2">
                <a:alpha val="100000"/>
              </a:srgbClr>
            </a:solidFill>
          </p:spPr>
          <p:txBody>
            <a:bodyPr/>
            <a:lstStyle/>
            <a:p/>
          </p:txBody>
        </p:sp>
        <p:sp>
          <p:nvSpPr>
            <p:cNvPr id="68" name="rc68"/>
            <p:cNvSpPr/>
            <p:nvPr/>
          </p:nvSpPr>
          <p:spPr>
            <a:xfrm>
              <a:off x="7160222" y="3138475"/>
              <a:ext cx="239888" cy="1073534"/>
            </a:xfrm>
            <a:prstGeom prst="rect">
              <a:avLst/>
            </a:prstGeom>
            <a:solidFill>
              <a:srgbClr val="80BD41">
                <a:alpha val="100000"/>
              </a:srgbClr>
            </a:solidFill>
          </p:spPr>
          <p:txBody>
            <a:bodyPr/>
            <a:lstStyle/>
            <a:p/>
          </p:txBody>
        </p:sp>
        <p:sp>
          <p:nvSpPr>
            <p:cNvPr id="69" name="rc69"/>
            <p:cNvSpPr/>
            <p:nvPr/>
          </p:nvSpPr>
          <p:spPr>
            <a:xfrm>
              <a:off x="7160222" y="3116574"/>
              <a:ext cx="239888" cy="21900"/>
            </a:xfrm>
            <a:prstGeom prst="rect">
              <a:avLst/>
            </a:prstGeom>
            <a:solidFill>
              <a:srgbClr val="1CABE2">
                <a:alpha val="100000"/>
              </a:srgbClr>
            </a:solidFill>
          </p:spPr>
          <p:txBody>
            <a:bodyPr/>
            <a:lstStyle/>
            <a:p/>
          </p:txBody>
        </p:sp>
        <p:sp>
          <p:nvSpPr>
            <p:cNvPr id="70" name="rc70"/>
            <p:cNvSpPr/>
            <p:nvPr/>
          </p:nvSpPr>
          <p:spPr>
            <a:xfrm>
              <a:off x="7426765" y="3134021"/>
              <a:ext cx="239888" cy="1077988"/>
            </a:xfrm>
            <a:prstGeom prst="rect">
              <a:avLst/>
            </a:prstGeom>
            <a:solidFill>
              <a:srgbClr val="80BD41">
                <a:alpha val="100000"/>
              </a:srgbClr>
            </a:solidFill>
          </p:spPr>
          <p:txBody>
            <a:bodyPr/>
            <a:lstStyle/>
            <a:p/>
          </p:txBody>
        </p:sp>
        <p:sp>
          <p:nvSpPr>
            <p:cNvPr id="71" name="rc71"/>
            <p:cNvSpPr/>
            <p:nvPr/>
          </p:nvSpPr>
          <p:spPr>
            <a:xfrm>
              <a:off x="7426765" y="3123121"/>
              <a:ext cx="239888" cy="10899"/>
            </a:xfrm>
            <a:prstGeom prst="rect">
              <a:avLst/>
            </a:prstGeom>
            <a:solidFill>
              <a:srgbClr val="1CABE2">
                <a:alpha val="100000"/>
              </a:srgbClr>
            </a:solidFill>
          </p:spPr>
          <p:txBody>
            <a:bodyPr/>
            <a:lstStyle/>
            <a:p/>
          </p:txBody>
        </p:sp>
        <p:sp>
          <p:nvSpPr>
            <p:cNvPr id="72" name="rc72"/>
            <p:cNvSpPr/>
            <p:nvPr/>
          </p:nvSpPr>
          <p:spPr>
            <a:xfrm>
              <a:off x="7693308" y="3167665"/>
              <a:ext cx="239888" cy="1044344"/>
            </a:xfrm>
            <a:prstGeom prst="rect">
              <a:avLst/>
            </a:prstGeom>
            <a:solidFill>
              <a:srgbClr val="80BD41">
                <a:alpha val="100000"/>
              </a:srgbClr>
            </a:solidFill>
          </p:spPr>
          <p:txBody>
            <a:bodyPr/>
            <a:lstStyle/>
            <a:p/>
          </p:txBody>
        </p:sp>
        <p:sp>
          <p:nvSpPr>
            <p:cNvPr id="73" name="rc73"/>
            <p:cNvSpPr/>
            <p:nvPr/>
          </p:nvSpPr>
          <p:spPr>
            <a:xfrm>
              <a:off x="7693308" y="3135370"/>
              <a:ext cx="239888" cy="32294"/>
            </a:xfrm>
            <a:prstGeom prst="rect">
              <a:avLst/>
            </a:prstGeom>
            <a:solidFill>
              <a:srgbClr val="1CABE2">
                <a:alpha val="100000"/>
              </a:srgbClr>
            </a:solidFill>
          </p:spPr>
          <p:txBody>
            <a:bodyPr/>
            <a:lstStyle/>
            <a:p/>
          </p:txBody>
        </p:sp>
        <p:sp>
          <p:nvSpPr>
            <p:cNvPr id="74" name="rc74"/>
            <p:cNvSpPr/>
            <p:nvPr/>
          </p:nvSpPr>
          <p:spPr>
            <a:xfrm>
              <a:off x="7959851" y="3184537"/>
              <a:ext cx="239888" cy="1027472"/>
            </a:xfrm>
            <a:prstGeom prst="rect">
              <a:avLst/>
            </a:prstGeom>
            <a:solidFill>
              <a:srgbClr val="80BD41">
                <a:alpha val="100000"/>
              </a:srgbClr>
            </a:solidFill>
          </p:spPr>
          <p:txBody>
            <a:bodyPr/>
            <a:lstStyle/>
            <a:p/>
          </p:txBody>
        </p:sp>
        <p:sp>
          <p:nvSpPr>
            <p:cNvPr id="75" name="rc75"/>
            <p:cNvSpPr/>
            <p:nvPr/>
          </p:nvSpPr>
          <p:spPr>
            <a:xfrm>
              <a:off x="7959851" y="3141715"/>
              <a:ext cx="239888" cy="42822"/>
            </a:xfrm>
            <a:prstGeom prst="rect">
              <a:avLst/>
            </a:prstGeom>
            <a:solidFill>
              <a:srgbClr val="1CABE2">
                <a:alpha val="100000"/>
              </a:srgbClr>
            </a:solidFill>
          </p:spPr>
          <p:txBody>
            <a:bodyPr/>
            <a:lstStyle/>
            <a:p/>
          </p:txBody>
        </p:sp>
        <p:sp>
          <p:nvSpPr>
            <p:cNvPr id="76" name="pl76"/>
            <p:cNvSpPr/>
            <p:nvPr/>
          </p:nvSpPr>
          <p:spPr>
            <a:xfrm>
              <a:off x="1416218" y="2085226"/>
              <a:ext cx="6663577" cy="64447"/>
            </a:xfrm>
            <a:custGeom>
              <a:avLst/>
              <a:pathLst>
                <a:path w="6663577" h="64447">
                  <a:moveTo>
                    <a:pt x="0" y="0"/>
                  </a:moveTo>
                  <a:lnTo>
                    <a:pt x="266543" y="21482"/>
                  </a:lnTo>
                  <a:lnTo>
                    <a:pt x="533086" y="21482"/>
                  </a:lnTo>
                  <a:lnTo>
                    <a:pt x="799629" y="0"/>
                  </a:lnTo>
                  <a:lnTo>
                    <a:pt x="1066172" y="42965"/>
                  </a:lnTo>
                  <a:lnTo>
                    <a:pt x="1332715" y="0"/>
                  </a:lnTo>
                  <a:lnTo>
                    <a:pt x="1599258" y="21482"/>
                  </a:lnTo>
                  <a:lnTo>
                    <a:pt x="1865801" y="21482"/>
                  </a:lnTo>
                  <a:lnTo>
                    <a:pt x="2132344" y="21482"/>
                  </a:lnTo>
                  <a:lnTo>
                    <a:pt x="2398888" y="42965"/>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64447"/>
                  </a:lnTo>
                  <a:lnTo>
                    <a:pt x="5597405" y="64447"/>
                  </a:lnTo>
                  <a:lnTo>
                    <a:pt x="5863948" y="21482"/>
                  </a:lnTo>
                  <a:lnTo>
                    <a:pt x="6130491" y="0"/>
                  </a:lnTo>
                  <a:lnTo>
                    <a:pt x="6397034" y="42965"/>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298664" y="28924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350.8</a:t>
              </a:r>
            </a:p>
          </p:txBody>
        </p:sp>
        <p:sp>
          <p:nvSpPr>
            <p:cNvPr id="89" name="tx89"/>
            <p:cNvSpPr/>
            <p:nvPr/>
          </p:nvSpPr>
          <p:spPr>
            <a:xfrm>
              <a:off x="2631380" y="2811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374.6</a:t>
              </a:r>
            </a:p>
          </p:txBody>
        </p:sp>
        <p:sp>
          <p:nvSpPr>
            <p:cNvPr id="90" name="tx90"/>
            <p:cNvSpPr/>
            <p:nvPr/>
          </p:nvSpPr>
          <p:spPr>
            <a:xfrm>
              <a:off x="3964096" y="28775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355.2</a:t>
              </a:r>
            </a:p>
          </p:txBody>
        </p:sp>
        <p:sp>
          <p:nvSpPr>
            <p:cNvPr id="91" name="tx91"/>
            <p:cNvSpPr/>
            <p:nvPr/>
          </p:nvSpPr>
          <p:spPr>
            <a:xfrm>
              <a:off x="5335988" y="290845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2" name="tx92"/>
            <p:cNvSpPr/>
            <p:nvPr/>
          </p:nvSpPr>
          <p:spPr>
            <a:xfrm>
              <a:off x="6362984" y="2953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332.6</a:t>
              </a:r>
            </a:p>
          </p:txBody>
        </p:sp>
        <p:sp>
          <p:nvSpPr>
            <p:cNvPr id="93" name="tx93"/>
            <p:cNvSpPr/>
            <p:nvPr/>
          </p:nvSpPr>
          <p:spPr>
            <a:xfrm>
              <a:off x="6629527" y="29640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329.5</a:t>
              </a:r>
            </a:p>
          </p:txBody>
        </p:sp>
        <p:sp>
          <p:nvSpPr>
            <p:cNvPr id="94" name="tx94"/>
            <p:cNvSpPr/>
            <p:nvPr/>
          </p:nvSpPr>
          <p:spPr>
            <a:xfrm>
              <a:off x="6935247" y="297270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5" name="tx95"/>
            <p:cNvSpPr/>
            <p:nvPr/>
          </p:nvSpPr>
          <p:spPr>
            <a:xfrm>
              <a:off x="7162613" y="29806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324.6</a:t>
              </a:r>
            </a:p>
          </p:txBody>
        </p:sp>
        <p:sp>
          <p:nvSpPr>
            <p:cNvPr id="96" name="tx96"/>
            <p:cNvSpPr/>
            <p:nvPr/>
          </p:nvSpPr>
          <p:spPr>
            <a:xfrm>
              <a:off x="7429156" y="29871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322.7</a:t>
              </a:r>
            </a:p>
          </p:txBody>
        </p:sp>
        <p:sp>
          <p:nvSpPr>
            <p:cNvPr id="97" name="tx97"/>
            <p:cNvSpPr/>
            <p:nvPr/>
          </p:nvSpPr>
          <p:spPr>
            <a:xfrm>
              <a:off x="7695699" y="29993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319.1</a:t>
              </a:r>
            </a:p>
          </p:txBody>
        </p:sp>
        <p:sp>
          <p:nvSpPr>
            <p:cNvPr id="98" name="tx98"/>
            <p:cNvSpPr/>
            <p:nvPr/>
          </p:nvSpPr>
          <p:spPr>
            <a:xfrm>
              <a:off x="7962242" y="3005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317.2</a:t>
              </a:r>
            </a:p>
          </p:txBody>
        </p:sp>
        <p:sp>
          <p:nvSpPr>
            <p:cNvPr id="99" name="pl99"/>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5910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347.2</a:t>
              </a:r>
            </a:p>
          </p:txBody>
        </p:sp>
        <p:sp>
          <p:nvSpPr>
            <p:cNvPr id="111" name="tx111"/>
            <p:cNvSpPr/>
            <p:nvPr/>
          </p:nvSpPr>
          <p:spPr>
            <a:xfrm>
              <a:off x="1350915" y="29991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2631380" y="3551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370.9</a:t>
              </a:r>
            </a:p>
          </p:txBody>
        </p:sp>
        <p:sp>
          <p:nvSpPr>
            <p:cNvPr id="113" name="tx113"/>
            <p:cNvSpPr/>
            <p:nvPr/>
          </p:nvSpPr>
          <p:spPr>
            <a:xfrm>
              <a:off x="2683631" y="29190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3964096" y="3583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351.6</a:t>
              </a:r>
            </a:p>
          </p:txBody>
        </p:sp>
        <p:sp>
          <p:nvSpPr>
            <p:cNvPr id="115" name="tx115"/>
            <p:cNvSpPr/>
            <p:nvPr/>
          </p:nvSpPr>
          <p:spPr>
            <a:xfrm>
              <a:off x="4016347" y="29843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5296811" y="35989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342.5</a:t>
              </a:r>
            </a:p>
          </p:txBody>
        </p:sp>
        <p:sp>
          <p:nvSpPr>
            <p:cNvPr id="117" name="tx117"/>
            <p:cNvSpPr/>
            <p:nvPr/>
          </p:nvSpPr>
          <p:spPr>
            <a:xfrm>
              <a:off x="5349062" y="30151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6362984" y="36212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329.3</a:t>
              </a:r>
            </a:p>
          </p:txBody>
        </p:sp>
        <p:sp>
          <p:nvSpPr>
            <p:cNvPr id="119" name="tx119"/>
            <p:cNvSpPr/>
            <p:nvPr/>
          </p:nvSpPr>
          <p:spPr>
            <a:xfrm>
              <a:off x="6415235" y="30600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0" name="tx120"/>
            <p:cNvSpPr/>
            <p:nvPr/>
          </p:nvSpPr>
          <p:spPr>
            <a:xfrm>
              <a:off x="6629527" y="36431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316.4</a:t>
              </a:r>
            </a:p>
          </p:txBody>
        </p:sp>
        <p:sp>
          <p:nvSpPr>
            <p:cNvPr id="121" name="tx121"/>
            <p:cNvSpPr/>
            <p:nvPr/>
          </p:nvSpPr>
          <p:spPr>
            <a:xfrm>
              <a:off x="6655652" y="30871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2" name="tx122"/>
            <p:cNvSpPr/>
            <p:nvPr/>
          </p:nvSpPr>
          <p:spPr>
            <a:xfrm>
              <a:off x="6896070" y="3647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23" name="tx123"/>
            <p:cNvSpPr/>
            <p:nvPr/>
          </p:nvSpPr>
          <p:spPr>
            <a:xfrm>
              <a:off x="6922195" y="3095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4" name="tx124"/>
            <p:cNvSpPr/>
            <p:nvPr/>
          </p:nvSpPr>
          <p:spPr>
            <a:xfrm>
              <a:off x="7162613" y="36401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25" name="tx125"/>
            <p:cNvSpPr/>
            <p:nvPr/>
          </p:nvSpPr>
          <p:spPr>
            <a:xfrm>
              <a:off x="7214864" y="3092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6" name="tx126"/>
            <p:cNvSpPr/>
            <p:nvPr/>
          </p:nvSpPr>
          <p:spPr>
            <a:xfrm>
              <a:off x="7429156" y="36379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27" name="tx127"/>
            <p:cNvSpPr/>
            <p:nvPr/>
          </p:nvSpPr>
          <p:spPr>
            <a:xfrm>
              <a:off x="7481407" y="30934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8" name="tx128"/>
            <p:cNvSpPr/>
            <p:nvPr/>
          </p:nvSpPr>
          <p:spPr>
            <a:xfrm>
              <a:off x="7695699" y="3654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309.5</a:t>
              </a:r>
            </a:p>
          </p:txBody>
        </p:sp>
        <p:sp>
          <p:nvSpPr>
            <p:cNvPr id="129" name="tx129"/>
            <p:cNvSpPr/>
            <p:nvPr/>
          </p:nvSpPr>
          <p:spPr>
            <a:xfrm>
              <a:off x="7747950" y="31164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30" name="tx130"/>
            <p:cNvSpPr/>
            <p:nvPr/>
          </p:nvSpPr>
          <p:spPr>
            <a:xfrm>
              <a:off x="7962242" y="3663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304.5</a:t>
              </a:r>
            </a:p>
          </p:txBody>
        </p:sp>
        <p:sp>
          <p:nvSpPr>
            <p:cNvPr id="131" name="tx131"/>
            <p:cNvSpPr/>
            <p:nvPr/>
          </p:nvSpPr>
          <p:spPr>
            <a:xfrm>
              <a:off x="7988368" y="31292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4849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100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351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2000-2025</a:t>
              </a:r>
            </a:p>
          </p:txBody>
        </p:sp>
        <p:sp>
          <p:nvSpPr>
            <p:cNvPr id="162" name="pl162"/>
            <p:cNvSpPr/>
            <p:nvPr/>
          </p:nvSpPr>
          <p:spPr>
            <a:xfrm>
              <a:off x="22845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611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377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214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728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494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226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509107" cy="124062"/>
            </a:xfrm>
            <a:prstGeom prst="rect">
              <a:avLst/>
            </a:prstGeom>
            <a:solidFill>
              <a:srgbClr val="80BD41">
                <a:alpha val="100000"/>
              </a:srgbClr>
            </a:solidFill>
          </p:spPr>
          <p:txBody>
            <a:bodyPr/>
            <a:lstStyle/>
            <a:p/>
          </p:txBody>
        </p:sp>
        <p:sp>
          <p:nvSpPr>
            <p:cNvPr id="174" name="rc174"/>
            <p:cNvSpPr/>
            <p:nvPr/>
          </p:nvSpPr>
          <p:spPr>
            <a:xfrm>
              <a:off x="7805381" y="5840557"/>
              <a:ext cx="65820" cy="124062"/>
            </a:xfrm>
            <a:prstGeom prst="rect">
              <a:avLst/>
            </a:prstGeom>
            <a:solidFill>
              <a:srgbClr val="1CABE2">
                <a:alpha val="100000"/>
              </a:srgbClr>
            </a:solidFill>
          </p:spPr>
          <p:txBody>
            <a:bodyPr/>
            <a:lstStyle/>
            <a:p/>
          </p:txBody>
        </p:sp>
        <p:sp>
          <p:nvSpPr>
            <p:cNvPr id="175" name="rc175"/>
            <p:cNvSpPr/>
            <p:nvPr/>
          </p:nvSpPr>
          <p:spPr>
            <a:xfrm>
              <a:off x="1296273" y="5685479"/>
              <a:ext cx="6117149" cy="124062"/>
            </a:xfrm>
            <a:prstGeom prst="rect">
              <a:avLst/>
            </a:prstGeom>
            <a:solidFill>
              <a:srgbClr val="80BD41">
                <a:alpha val="100000"/>
              </a:srgbClr>
            </a:solidFill>
          </p:spPr>
          <p:txBody>
            <a:bodyPr/>
            <a:lstStyle/>
            <a:p/>
          </p:txBody>
        </p:sp>
        <p:sp>
          <p:nvSpPr>
            <p:cNvPr id="176" name="rc176"/>
            <p:cNvSpPr/>
            <p:nvPr/>
          </p:nvSpPr>
          <p:spPr>
            <a:xfrm>
              <a:off x="7413423" y="5685479"/>
              <a:ext cx="189159" cy="124062"/>
            </a:xfrm>
            <a:prstGeom prst="rect">
              <a:avLst/>
            </a:prstGeom>
            <a:solidFill>
              <a:srgbClr val="1CABE2">
                <a:alpha val="100000"/>
              </a:srgbClr>
            </a:solidFill>
          </p:spPr>
          <p:txBody>
            <a:bodyPr/>
            <a:lstStyle/>
            <a:p/>
          </p:txBody>
        </p:sp>
        <p:sp>
          <p:nvSpPr>
            <p:cNvPr id="177" name="rc177"/>
            <p:cNvSpPr/>
            <p:nvPr/>
          </p:nvSpPr>
          <p:spPr>
            <a:xfrm>
              <a:off x="1296273" y="5530401"/>
              <a:ext cx="6018320" cy="124062"/>
            </a:xfrm>
            <a:prstGeom prst="rect">
              <a:avLst/>
            </a:prstGeom>
            <a:solidFill>
              <a:srgbClr val="80BD41">
                <a:alpha val="100000"/>
              </a:srgbClr>
            </a:solidFill>
          </p:spPr>
          <p:txBody>
            <a:bodyPr/>
            <a:lstStyle/>
            <a:p/>
          </p:txBody>
        </p:sp>
        <p:sp>
          <p:nvSpPr>
            <p:cNvPr id="178" name="rc178"/>
            <p:cNvSpPr/>
            <p:nvPr/>
          </p:nvSpPr>
          <p:spPr>
            <a:xfrm>
              <a:off x="7314594" y="5530401"/>
              <a:ext cx="250829" cy="124062"/>
            </a:xfrm>
            <a:prstGeom prst="rect">
              <a:avLst/>
            </a:prstGeom>
            <a:solidFill>
              <a:srgbClr val="1CABE2">
                <a:alpha val="100000"/>
              </a:srgbClr>
            </a:solidFill>
          </p:spPr>
          <p:txBody>
            <a:bodyPr/>
            <a:lstStyle/>
            <a:p/>
          </p:txBody>
        </p:sp>
        <p:sp>
          <p:nvSpPr>
            <p:cNvPr id="179" name="tx179"/>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332.6</a:t>
              </a:r>
            </a:p>
          </p:txBody>
        </p:sp>
        <p:sp>
          <p:nvSpPr>
            <p:cNvPr id="180" name="tx180"/>
            <p:cNvSpPr/>
            <p:nvPr/>
          </p:nvSpPr>
          <p:spPr>
            <a:xfrm>
              <a:off x="7773425"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319.1</a:t>
              </a:r>
            </a:p>
          </p:txBody>
        </p:sp>
        <p:sp>
          <p:nvSpPr>
            <p:cNvPr id="181" name="tx181"/>
            <p:cNvSpPr/>
            <p:nvPr/>
          </p:nvSpPr>
          <p:spPr>
            <a:xfrm>
              <a:off x="773419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317.2</a:t>
              </a:r>
            </a:p>
          </p:txBody>
        </p:sp>
        <p:sp>
          <p:nvSpPr>
            <p:cNvPr id="182" name="tx182"/>
            <p:cNvSpPr/>
            <p:nvPr/>
          </p:nvSpPr>
          <p:spPr>
            <a:xfrm>
              <a:off x="4415189"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329.3</a:t>
              </a:r>
            </a:p>
          </p:txBody>
        </p:sp>
        <p:sp>
          <p:nvSpPr>
            <p:cNvPr id="183" name="tx183"/>
            <p:cNvSpPr/>
            <p:nvPr/>
          </p:nvSpPr>
          <p:spPr>
            <a:xfrm>
              <a:off x="7762942"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4" name="tx184"/>
            <p:cNvSpPr/>
            <p:nvPr/>
          </p:nvSpPr>
          <p:spPr>
            <a:xfrm>
              <a:off x="4219210"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309.5</a:t>
              </a:r>
            </a:p>
          </p:txBody>
        </p:sp>
        <p:sp>
          <p:nvSpPr>
            <p:cNvPr id="185" name="tx185"/>
            <p:cNvSpPr/>
            <p:nvPr/>
          </p:nvSpPr>
          <p:spPr>
            <a:xfrm>
              <a:off x="743265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86" name="tx186"/>
            <p:cNvSpPr/>
            <p:nvPr/>
          </p:nvSpPr>
          <p:spPr>
            <a:xfrm>
              <a:off x="416979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304.5</a:t>
              </a:r>
            </a:p>
          </p:txBody>
        </p:sp>
        <p:sp>
          <p:nvSpPr>
            <p:cNvPr id="187" name="tx187"/>
            <p:cNvSpPr/>
            <p:nvPr/>
          </p:nvSpPr>
          <p:spPr>
            <a:xfrm>
              <a:off x="7334514"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5632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1329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7109501"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lower than in 2019 (99%).
The number of children vaccinated with DTP3 decreased 8%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199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357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515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278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6436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8594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184500"/>
              <a:ext cx="239399" cy="27509"/>
            </a:xfrm>
            <a:prstGeom prst="rect">
              <a:avLst/>
            </a:prstGeom>
            <a:solidFill>
              <a:srgbClr val="E2231A">
                <a:alpha val="90196"/>
              </a:srgbClr>
            </a:solidFill>
          </p:spPr>
          <p:txBody>
            <a:bodyPr/>
            <a:lstStyle/>
            <a:p/>
          </p:txBody>
        </p:sp>
        <p:sp>
          <p:nvSpPr>
            <p:cNvPr id="24" name="rc24"/>
            <p:cNvSpPr/>
            <p:nvPr/>
          </p:nvSpPr>
          <p:spPr>
            <a:xfrm>
              <a:off x="1577053" y="4183222"/>
              <a:ext cx="239399" cy="28787"/>
            </a:xfrm>
            <a:prstGeom prst="rect">
              <a:avLst/>
            </a:prstGeom>
            <a:solidFill>
              <a:srgbClr val="E2231A">
                <a:alpha val="90196"/>
              </a:srgbClr>
            </a:solidFill>
          </p:spPr>
          <p:txBody>
            <a:bodyPr/>
            <a:lstStyle/>
            <a:p/>
          </p:txBody>
        </p:sp>
        <p:sp>
          <p:nvSpPr>
            <p:cNvPr id="25" name="rc25"/>
            <p:cNvSpPr/>
            <p:nvPr/>
          </p:nvSpPr>
          <p:spPr>
            <a:xfrm>
              <a:off x="1843053" y="4182563"/>
              <a:ext cx="239399" cy="29446"/>
            </a:xfrm>
            <a:prstGeom prst="rect">
              <a:avLst/>
            </a:prstGeom>
            <a:solidFill>
              <a:srgbClr val="E2231A">
                <a:alpha val="90196"/>
              </a:srgbClr>
            </a:solidFill>
          </p:spPr>
          <p:txBody>
            <a:bodyPr/>
            <a:lstStyle/>
            <a:p/>
          </p:txBody>
        </p:sp>
        <p:sp>
          <p:nvSpPr>
            <p:cNvPr id="26" name="rc26"/>
            <p:cNvSpPr/>
            <p:nvPr/>
          </p:nvSpPr>
          <p:spPr>
            <a:xfrm>
              <a:off x="2109053" y="4182461"/>
              <a:ext cx="239399" cy="29548"/>
            </a:xfrm>
            <a:prstGeom prst="rect">
              <a:avLst/>
            </a:prstGeom>
            <a:solidFill>
              <a:srgbClr val="E2231A">
                <a:alpha val="90196"/>
              </a:srgbClr>
            </a:solidFill>
          </p:spPr>
          <p:txBody>
            <a:bodyPr/>
            <a:lstStyle/>
            <a:p/>
          </p:txBody>
        </p:sp>
        <p:sp>
          <p:nvSpPr>
            <p:cNvPr id="27" name="rc27"/>
            <p:cNvSpPr/>
            <p:nvPr/>
          </p:nvSpPr>
          <p:spPr>
            <a:xfrm>
              <a:off x="2375052" y="4095142"/>
              <a:ext cx="239399" cy="116867"/>
            </a:xfrm>
            <a:prstGeom prst="rect">
              <a:avLst/>
            </a:prstGeom>
            <a:solidFill>
              <a:srgbClr val="E2231A">
                <a:alpha val="90196"/>
              </a:srgbClr>
            </a:solidFill>
          </p:spPr>
          <p:txBody>
            <a:bodyPr/>
            <a:lstStyle/>
            <a:p/>
          </p:txBody>
        </p:sp>
        <p:sp>
          <p:nvSpPr>
            <p:cNvPr id="28" name="rc28"/>
            <p:cNvSpPr/>
            <p:nvPr/>
          </p:nvSpPr>
          <p:spPr>
            <a:xfrm>
              <a:off x="2641052" y="4182634"/>
              <a:ext cx="239399" cy="29375"/>
            </a:xfrm>
            <a:prstGeom prst="rect">
              <a:avLst/>
            </a:prstGeom>
            <a:solidFill>
              <a:srgbClr val="E2231A">
                <a:alpha val="90196"/>
              </a:srgbClr>
            </a:solidFill>
          </p:spPr>
          <p:txBody>
            <a:bodyPr/>
            <a:lstStyle/>
            <a:p/>
          </p:txBody>
        </p:sp>
        <p:sp>
          <p:nvSpPr>
            <p:cNvPr id="29" name="rc29"/>
            <p:cNvSpPr/>
            <p:nvPr/>
          </p:nvSpPr>
          <p:spPr>
            <a:xfrm>
              <a:off x="2907052" y="4182202"/>
              <a:ext cx="239399" cy="29806"/>
            </a:xfrm>
            <a:prstGeom prst="rect">
              <a:avLst/>
            </a:prstGeom>
            <a:solidFill>
              <a:srgbClr val="E2231A">
                <a:alpha val="90196"/>
              </a:srgbClr>
            </a:solidFill>
          </p:spPr>
          <p:txBody>
            <a:bodyPr/>
            <a:lstStyle/>
            <a:p/>
          </p:txBody>
        </p:sp>
        <p:sp>
          <p:nvSpPr>
            <p:cNvPr id="30" name="rc30"/>
            <p:cNvSpPr/>
            <p:nvPr/>
          </p:nvSpPr>
          <p:spPr>
            <a:xfrm>
              <a:off x="3173051" y="4152105"/>
              <a:ext cx="239399" cy="59904"/>
            </a:xfrm>
            <a:prstGeom prst="rect">
              <a:avLst/>
            </a:prstGeom>
            <a:solidFill>
              <a:srgbClr val="E2231A">
                <a:alpha val="90196"/>
              </a:srgbClr>
            </a:solidFill>
          </p:spPr>
          <p:txBody>
            <a:bodyPr/>
            <a:lstStyle/>
            <a:p/>
          </p:txBody>
        </p:sp>
        <p:sp>
          <p:nvSpPr>
            <p:cNvPr id="31" name="rc31"/>
            <p:cNvSpPr/>
            <p:nvPr/>
          </p:nvSpPr>
          <p:spPr>
            <a:xfrm>
              <a:off x="3439051" y="4153619"/>
              <a:ext cx="239399" cy="58390"/>
            </a:xfrm>
            <a:prstGeom prst="rect">
              <a:avLst/>
            </a:prstGeom>
            <a:solidFill>
              <a:srgbClr val="E2231A">
                <a:alpha val="90196"/>
              </a:srgbClr>
            </a:solidFill>
          </p:spPr>
          <p:txBody>
            <a:bodyPr/>
            <a:lstStyle/>
            <a:p/>
          </p:txBody>
        </p:sp>
        <p:sp>
          <p:nvSpPr>
            <p:cNvPr id="32" name="rc32"/>
            <p:cNvSpPr/>
            <p:nvPr/>
          </p:nvSpPr>
          <p:spPr>
            <a:xfrm>
              <a:off x="3705050" y="4126925"/>
              <a:ext cx="239399" cy="85084"/>
            </a:xfrm>
            <a:prstGeom prst="rect">
              <a:avLst/>
            </a:prstGeom>
            <a:solidFill>
              <a:srgbClr val="E2231A">
                <a:alpha val="90196"/>
              </a:srgbClr>
            </a:solidFill>
          </p:spPr>
          <p:txBody>
            <a:bodyPr/>
            <a:lstStyle/>
            <a:p/>
          </p:txBody>
        </p:sp>
        <p:sp>
          <p:nvSpPr>
            <p:cNvPr id="33" name="rc33"/>
            <p:cNvSpPr/>
            <p:nvPr/>
          </p:nvSpPr>
          <p:spPr>
            <a:xfrm>
              <a:off x="3971050" y="4184155"/>
              <a:ext cx="239399" cy="27854"/>
            </a:xfrm>
            <a:prstGeom prst="rect">
              <a:avLst/>
            </a:prstGeom>
            <a:solidFill>
              <a:srgbClr val="E2231A">
                <a:alpha val="90196"/>
              </a:srgbClr>
            </a:solidFill>
          </p:spPr>
          <p:txBody>
            <a:bodyPr/>
            <a:lstStyle/>
            <a:p/>
          </p:txBody>
        </p:sp>
        <p:sp>
          <p:nvSpPr>
            <p:cNvPr id="34" name="rc34"/>
            <p:cNvSpPr/>
            <p:nvPr/>
          </p:nvSpPr>
          <p:spPr>
            <a:xfrm>
              <a:off x="4237050" y="4184069"/>
              <a:ext cx="239399" cy="27940"/>
            </a:xfrm>
            <a:prstGeom prst="rect">
              <a:avLst/>
            </a:prstGeom>
            <a:solidFill>
              <a:srgbClr val="E2231A">
                <a:alpha val="90196"/>
              </a:srgbClr>
            </a:solidFill>
          </p:spPr>
          <p:txBody>
            <a:bodyPr/>
            <a:lstStyle/>
            <a:p/>
          </p:txBody>
        </p:sp>
        <p:sp>
          <p:nvSpPr>
            <p:cNvPr id="35" name="rc35"/>
            <p:cNvSpPr/>
            <p:nvPr/>
          </p:nvSpPr>
          <p:spPr>
            <a:xfrm>
              <a:off x="4503049" y="4183747"/>
              <a:ext cx="239399" cy="28262"/>
            </a:xfrm>
            <a:prstGeom prst="rect">
              <a:avLst/>
            </a:prstGeom>
            <a:solidFill>
              <a:srgbClr val="E2231A">
                <a:alpha val="90196"/>
              </a:srgbClr>
            </a:solidFill>
          </p:spPr>
          <p:txBody>
            <a:bodyPr/>
            <a:lstStyle/>
            <a:p/>
          </p:txBody>
        </p:sp>
        <p:sp>
          <p:nvSpPr>
            <p:cNvPr id="36" name="rc36"/>
            <p:cNvSpPr/>
            <p:nvPr/>
          </p:nvSpPr>
          <p:spPr>
            <a:xfrm>
              <a:off x="4769049" y="4183684"/>
              <a:ext cx="239399" cy="28324"/>
            </a:xfrm>
            <a:prstGeom prst="rect">
              <a:avLst/>
            </a:prstGeom>
            <a:solidFill>
              <a:srgbClr val="E2231A">
                <a:alpha val="90196"/>
              </a:srgbClr>
            </a:solidFill>
          </p:spPr>
          <p:txBody>
            <a:bodyPr/>
            <a:lstStyle/>
            <a:p/>
          </p:txBody>
        </p:sp>
        <p:sp>
          <p:nvSpPr>
            <p:cNvPr id="37" name="rc37"/>
            <p:cNvSpPr/>
            <p:nvPr/>
          </p:nvSpPr>
          <p:spPr>
            <a:xfrm>
              <a:off x="5035049" y="4184280"/>
              <a:ext cx="239399" cy="27728"/>
            </a:xfrm>
            <a:prstGeom prst="rect">
              <a:avLst/>
            </a:prstGeom>
            <a:solidFill>
              <a:srgbClr val="E2231A">
                <a:alpha val="90196"/>
              </a:srgbClr>
            </a:solidFill>
          </p:spPr>
          <p:txBody>
            <a:bodyPr/>
            <a:lstStyle/>
            <a:p/>
          </p:txBody>
        </p:sp>
        <p:sp>
          <p:nvSpPr>
            <p:cNvPr id="38" name="rc38"/>
            <p:cNvSpPr/>
            <p:nvPr/>
          </p:nvSpPr>
          <p:spPr>
            <a:xfrm>
              <a:off x="5301048" y="4184876"/>
              <a:ext cx="239399" cy="27132"/>
            </a:xfrm>
            <a:prstGeom prst="rect">
              <a:avLst/>
            </a:prstGeom>
            <a:solidFill>
              <a:srgbClr val="E2231A">
                <a:alpha val="90196"/>
              </a:srgbClr>
            </a:solidFill>
          </p:spPr>
          <p:txBody>
            <a:bodyPr/>
            <a:lstStyle/>
            <a:p/>
          </p:txBody>
        </p:sp>
        <p:sp>
          <p:nvSpPr>
            <p:cNvPr id="39" name="rc39"/>
            <p:cNvSpPr/>
            <p:nvPr/>
          </p:nvSpPr>
          <p:spPr>
            <a:xfrm>
              <a:off x="5567048" y="4185276"/>
              <a:ext cx="239399" cy="26732"/>
            </a:xfrm>
            <a:prstGeom prst="rect">
              <a:avLst/>
            </a:prstGeom>
            <a:solidFill>
              <a:srgbClr val="E2231A">
                <a:alpha val="90196"/>
              </a:srgbClr>
            </a:solidFill>
          </p:spPr>
          <p:txBody>
            <a:bodyPr/>
            <a:lstStyle/>
            <a:p/>
          </p:txBody>
        </p:sp>
        <p:sp>
          <p:nvSpPr>
            <p:cNvPr id="40" name="rc40"/>
            <p:cNvSpPr/>
            <p:nvPr/>
          </p:nvSpPr>
          <p:spPr>
            <a:xfrm>
              <a:off x="5833047" y="4185535"/>
              <a:ext cx="239399" cy="26474"/>
            </a:xfrm>
            <a:prstGeom prst="rect">
              <a:avLst/>
            </a:prstGeom>
            <a:solidFill>
              <a:srgbClr val="E2231A">
                <a:alpha val="90196"/>
              </a:srgbClr>
            </a:solidFill>
          </p:spPr>
          <p:txBody>
            <a:bodyPr/>
            <a:lstStyle/>
            <a:p/>
          </p:txBody>
        </p:sp>
        <p:sp>
          <p:nvSpPr>
            <p:cNvPr id="41" name="rc41"/>
            <p:cNvSpPr/>
            <p:nvPr/>
          </p:nvSpPr>
          <p:spPr>
            <a:xfrm>
              <a:off x="6099047" y="4185715"/>
              <a:ext cx="239399" cy="26293"/>
            </a:xfrm>
            <a:prstGeom prst="rect">
              <a:avLst/>
            </a:prstGeom>
            <a:solidFill>
              <a:srgbClr val="E2231A">
                <a:alpha val="90196"/>
              </a:srgbClr>
            </a:solidFill>
          </p:spPr>
          <p:txBody>
            <a:bodyPr/>
            <a:lstStyle/>
            <a:p/>
          </p:txBody>
        </p:sp>
        <p:sp>
          <p:nvSpPr>
            <p:cNvPr id="42" name="rc42"/>
            <p:cNvSpPr/>
            <p:nvPr/>
          </p:nvSpPr>
          <p:spPr>
            <a:xfrm>
              <a:off x="6365047" y="4185927"/>
              <a:ext cx="239399" cy="26082"/>
            </a:xfrm>
            <a:prstGeom prst="rect">
              <a:avLst/>
            </a:prstGeom>
            <a:solidFill>
              <a:srgbClr val="E2231A">
                <a:alpha val="90196"/>
              </a:srgbClr>
            </a:solidFill>
          </p:spPr>
          <p:txBody>
            <a:bodyPr/>
            <a:lstStyle/>
            <a:p/>
          </p:txBody>
        </p:sp>
        <p:sp>
          <p:nvSpPr>
            <p:cNvPr id="43" name="rc43"/>
            <p:cNvSpPr/>
            <p:nvPr/>
          </p:nvSpPr>
          <p:spPr>
            <a:xfrm>
              <a:off x="6631046" y="4108638"/>
              <a:ext cx="239399" cy="103371"/>
            </a:xfrm>
            <a:prstGeom prst="rect">
              <a:avLst/>
            </a:prstGeom>
            <a:solidFill>
              <a:srgbClr val="E2231A">
                <a:alpha val="90196"/>
              </a:srgbClr>
            </a:solidFill>
          </p:spPr>
          <p:txBody>
            <a:bodyPr/>
            <a:lstStyle/>
            <a:p/>
          </p:txBody>
        </p:sp>
        <p:sp>
          <p:nvSpPr>
            <p:cNvPr id="44" name="rc44"/>
            <p:cNvSpPr/>
            <p:nvPr/>
          </p:nvSpPr>
          <p:spPr>
            <a:xfrm>
              <a:off x="6897046" y="4135088"/>
              <a:ext cx="239399" cy="76920"/>
            </a:xfrm>
            <a:prstGeom prst="rect">
              <a:avLst/>
            </a:prstGeom>
            <a:solidFill>
              <a:srgbClr val="E2231A">
                <a:alpha val="90196"/>
              </a:srgbClr>
            </a:solidFill>
          </p:spPr>
          <p:txBody>
            <a:bodyPr/>
            <a:lstStyle/>
            <a:p/>
          </p:txBody>
        </p:sp>
        <p:sp>
          <p:nvSpPr>
            <p:cNvPr id="45" name="rc45"/>
            <p:cNvSpPr/>
            <p:nvPr/>
          </p:nvSpPr>
          <p:spPr>
            <a:xfrm>
              <a:off x="7163045" y="4186554"/>
              <a:ext cx="239399" cy="25454"/>
            </a:xfrm>
            <a:prstGeom prst="rect">
              <a:avLst/>
            </a:prstGeom>
            <a:solidFill>
              <a:srgbClr val="E2231A">
                <a:alpha val="90196"/>
              </a:srgbClr>
            </a:solidFill>
          </p:spPr>
          <p:txBody>
            <a:bodyPr/>
            <a:lstStyle/>
            <a:p/>
          </p:txBody>
        </p:sp>
        <p:sp>
          <p:nvSpPr>
            <p:cNvPr id="46" name="rc46"/>
            <p:cNvSpPr/>
            <p:nvPr/>
          </p:nvSpPr>
          <p:spPr>
            <a:xfrm>
              <a:off x="7429045" y="4186703"/>
              <a:ext cx="239399" cy="25305"/>
            </a:xfrm>
            <a:prstGeom prst="rect">
              <a:avLst/>
            </a:prstGeom>
            <a:solidFill>
              <a:srgbClr val="E2231A">
                <a:alpha val="90196"/>
              </a:srgbClr>
            </a:solidFill>
          </p:spPr>
          <p:txBody>
            <a:bodyPr/>
            <a:lstStyle/>
            <a:p/>
          </p:txBody>
        </p:sp>
        <p:sp>
          <p:nvSpPr>
            <p:cNvPr id="47" name="rc47"/>
            <p:cNvSpPr/>
            <p:nvPr/>
          </p:nvSpPr>
          <p:spPr>
            <a:xfrm>
              <a:off x="7695045" y="4186986"/>
              <a:ext cx="239399" cy="25023"/>
            </a:xfrm>
            <a:prstGeom prst="rect">
              <a:avLst/>
            </a:prstGeom>
            <a:solidFill>
              <a:srgbClr val="E2231A">
                <a:alpha val="90196"/>
              </a:srgbClr>
            </a:solidFill>
          </p:spPr>
          <p:txBody>
            <a:bodyPr/>
            <a:lstStyle/>
            <a:p/>
          </p:txBody>
        </p:sp>
        <p:sp>
          <p:nvSpPr>
            <p:cNvPr id="48" name="rc48"/>
            <p:cNvSpPr/>
            <p:nvPr/>
          </p:nvSpPr>
          <p:spPr>
            <a:xfrm>
              <a:off x="7961044" y="4137394"/>
              <a:ext cx="239399" cy="74615"/>
            </a:xfrm>
            <a:prstGeom prst="rect">
              <a:avLst/>
            </a:prstGeom>
            <a:solidFill>
              <a:srgbClr val="E2231A">
                <a:alpha val="90196"/>
              </a:srgbClr>
            </a:solidFill>
          </p:spPr>
          <p:txBody>
            <a:bodyPr/>
            <a:lstStyle/>
            <a:p/>
          </p:txBody>
        </p:sp>
        <p:sp>
          <p:nvSpPr>
            <p:cNvPr id="49" name="rc49"/>
            <p:cNvSpPr/>
            <p:nvPr/>
          </p:nvSpPr>
          <p:spPr>
            <a:xfrm>
              <a:off x="1577053" y="2923049"/>
              <a:ext cx="239399" cy="1260172"/>
            </a:xfrm>
            <a:prstGeom prst="rect">
              <a:avLst/>
            </a:prstGeom>
            <a:solidFill>
              <a:srgbClr val="B3B3B3">
                <a:alpha val="90196"/>
              </a:srgbClr>
            </a:solidFill>
          </p:spPr>
          <p:txBody>
            <a:bodyPr/>
            <a:lstStyle/>
            <a:p/>
          </p:txBody>
        </p:sp>
        <p:sp>
          <p:nvSpPr>
            <p:cNvPr id="50" name="rc50"/>
            <p:cNvSpPr/>
            <p:nvPr/>
          </p:nvSpPr>
          <p:spPr>
            <a:xfrm>
              <a:off x="1843053" y="3997315"/>
              <a:ext cx="239399" cy="185248"/>
            </a:xfrm>
            <a:prstGeom prst="rect">
              <a:avLst/>
            </a:prstGeom>
            <a:solidFill>
              <a:srgbClr val="B3B3B3">
                <a:alpha val="90196"/>
              </a:srgbClr>
            </a:solidFill>
          </p:spPr>
          <p:txBody>
            <a:bodyPr/>
            <a:lstStyle/>
            <a:p/>
          </p:txBody>
        </p:sp>
        <p:sp>
          <p:nvSpPr>
            <p:cNvPr id="51" name="rc51"/>
            <p:cNvSpPr/>
            <p:nvPr/>
          </p:nvSpPr>
          <p:spPr>
            <a:xfrm>
              <a:off x="2109053" y="3941394"/>
              <a:ext cx="239399" cy="241066"/>
            </a:xfrm>
            <a:prstGeom prst="rect">
              <a:avLst/>
            </a:prstGeom>
            <a:solidFill>
              <a:srgbClr val="B3B3B3">
                <a:alpha val="90196"/>
              </a:srgbClr>
            </a:solidFill>
          </p:spPr>
          <p:txBody>
            <a:bodyPr/>
            <a:lstStyle/>
            <a:p/>
          </p:txBody>
        </p:sp>
        <p:sp>
          <p:nvSpPr>
            <p:cNvPr id="52" name="rc52"/>
            <p:cNvSpPr/>
            <p:nvPr/>
          </p:nvSpPr>
          <p:spPr>
            <a:xfrm>
              <a:off x="2375052" y="4073655"/>
              <a:ext cx="239399" cy="21486"/>
            </a:xfrm>
            <a:prstGeom prst="rect">
              <a:avLst/>
            </a:prstGeom>
            <a:solidFill>
              <a:srgbClr val="B3B3B3">
                <a:alpha val="90196"/>
              </a:srgbClr>
            </a:solidFill>
          </p:spPr>
          <p:txBody>
            <a:bodyPr/>
            <a:lstStyle/>
            <a:p/>
          </p:txBody>
        </p:sp>
        <p:sp>
          <p:nvSpPr>
            <p:cNvPr id="53" name="rc53"/>
            <p:cNvSpPr/>
            <p:nvPr/>
          </p:nvSpPr>
          <p:spPr>
            <a:xfrm>
              <a:off x="2907052" y="4155571"/>
              <a:ext cx="239399" cy="26630"/>
            </a:xfrm>
            <a:prstGeom prst="rect">
              <a:avLst/>
            </a:prstGeom>
            <a:solidFill>
              <a:srgbClr val="B3B3B3">
                <a:alpha val="90196"/>
              </a:srgbClr>
            </a:solidFill>
          </p:spPr>
          <p:txBody>
            <a:bodyPr/>
            <a:lstStyle/>
            <a:p/>
          </p:txBody>
        </p:sp>
        <p:sp>
          <p:nvSpPr>
            <p:cNvPr id="54" name="rc54"/>
            <p:cNvSpPr/>
            <p:nvPr/>
          </p:nvSpPr>
          <p:spPr>
            <a:xfrm>
              <a:off x="3173051" y="4126917"/>
              <a:ext cx="239399" cy="25188"/>
            </a:xfrm>
            <a:prstGeom prst="rect">
              <a:avLst/>
            </a:prstGeom>
            <a:solidFill>
              <a:srgbClr val="B3B3B3">
                <a:alpha val="90196"/>
              </a:srgbClr>
            </a:solidFill>
          </p:spPr>
          <p:txBody>
            <a:bodyPr/>
            <a:lstStyle/>
            <a:p/>
          </p:txBody>
        </p:sp>
        <p:sp>
          <p:nvSpPr>
            <p:cNvPr id="55" name="rc55"/>
            <p:cNvSpPr/>
            <p:nvPr/>
          </p:nvSpPr>
          <p:spPr>
            <a:xfrm>
              <a:off x="3439051" y="4126407"/>
              <a:ext cx="239399" cy="27211"/>
            </a:xfrm>
            <a:prstGeom prst="rect">
              <a:avLst/>
            </a:prstGeom>
            <a:solidFill>
              <a:srgbClr val="B3B3B3">
                <a:alpha val="90196"/>
              </a:srgbClr>
            </a:solidFill>
          </p:spPr>
          <p:txBody>
            <a:bodyPr/>
            <a:lstStyle/>
            <a:p/>
          </p:txBody>
        </p:sp>
        <p:sp>
          <p:nvSpPr>
            <p:cNvPr id="56" name="rc56"/>
            <p:cNvSpPr/>
            <p:nvPr/>
          </p:nvSpPr>
          <p:spPr>
            <a:xfrm>
              <a:off x="3705050" y="4125992"/>
              <a:ext cx="239399" cy="933"/>
            </a:xfrm>
            <a:prstGeom prst="rect">
              <a:avLst/>
            </a:prstGeom>
            <a:solidFill>
              <a:srgbClr val="B3B3B3">
                <a:alpha val="90196"/>
              </a:srgbClr>
            </a:solidFill>
          </p:spPr>
          <p:txBody>
            <a:bodyPr/>
            <a:lstStyle/>
            <a:p/>
          </p:txBody>
        </p:sp>
        <p:sp>
          <p:nvSpPr>
            <p:cNvPr id="57" name="rc57"/>
            <p:cNvSpPr/>
            <p:nvPr/>
          </p:nvSpPr>
          <p:spPr>
            <a:xfrm>
              <a:off x="3971050" y="4183277"/>
              <a:ext cx="239399" cy="878"/>
            </a:xfrm>
            <a:prstGeom prst="rect">
              <a:avLst/>
            </a:prstGeom>
            <a:solidFill>
              <a:srgbClr val="B3B3B3">
                <a:alpha val="90196"/>
              </a:srgbClr>
            </a:solidFill>
          </p:spPr>
          <p:txBody>
            <a:bodyPr/>
            <a:lstStyle/>
            <a:p/>
          </p:txBody>
        </p:sp>
        <p:sp>
          <p:nvSpPr>
            <p:cNvPr id="58" name="rc58"/>
            <p:cNvSpPr/>
            <p:nvPr/>
          </p:nvSpPr>
          <p:spPr>
            <a:xfrm>
              <a:off x="4237050" y="4183394"/>
              <a:ext cx="239399" cy="674"/>
            </a:xfrm>
            <a:prstGeom prst="rect">
              <a:avLst/>
            </a:prstGeom>
            <a:solidFill>
              <a:srgbClr val="B3B3B3">
                <a:alpha val="90196"/>
              </a:srgbClr>
            </a:solidFill>
          </p:spPr>
          <p:txBody>
            <a:bodyPr/>
            <a:lstStyle/>
            <a:p/>
          </p:txBody>
        </p:sp>
        <p:sp>
          <p:nvSpPr>
            <p:cNvPr id="59" name="rc59"/>
            <p:cNvSpPr/>
            <p:nvPr/>
          </p:nvSpPr>
          <p:spPr>
            <a:xfrm>
              <a:off x="4503049" y="4183402"/>
              <a:ext cx="239399" cy="345"/>
            </a:xfrm>
            <a:prstGeom prst="rect">
              <a:avLst/>
            </a:prstGeom>
            <a:solidFill>
              <a:srgbClr val="B3B3B3">
                <a:alpha val="90196"/>
              </a:srgbClr>
            </a:solidFill>
          </p:spPr>
          <p:txBody>
            <a:bodyPr/>
            <a:lstStyle/>
            <a:p/>
          </p:txBody>
        </p:sp>
        <p:sp>
          <p:nvSpPr>
            <p:cNvPr id="60" name="rc60"/>
            <p:cNvSpPr/>
            <p:nvPr/>
          </p:nvSpPr>
          <p:spPr>
            <a:xfrm>
              <a:off x="4769049" y="4183622"/>
              <a:ext cx="239399" cy="62"/>
            </a:xfrm>
            <a:prstGeom prst="rect">
              <a:avLst/>
            </a:prstGeom>
            <a:solidFill>
              <a:srgbClr val="B3B3B3">
                <a:alpha val="90196"/>
              </a:srgbClr>
            </a:solidFill>
          </p:spPr>
          <p:txBody>
            <a:bodyPr/>
            <a:lstStyle/>
            <a:p/>
          </p:txBody>
        </p:sp>
        <p:sp>
          <p:nvSpPr>
            <p:cNvPr id="61" name="rc61"/>
            <p:cNvSpPr/>
            <p:nvPr/>
          </p:nvSpPr>
          <p:spPr>
            <a:xfrm>
              <a:off x="5035049" y="4183912"/>
              <a:ext cx="239399" cy="368"/>
            </a:xfrm>
            <a:prstGeom prst="rect">
              <a:avLst/>
            </a:prstGeom>
            <a:solidFill>
              <a:srgbClr val="B3B3B3">
                <a:alpha val="90196"/>
              </a:srgbClr>
            </a:solidFill>
          </p:spPr>
          <p:txBody>
            <a:bodyPr/>
            <a:lstStyle/>
            <a:p/>
          </p:txBody>
        </p:sp>
        <p:sp>
          <p:nvSpPr>
            <p:cNvPr id="62" name="rc62"/>
            <p:cNvSpPr/>
            <p:nvPr/>
          </p:nvSpPr>
          <p:spPr>
            <a:xfrm>
              <a:off x="5301048" y="4184022"/>
              <a:ext cx="239399" cy="854"/>
            </a:xfrm>
            <a:prstGeom prst="rect">
              <a:avLst/>
            </a:prstGeom>
            <a:solidFill>
              <a:srgbClr val="B3B3B3">
                <a:alpha val="90196"/>
              </a:srgbClr>
            </a:solidFill>
          </p:spPr>
          <p:txBody>
            <a:bodyPr/>
            <a:lstStyle/>
            <a:p/>
          </p:txBody>
        </p:sp>
        <p:sp>
          <p:nvSpPr>
            <p:cNvPr id="63" name="rc63"/>
            <p:cNvSpPr/>
            <p:nvPr/>
          </p:nvSpPr>
          <p:spPr>
            <a:xfrm>
              <a:off x="5567048" y="4183920"/>
              <a:ext cx="239399" cy="1356"/>
            </a:xfrm>
            <a:prstGeom prst="rect">
              <a:avLst/>
            </a:prstGeom>
            <a:solidFill>
              <a:srgbClr val="B3B3B3">
                <a:alpha val="90196"/>
              </a:srgbClr>
            </a:solidFill>
          </p:spPr>
          <p:txBody>
            <a:bodyPr/>
            <a:lstStyle/>
            <a:p/>
          </p:txBody>
        </p:sp>
        <p:sp>
          <p:nvSpPr>
            <p:cNvPr id="64" name="rc64"/>
            <p:cNvSpPr/>
            <p:nvPr/>
          </p:nvSpPr>
          <p:spPr>
            <a:xfrm>
              <a:off x="5833047" y="4184163"/>
              <a:ext cx="239399" cy="1372"/>
            </a:xfrm>
            <a:prstGeom prst="rect">
              <a:avLst/>
            </a:prstGeom>
            <a:solidFill>
              <a:srgbClr val="B3B3B3">
                <a:alpha val="90196"/>
              </a:srgbClr>
            </a:solidFill>
          </p:spPr>
          <p:txBody>
            <a:bodyPr/>
            <a:lstStyle/>
            <a:p/>
          </p:txBody>
        </p:sp>
        <p:sp>
          <p:nvSpPr>
            <p:cNvPr id="65" name="rc65"/>
            <p:cNvSpPr/>
            <p:nvPr/>
          </p:nvSpPr>
          <p:spPr>
            <a:xfrm>
              <a:off x="6099047" y="4184743"/>
              <a:ext cx="239399" cy="972"/>
            </a:xfrm>
            <a:prstGeom prst="rect">
              <a:avLst/>
            </a:prstGeom>
            <a:solidFill>
              <a:srgbClr val="B3B3B3">
                <a:alpha val="90196"/>
              </a:srgbClr>
            </a:solidFill>
          </p:spPr>
          <p:txBody>
            <a:bodyPr/>
            <a:lstStyle/>
            <a:p/>
          </p:txBody>
        </p:sp>
        <p:sp>
          <p:nvSpPr>
            <p:cNvPr id="66" name="rc66"/>
            <p:cNvSpPr/>
            <p:nvPr/>
          </p:nvSpPr>
          <p:spPr>
            <a:xfrm>
              <a:off x="6365047" y="4185229"/>
              <a:ext cx="239399" cy="697"/>
            </a:xfrm>
            <a:prstGeom prst="rect">
              <a:avLst/>
            </a:prstGeom>
            <a:solidFill>
              <a:srgbClr val="B3B3B3">
                <a:alpha val="90196"/>
              </a:srgbClr>
            </a:solidFill>
          </p:spPr>
          <p:txBody>
            <a:bodyPr/>
            <a:lstStyle/>
            <a:p/>
          </p:txBody>
        </p:sp>
        <p:sp>
          <p:nvSpPr>
            <p:cNvPr id="67" name="rc67"/>
            <p:cNvSpPr/>
            <p:nvPr/>
          </p:nvSpPr>
          <p:spPr>
            <a:xfrm>
              <a:off x="6631046" y="4106230"/>
              <a:ext cx="239399" cy="2407"/>
            </a:xfrm>
            <a:prstGeom prst="rect">
              <a:avLst/>
            </a:prstGeom>
            <a:solidFill>
              <a:srgbClr val="B3B3B3">
                <a:alpha val="90196"/>
              </a:srgbClr>
            </a:solidFill>
          </p:spPr>
          <p:txBody>
            <a:bodyPr/>
            <a:lstStyle/>
            <a:p/>
          </p:txBody>
        </p:sp>
        <p:sp>
          <p:nvSpPr>
            <p:cNvPr id="68" name="rc68"/>
            <p:cNvSpPr/>
            <p:nvPr/>
          </p:nvSpPr>
          <p:spPr>
            <a:xfrm>
              <a:off x="6897046" y="4133347"/>
              <a:ext cx="239399" cy="1740"/>
            </a:xfrm>
            <a:prstGeom prst="rect">
              <a:avLst/>
            </a:prstGeom>
            <a:solidFill>
              <a:srgbClr val="B3B3B3">
                <a:alpha val="90196"/>
              </a:srgbClr>
            </a:solidFill>
          </p:spPr>
          <p:txBody>
            <a:bodyPr/>
            <a:lstStyle/>
            <a:p/>
          </p:txBody>
        </p:sp>
        <p:sp>
          <p:nvSpPr>
            <p:cNvPr id="69" name="rc69"/>
            <p:cNvSpPr/>
            <p:nvPr/>
          </p:nvSpPr>
          <p:spPr>
            <a:xfrm>
              <a:off x="7163045" y="4159955"/>
              <a:ext cx="239399" cy="26599"/>
            </a:xfrm>
            <a:prstGeom prst="rect">
              <a:avLst/>
            </a:prstGeom>
            <a:solidFill>
              <a:srgbClr val="B3B3B3">
                <a:alpha val="90196"/>
              </a:srgbClr>
            </a:solidFill>
          </p:spPr>
          <p:txBody>
            <a:bodyPr/>
            <a:lstStyle/>
            <a:p/>
          </p:txBody>
        </p:sp>
        <p:sp>
          <p:nvSpPr>
            <p:cNvPr id="70" name="rc70"/>
            <p:cNvSpPr/>
            <p:nvPr/>
          </p:nvSpPr>
          <p:spPr>
            <a:xfrm>
              <a:off x="7429045" y="4186209"/>
              <a:ext cx="239399" cy="494"/>
            </a:xfrm>
            <a:prstGeom prst="rect">
              <a:avLst/>
            </a:prstGeom>
            <a:solidFill>
              <a:srgbClr val="B3B3B3">
                <a:alpha val="90196"/>
              </a:srgbClr>
            </a:solidFill>
          </p:spPr>
          <p:txBody>
            <a:bodyPr/>
            <a:lstStyle/>
            <a:p/>
          </p:txBody>
        </p:sp>
        <p:sp>
          <p:nvSpPr>
            <p:cNvPr id="71" name="rc71"/>
            <p:cNvSpPr/>
            <p:nvPr/>
          </p:nvSpPr>
          <p:spPr>
            <a:xfrm>
              <a:off x="7695045" y="4160865"/>
              <a:ext cx="239399" cy="26121"/>
            </a:xfrm>
            <a:prstGeom prst="rect">
              <a:avLst/>
            </a:prstGeom>
            <a:solidFill>
              <a:srgbClr val="B3B3B3">
                <a:alpha val="90196"/>
              </a:srgbClr>
            </a:solidFill>
          </p:spPr>
          <p:txBody>
            <a:bodyPr/>
            <a:lstStyle/>
            <a:p/>
          </p:txBody>
        </p:sp>
        <p:sp>
          <p:nvSpPr>
            <p:cNvPr id="72" name="rc72"/>
            <p:cNvSpPr/>
            <p:nvPr/>
          </p:nvSpPr>
          <p:spPr>
            <a:xfrm>
              <a:off x="7961044" y="4085198"/>
              <a:ext cx="239399" cy="52195"/>
            </a:xfrm>
            <a:prstGeom prst="rect">
              <a:avLst/>
            </a:prstGeom>
            <a:solidFill>
              <a:srgbClr val="B3B3B3">
                <a:alpha val="90196"/>
              </a:srgbClr>
            </a:solidFill>
          </p:spPr>
          <p:txBody>
            <a:bodyPr/>
            <a:lstStyle/>
            <a:p/>
          </p:txBody>
        </p:sp>
        <p:sp>
          <p:nvSpPr>
            <p:cNvPr id="73" name="pl73"/>
            <p:cNvSpPr/>
            <p:nvPr/>
          </p:nvSpPr>
          <p:spPr>
            <a:xfrm>
              <a:off x="1430754" y="2085226"/>
              <a:ext cx="6649990" cy="64447"/>
            </a:xfrm>
            <a:custGeom>
              <a:avLst/>
              <a:pathLst>
                <a:path w="6649990" h="64447">
                  <a:moveTo>
                    <a:pt x="0" y="0"/>
                  </a:moveTo>
                  <a:lnTo>
                    <a:pt x="265999" y="0"/>
                  </a:lnTo>
                  <a:lnTo>
                    <a:pt x="531999" y="0"/>
                  </a:lnTo>
                  <a:lnTo>
                    <a:pt x="797998" y="0"/>
                  </a:lnTo>
                  <a:lnTo>
                    <a:pt x="1063998" y="64447"/>
                  </a:lnTo>
                  <a:lnTo>
                    <a:pt x="1329998" y="0"/>
                  </a:lnTo>
                  <a:lnTo>
                    <a:pt x="1595997" y="0"/>
                  </a:lnTo>
                  <a:lnTo>
                    <a:pt x="1861997" y="21482"/>
                  </a:lnTo>
                  <a:lnTo>
                    <a:pt x="2127996" y="21482"/>
                  </a:lnTo>
                  <a:lnTo>
                    <a:pt x="2393996" y="42965"/>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64447"/>
                  </a:lnTo>
                  <a:lnTo>
                    <a:pt x="5585991" y="42965"/>
                  </a:lnTo>
                  <a:lnTo>
                    <a:pt x="5851991" y="0"/>
                  </a:lnTo>
                  <a:lnTo>
                    <a:pt x="6117991" y="0"/>
                  </a:lnTo>
                  <a:lnTo>
                    <a:pt x="6383990" y="0"/>
                  </a:lnTo>
                  <a:lnTo>
                    <a:pt x="6649990" y="42965"/>
                  </a:lnTo>
                </a:path>
              </a:pathLst>
            </a:custGeom>
            <a:ln w="27101" cap="flat">
              <a:solidFill>
                <a:srgbClr val="3283FE">
                  <a:alpha val="100000"/>
                </a:srgbClr>
              </a:solidFill>
              <a:prstDash val="solid"/>
              <a:round/>
            </a:ln>
          </p:spPr>
          <p:txBody>
            <a:bodyPr/>
            <a:lstStyle/>
            <a:p/>
          </p:txBody>
        </p:sp>
        <p:sp>
          <p:nvSpPr>
            <p:cNvPr id="74" name="pl74"/>
            <p:cNvSpPr/>
            <p:nvPr/>
          </p:nvSpPr>
          <p:spPr>
            <a:xfrm>
              <a:off x="1696753" y="2085226"/>
              <a:ext cx="6383990" cy="1009685"/>
            </a:xfrm>
            <a:custGeom>
              <a:avLst/>
              <a:pathLst>
                <a:path w="6383990" h="1009685">
                  <a:moveTo>
                    <a:pt x="0" y="1009685"/>
                  </a:moveTo>
                  <a:lnTo>
                    <a:pt x="265999" y="150378"/>
                  </a:lnTo>
                  <a:lnTo>
                    <a:pt x="531999" y="193343"/>
                  </a:lnTo>
                  <a:lnTo>
                    <a:pt x="797998" y="85930"/>
                  </a:lnTo>
                  <a:lnTo>
                    <a:pt x="1063998" y="0"/>
                  </a:lnTo>
                  <a:lnTo>
                    <a:pt x="1329998" y="21482"/>
                  </a:lnTo>
                  <a:lnTo>
                    <a:pt x="1595997" y="42965"/>
                  </a:lnTo>
                  <a:lnTo>
                    <a:pt x="1861997" y="42965"/>
                  </a:lnTo>
                  <a:lnTo>
                    <a:pt x="2127996" y="42965"/>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64447"/>
                  </a:lnTo>
                  <a:lnTo>
                    <a:pt x="5319992" y="42965"/>
                  </a:lnTo>
                  <a:lnTo>
                    <a:pt x="5585991" y="21482"/>
                  </a:lnTo>
                  <a:lnTo>
                    <a:pt x="5851991" y="0"/>
                  </a:lnTo>
                  <a:lnTo>
                    <a:pt x="6117991" y="21482"/>
                  </a:lnTo>
                  <a:lnTo>
                    <a:pt x="6383990" y="85930"/>
                  </a:lnTo>
                </a:path>
              </a:pathLst>
            </a:custGeom>
            <a:ln w="27101" cap="flat">
              <a:solidFill>
                <a:srgbClr val="FFA500">
                  <a:alpha val="100000"/>
                </a:srgbClr>
              </a:solidFill>
              <a:prstDash val="solid"/>
              <a:round/>
            </a:ln>
          </p:spPr>
          <p:txBody>
            <a:bodyPr/>
            <a:lstStyle/>
            <a:p/>
          </p:txBody>
        </p:sp>
        <p:sp>
          <p:nvSpPr>
            <p:cNvPr id="75" name="tx75"/>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2690414"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2690414"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40204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402041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0" name="tx80"/>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535041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6414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6680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6680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6" name="tx86"/>
            <p:cNvSpPr/>
            <p:nvPr/>
          </p:nvSpPr>
          <p:spPr>
            <a:xfrm>
              <a:off x="6946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7" name="tx87"/>
            <p:cNvSpPr/>
            <p:nvPr/>
          </p:nvSpPr>
          <p:spPr>
            <a:xfrm>
              <a:off x="694640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8" name="tx88"/>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721240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90" name="tx90"/>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1" name="tx91"/>
            <p:cNvSpPr/>
            <p:nvPr/>
          </p:nvSpPr>
          <p:spPr>
            <a:xfrm>
              <a:off x="7478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2" name="tx92"/>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3" name="tx93"/>
            <p:cNvSpPr/>
            <p:nvPr/>
          </p:nvSpPr>
          <p:spPr>
            <a:xfrm>
              <a:off x="774440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94" name="tx94"/>
            <p:cNvSpPr/>
            <p:nvPr/>
          </p:nvSpPr>
          <p:spPr>
            <a:xfrm>
              <a:off x="801040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5" name="tx95"/>
            <p:cNvSpPr/>
            <p:nvPr/>
          </p:nvSpPr>
          <p:spPr>
            <a:xfrm>
              <a:off x="801040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6" name="tx96"/>
            <p:cNvSpPr/>
            <p:nvPr/>
          </p:nvSpPr>
          <p:spPr>
            <a:xfrm>
              <a:off x="1400609" y="41594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2730607" y="41585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8" name="tx98"/>
            <p:cNvSpPr/>
            <p:nvPr/>
          </p:nvSpPr>
          <p:spPr>
            <a:xfrm>
              <a:off x="4060605" y="41592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9" name="tx99"/>
            <p:cNvSpPr/>
            <p:nvPr/>
          </p:nvSpPr>
          <p:spPr>
            <a:xfrm>
              <a:off x="5390603" y="41596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0" name="tx100"/>
            <p:cNvSpPr/>
            <p:nvPr/>
          </p:nvSpPr>
          <p:spPr>
            <a:xfrm>
              <a:off x="6454602" y="41584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1" name="tx101"/>
            <p:cNvSpPr/>
            <p:nvPr/>
          </p:nvSpPr>
          <p:spPr>
            <a:xfrm>
              <a:off x="6690456" y="41198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6956456" y="4133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3" name="tx103"/>
            <p:cNvSpPr/>
            <p:nvPr/>
          </p:nvSpPr>
          <p:spPr>
            <a:xfrm>
              <a:off x="7252600" y="4158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4" name="tx104"/>
            <p:cNvSpPr/>
            <p:nvPr/>
          </p:nvSpPr>
          <p:spPr>
            <a:xfrm>
              <a:off x="7518600" y="41588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5" name="tx105"/>
            <p:cNvSpPr/>
            <p:nvPr/>
          </p:nvSpPr>
          <p:spPr>
            <a:xfrm>
              <a:off x="7784600" y="41590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6" name="tx106"/>
            <p:cNvSpPr/>
            <p:nvPr/>
          </p:nvSpPr>
          <p:spPr>
            <a:xfrm>
              <a:off x="8020454" y="41342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7" name="tx107"/>
            <p:cNvSpPr/>
            <p:nvPr/>
          </p:nvSpPr>
          <p:spPr>
            <a:xfrm>
              <a:off x="7252600" y="4132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8" name="tx108"/>
            <p:cNvSpPr/>
            <p:nvPr/>
          </p:nvSpPr>
          <p:spPr>
            <a:xfrm>
              <a:off x="7784600" y="41334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9" name="tx109"/>
            <p:cNvSpPr/>
            <p:nvPr/>
          </p:nvSpPr>
          <p:spPr>
            <a:xfrm>
              <a:off x="8050599" y="40735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0" name="tx110"/>
            <p:cNvSpPr/>
            <p:nvPr/>
          </p:nvSpPr>
          <p:spPr>
            <a:xfrm>
              <a:off x="4063619" y="4078519"/>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11" name="tx111"/>
            <p:cNvSpPr/>
            <p:nvPr/>
          </p:nvSpPr>
          <p:spPr>
            <a:xfrm>
              <a:off x="5393618" y="4079264"/>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12" name="tx112"/>
            <p:cNvSpPr/>
            <p:nvPr/>
          </p:nvSpPr>
          <p:spPr>
            <a:xfrm>
              <a:off x="6457616" y="4078947"/>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13" name="tx113"/>
            <p:cNvSpPr/>
            <p:nvPr/>
          </p:nvSpPr>
          <p:spPr>
            <a:xfrm>
              <a:off x="6696485" y="400118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14" name="tx114"/>
            <p:cNvSpPr/>
            <p:nvPr/>
          </p:nvSpPr>
          <p:spPr>
            <a:xfrm>
              <a:off x="6962485" y="40271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15" name="tx115"/>
            <p:cNvSpPr/>
            <p:nvPr/>
          </p:nvSpPr>
          <p:spPr>
            <a:xfrm>
              <a:off x="7255615" y="4056102"/>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16" name="tx116"/>
            <p:cNvSpPr/>
            <p:nvPr/>
          </p:nvSpPr>
          <p:spPr>
            <a:xfrm>
              <a:off x="7521615" y="4079927"/>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17" name="tx117"/>
            <p:cNvSpPr/>
            <p:nvPr/>
          </p:nvSpPr>
          <p:spPr>
            <a:xfrm>
              <a:off x="7787614" y="4054630"/>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18" name="tx118"/>
            <p:cNvSpPr/>
            <p:nvPr/>
          </p:nvSpPr>
          <p:spPr>
            <a:xfrm>
              <a:off x="8026483" y="39789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119" name="tx11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577692" y="33757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25915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180726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686533" y="5080163"/>
              <a:ext cx="201456" cy="201456"/>
            </a:xfrm>
            <a:prstGeom prst="rect">
              <a:avLst/>
            </a:prstGeom>
            <a:solidFill>
              <a:srgbClr val="E2231A">
                <a:alpha val="90196"/>
              </a:srgbClr>
            </a:solidFill>
          </p:spPr>
          <p:txBody>
            <a:bodyPr/>
            <a:lstStyle/>
            <a:p/>
          </p:txBody>
        </p:sp>
        <p:sp>
          <p:nvSpPr>
            <p:cNvPr id="146" name="rc146"/>
            <p:cNvSpPr/>
            <p:nvPr/>
          </p:nvSpPr>
          <p:spPr>
            <a:xfrm>
              <a:off x="5650692" y="5080163"/>
              <a:ext cx="201456" cy="201456"/>
            </a:xfrm>
            <a:prstGeom prst="rect">
              <a:avLst/>
            </a:prstGeom>
            <a:solidFill>
              <a:srgbClr val="B3B3B3">
                <a:alpha val="90196"/>
              </a:srgbClr>
            </a:solidFill>
          </p:spPr>
          <p:txBody>
            <a:bodyPr/>
            <a:lstStyle/>
            <a:p/>
          </p:txBody>
        </p:sp>
        <p:sp>
          <p:nvSpPr>
            <p:cNvPr id="147" name="tx14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966584" y="1592892"/>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2000-2025</a:t>
              </a:r>
            </a:p>
          </p:txBody>
        </p:sp>
        <p:sp>
          <p:nvSpPr>
            <p:cNvPr id="151" name="pl151"/>
            <p:cNvSpPr/>
            <p:nvPr/>
          </p:nvSpPr>
          <p:spPr>
            <a:xfrm>
              <a:off x="23761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5063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6364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4412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5713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701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840557"/>
              <a:ext cx="1416987" cy="124062"/>
            </a:xfrm>
            <a:prstGeom prst="rect">
              <a:avLst/>
            </a:prstGeom>
            <a:solidFill>
              <a:srgbClr val="E2231A">
                <a:alpha val="90196"/>
              </a:srgbClr>
            </a:solidFill>
          </p:spPr>
          <p:txBody>
            <a:bodyPr/>
            <a:lstStyle/>
            <a:p/>
          </p:txBody>
        </p:sp>
        <p:sp>
          <p:nvSpPr>
            <p:cNvPr id="162" name="rc162"/>
            <p:cNvSpPr/>
            <p:nvPr/>
          </p:nvSpPr>
          <p:spPr>
            <a:xfrm>
              <a:off x="1311054" y="5685479"/>
              <a:ext cx="1359473" cy="124062"/>
            </a:xfrm>
            <a:prstGeom prst="rect">
              <a:avLst/>
            </a:prstGeom>
            <a:solidFill>
              <a:srgbClr val="E2231A">
                <a:alpha val="90196"/>
              </a:srgbClr>
            </a:solidFill>
          </p:spPr>
          <p:txBody>
            <a:bodyPr/>
            <a:lstStyle/>
            <a:p/>
          </p:txBody>
        </p:sp>
        <p:sp>
          <p:nvSpPr>
            <p:cNvPr id="163" name="rc163"/>
            <p:cNvSpPr/>
            <p:nvPr/>
          </p:nvSpPr>
          <p:spPr>
            <a:xfrm>
              <a:off x="1311054" y="5530401"/>
              <a:ext cx="4053710" cy="124062"/>
            </a:xfrm>
            <a:prstGeom prst="rect">
              <a:avLst/>
            </a:prstGeom>
            <a:solidFill>
              <a:srgbClr val="E2231A">
                <a:alpha val="90196"/>
              </a:srgbClr>
            </a:solidFill>
          </p:spPr>
          <p:txBody>
            <a:bodyPr/>
            <a:lstStyle/>
            <a:p/>
          </p:txBody>
        </p:sp>
        <p:sp>
          <p:nvSpPr>
            <p:cNvPr id="164" name="rc164"/>
            <p:cNvSpPr/>
            <p:nvPr/>
          </p:nvSpPr>
          <p:spPr>
            <a:xfrm>
              <a:off x="2728042" y="5840557"/>
              <a:ext cx="37916" cy="124062"/>
            </a:xfrm>
            <a:prstGeom prst="rect">
              <a:avLst/>
            </a:prstGeom>
            <a:solidFill>
              <a:srgbClr val="B3B3B3">
                <a:alpha val="90196"/>
              </a:srgbClr>
            </a:solidFill>
          </p:spPr>
          <p:txBody>
            <a:bodyPr/>
            <a:lstStyle/>
            <a:p/>
          </p:txBody>
        </p:sp>
        <p:sp>
          <p:nvSpPr>
            <p:cNvPr id="165" name="rc165"/>
            <p:cNvSpPr/>
            <p:nvPr/>
          </p:nvSpPr>
          <p:spPr>
            <a:xfrm>
              <a:off x="2670527" y="5685479"/>
              <a:ext cx="1419118" cy="124062"/>
            </a:xfrm>
            <a:prstGeom prst="rect">
              <a:avLst/>
            </a:prstGeom>
            <a:solidFill>
              <a:srgbClr val="B3B3B3">
                <a:alpha val="90196"/>
              </a:srgbClr>
            </a:solidFill>
          </p:spPr>
          <p:txBody>
            <a:bodyPr/>
            <a:lstStyle/>
            <a:p/>
          </p:txBody>
        </p:sp>
        <p:sp>
          <p:nvSpPr>
            <p:cNvPr id="166" name="rc166"/>
            <p:cNvSpPr/>
            <p:nvPr/>
          </p:nvSpPr>
          <p:spPr>
            <a:xfrm>
              <a:off x="5364764" y="5530401"/>
              <a:ext cx="2835679" cy="124062"/>
            </a:xfrm>
            <a:prstGeom prst="rect">
              <a:avLst/>
            </a:prstGeom>
            <a:solidFill>
              <a:srgbClr val="B3B3B3">
                <a:alpha val="90196"/>
              </a:srgbClr>
            </a:solidFill>
          </p:spPr>
          <p:txBody>
            <a:bodyPr/>
            <a:lstStyle/>
            <a:p/>
          </p:txBody>
        </p:sp>
        <p:sp>
          <p:nvSpPr>
            <p:cNvPr id="167" name="tx167"/>
            <p:cNvSpPr/>
            <p:nvPr/>
          </p:nvSpPr>
          <p:spPr>
            <a:xfrm>
              <a:off x="2846331"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8" name="tx168"/>
            <p:cNvSpPr/>
            <p:nvPr/>
          </p:nvSpPr>
          <p:spPr>
            <a:xfrm>
              <a:off x="417001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9" name="tx169"/>
            <p:cNvSpPr/>
            <p:nvPr/>
          </p:nvSpPr>
          <p:spPr>
            <a:xfrm>
              <a:off x="831297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70" name="tx170"/>
            <p:cNvSpPr/>
            <p:nvPr/>
          </p:nvSpPr>
          <p:spPr>
            <a:xfrm>
              <a:off x="1939176"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71" name="tx171"/>
            <p:cNvSpPr/>
            <p:nvPr/>
          </p:nvSpPr>
          <p:spPr>
            <a:xfrm>
              <a:off x="1910418"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72" name="tx172"/>
            <p:cNvSpPr/>
            <p:nvPr/>
          </p:nvSpPr>
          <p:spPr>
            <a:xfrm>
              <a:off x="3257537"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a:t>
              </a:r>
            </a:p>
          </p:txBody>
        </p:sp>
        <p:sp>
          <p:nvSpPr>
            <p:cNvPr id="173" name="tx173"/>
            <p:cNvSpPr/>
            <p:nvPr/>
          </p:nvSpPr>
          <p:spPr>
            <a:xfrm>
              <a:off x="2632864"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3299714"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75" name="tx175"/>
            <p:cNvSpPr/>
            <p:nvPr/>
          </p:nvSpPr>
          <p:spPr>
            <a:xfrm>
              <a:off x="6702232"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76" name="tx17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355785"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1" name="tx181"/>
            <p:cNvSpPr/>
            <p:nvPr/>
          </p:nvSpPr>
          <p:spPr>
            <a:xfrm>
              <a:off x="544710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2" name="tx182"/>
            <p:cNvSpPr/>
            <p:nvPr/>
          </p:nvSpPr>
          <p:spPr>
            <a:xfrm>
              <a:off x="757727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3" name="tx183"/>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97%. This is lower than in 2019, where coverage was 99%.
10,000 children missed their routine first dose of measles vaccine.
MCV2 is typically administered to children between 18 months and five years old. MCV2 coverage declined at 95% in 2025.</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99% in 2024 to 97% in 2025, leaving 10,000 children without any protection against measles. MCV2 coverage declined at from 98% in 2024 to 95% in 2025</a:t>
            </a:r>
          </a:p>
        </p:txBody>
      </p:sp>
      <p:grpSp xmlns:pic="http://schemas.openxmlformats.org/drawingml/2006/picture">
        <p:nvGrpSpPr>
          <p:cNvPr id="188" name=""/>
          <p:cNvGrpSpPr/>
          <p:nvPr/>
        </p:nvGrpSpPr>
        <p:grpSpPr>
          <a:xfrm>
            <a:off x="292608" y="1097280"/>
            <a:ext cx="8595360" cy="28575"/>
            <a:chOff x="292608" y="1097280"/>
            <a:chExt cx="8595360" cy="28575"/>
          </a:xfrm>
        </p:grpSpPr>
        <p:sp>
          <p:nvSpPr>
            <p:cNvPr id="18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65614"/>
                  </a:lnTo>
                  <a:lnTo>
                    <a:pt x="679458" y="0"/>
                  </a:lnTo>
                  <a:lnTo>
                    <a:pt x="815350" y="0"/>
                  </a:lnTo>
                  <a:lnTo>
                    <a:pt x="951242" y="21871"/>
                  </a:lnTo>
                  <a:lnTo>
                    <a:pt x="1087133" y="21871"/>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43742"/>
                  </a:lnTo>
                  <a:lnTo>
                    <a:pt x="2989618" y="0"/>
                  </a:lnTo>
                  <a:lnTo>
                    <a:pt x="3125509" y="0"/>
                  </a:lnTo>
                  <a:lnTo>
                    <a:pt x="3261401" y="0"/>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65614"/>
                  </a:lnTo>
                  <a:lnTo>
                    <a:pt x="679458" y="0"/>
                  </a:lnTo>
                  <a:lnTo>
                    <a:pt x="815350" y="0"/>
                  </a:lnTo>
                  <a:lnTo>
                    <a:pt x="951242" y="21871"/>
                  </a:lnTo>
                  <a:lnTo>
                    <a:pt x="1087133" y="21871"/>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43742"/>
                  </a:lnTo>
                  <a:lnTo>
                    <a:pt x="2989618" y="0"/>
                  </a:lnTo>
                  <a:lnTo>
                    <a:pt x="3125509" y="0"/>
                  </a:lnTo>
                  <a:lnTo>
                    <a:pt x="3261401" y="0"/>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65614"/>
                  </a:lnTo>
                  <a:lnTo>
                    <a:pt x="679458" y="0"/>
                  </a:lnTo>
                  <a:lnTo>
                    <a:pt x="815350" y="0"/>
                  </a:lnTo>
                  <a:lnTo>
                    <a:pt x="951242" y="21871"/>
                  </a:lnTo>
                  <a:lnTo>
                    <a:pt x="1087133" y="21871"/>
                  </a:lnTo>
                  <a:lnTo>
                    <a:pt x="1223025" y="4374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5614"/>
                  </a:lnTo>
                  <a:lnTo>
                    <a:pt x="2853726" y="43742"/>
                  </a:lnTo>
                  <a:lnTo>
                    <a:pt x="2989618" y="0"/>
                  </a:lnTo>
                  <a:lnTo>
                    <a:pt x="3125509" y="0"/>
                  </a:lnTo>
                  <a:lnTo>
                    <a:pt x="3261401" y="0"/>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4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4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547" y="49889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0" name="tx60"/>
            <p:cNvSpPr/>
            <p:nvPr/>
          </p:nvSpPr>
          <p:spPr>
            <a:xfrm>
              <a:off x="28593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02259" y="1403693"/>
              <a:ext cx="2634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Sri Lanka, 2000-2025</a:t>
              </a:r>
            </a:p>
          </p:txBody>
        </p:sp>
        <p:sp>
          <p:nvSpPr>
            <p:cNvPr id="63" name="pl63"/>
            <p:cNvSpPr/>
            <p:nvPr/>
          </p:nvSpPr>
          <p:spPr>
            <a:xfrm>
              <a:off x="5267799" y="41617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514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07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204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6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962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85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756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52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75600"/>
              <a:ext cx="3397293" cy="153099"/>
            </a:xfrm>
            <a:custGeom>
              <a:avLst/>
              <a:pathLst>
                <a:path w="3397293" h="153099">
                  <a:moveTo>
                    <a:pt x="0" y="0"/>
                  </a:moveTo>
                  <a:lnTo>
                    <a:pt x="135891" y="0"/>
                  </a:lnTo>
                  <a:lnTo>
                    <a:pt x="271783" y="0"/>
                  </a:lnTo>
                  <a:lnTo>
                    <a:pt x="407675" y="0"/>
                  </a:lnTo>
                  <a:lnTo>
                    <a:pt x="543566" y="153099"/>
                  </a:lnTo>
                  <a:lnTo>
                    <a:pt x="679458" y="0"/>
                  </a:lnTo>
                  <a:lnTo>
                    <a:pt x="815350" y="0"/>
                  </a:lnTo>
                  <a:lnTo>
                    <a:pt x="951242" y="51033"/>
                  </a:lnTo>
                  <a:lnTo>
                    <a:pt x="1087133" y="51033"/>
                  </a:lnTo>
                  <a:lnTo>
                    <a:pt x="1223025" y="10206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53099"/>
                  </a:lnTo>
                  <a:lnTo>
                    <a:pt x="2853726" y="102066"/>
                  </a:lnTo>
                  <a:lnTo>
                    <a:pt x="2989618" y="0"/>
                  </a:lnTo>
                  <a:lnTo>
                    <a:pt x="3125509" y="0"/>
                  </a:lnTo>
                  <a:lnTo>
                    <a:pt x="3261401" y="0"/>
                  </a:lnTo>
                  <a:lnTo>
                    <a:pt x="3397293" y="10206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75600"/>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73534"/>
              <a:ext cx="3397293" cy="1786160"/>
            </a:xfrm>
            <a:custGeom>
              <a:avLst/>
              <a:pathLst>
                <a:path w="3397293" h="1786160">
                  <a:moveTo>
                    <a:pt x="0" y="1786160"/>
                  </a:moveTo>
                  <a:lnTo>
                    <a:pt x="135891" y="1735127"/>
                  </a:lnTo>
                  <a:lnTo>
                    <a:pt x="271783" y="1735127"/>
                  </a:lnTo>
                  <a:lnTo>
                    <a:pt x="407675" y="1582027"/>
                  </a:lnTo>
                  <a:lnTo>
                    <a:pt x="543566" y="1377895"/>
                  </a:lnTo>
                  <a:lnTo>
                    <a:pt x="679458" y="1224795"/>
                  </a:lnTo>
                  <a:lnTo>
                    <a:pt x="815350" y="1224795"/>
                  </a:lnTo>
                  <a:lnTo>
                    <a:pt x="951242" y="1173762"/>
                  </a:lnTo>
                  <a:lnTo>
                    <a:pt x="1087133" y="1122729"/>
                  </a:lnTo>
                  <a:lnTo>
                    <a:pt x="1223025" y="867563"/>
                  </a:lnTo>
                  <a:lnTo>
                    <a:pt x="1358917" y="765497"/>
                  </a:lnTo>
                  <a:lnTo>
                    <a:pt x="1494809" y="663430"/>
                  </a:lnTo>
                  <a:lnTo>
                    <a:pt x="1630700" y="714464"/>
                  </a:lnTo>
                  <a:lnTo>
                    <a:pt x="1766592" y="663430"/>
                  </a:lnTo>
                  <a:lnTo>
                    <a:pt x="1902484" y="510331"/>
                  </a:lnTo>
                  <a:lnTo>
                    <a:pt x="2038375" y="408265"/>
                  </a:lnTo>
                  <a:lnTo>
                    <a:pt x="2174267" y="357232"/>
                  </a:lnTo>
                  <a:lnTo>
                    <a:pt x="2310159" y="306198"/>
                  </a:lnTo>
                  <a:lnTo>
                    <a:pt x="2446051" y="153099"/>
                  </a:lnTo>
                  <a:lnTo>
                    <a:pt x="2581942" y="102066"/>
                  </a:lnTo>
                  <a:lnTo>
                    <a:pt x="2717834" y="306198"/>
                  </a:lnTo>
                  <a:lnTo>
                    <a:pt x="2853726" y="306198"/>
                  </a:lnTo>
                  <a:lnTo>
                    <a:pt x="2989618" y="102066"/>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756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75600"/>
              <a:ext cx="3397293" cy="153099"/>
            </a:xfrm>
            <a:custGeom>
              <a:avLst/>
              <a:pathLst>
                <a:path w="3397293" h="153099">
                  <a:moveTo>
                    <a:pt x="0" y="0"/>
                  </a:moveTo>
                  <a:lnTo>
                    <a:pt x="135891" y="0"/>
                  </a:lnTo>
                  <a:lnTo>
                    <a:pt x="271783" y="0"/>
                  </a:lnTo>
                  <a:lnTo>
                    <a:pt x="407675" y="0"/>
                  </a:lnTo>
                  <a:lnTo>
                    <a:pt x="543566" y="153099"/>
                  </a:lnTo>
                  <a:lnTo>
                    <a:pt x="679458" y="0"/>
                  </a:lnTo>
                  <a:lnTo>
                    <a:pt x="815350" y="0"/>
                  </a:lnTo>
                  <a:lnTo>
                    <a:pt x="951242" y="51033"/>
                  </a:lnTo>
                  <a:lnTo>
                    <a:pt x="1087133" y="51033"/>
                  </a:lnTo>
                  <a:lnTo>
                    <a:pt x="1223025" y="10206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53099"/>
                  </a:lnTo>
                  <a:lnTo>
                    <a:pt x="2853726" y="102066"/>
                  </a:lnTo>
                  <a:lnTo>
                    <a:pt x="2989618" y="0"/>
                  </a:lnTo>
                  <a:lnTo>
                    <a:pt x="3125509" y="0"/>
                  </a:lnTo>
                  <a:lnTo>
                    <a:pt x="3261401" y="0"/>
                  </a:lnTo>
                  <a:lnTo>
                    <a:pt x="3397293" y="10206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75600"/>
              <a:ext cx="3397293" cy="153099"/>
            </a:xfrm>
            <a:custGeom>
              <a:avLst/>
              <a:pathLst>
                <a:path w="3397293" h="153099">
                  <a:moveTo>
                    <a:pt x="0" y="0"/>
                  </a:moveTo>
                  <a:lnTo>
                    <a:pt x="135891" y="0"/>
                  </a:lnTo>
                  <a:lnTo>
                    <a:pt x="271783" y="0"/>
                  </a:lnTo>
                  <a:lnTo>
                    <a:pt x="407675" y="0"/>
                  </a:lnTo>
                  <a:lnTo>
                    <a:pt x="543566" y="153099"/>
                  </a:lnTo>
                  <a:lnTo>
                    <a:pt x="679458" y="0"/>
                  </a:lnTo>
                  <a:lnTo>
                    <a:pt x="815350" y="0"/>
                  </a:lnTo>
                  <a:lnTo>
                    <a:pt x="951242" y="51033"/>
                  </a:lnTo>
                  <a:lnTo>
                    <a:pt x="1087133" y="51033"/>
                  </a:lnTo>
                  <a:lnTo>
                    <a:pt x="1223025" y="10206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53099"/>
                  </a:lnTo>
                  <a:lnTo>
                    <a:pt x="2853726" y="102066"/>
                  </a:lnTo>
                  <a:lnTo>
                    <a:pt x="2989618" y="0"/>
                  </a:lnTo>
                  <a:lnTo>
                    <a:pt x="3125509" y="0"/>
                  </a:lnTo>
                  <a:lnTo>
                    <a:pt x="3261401" y="0"/>
                  </a:lnTo>
                  <a:lnTo>
                    <a:pt x="3397293" y="102066"/>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8544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441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338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234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131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601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601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089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714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27246" y="49889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20" name="tx120"/>
            <p:cNvSpPr/>
            <p:nvPr/>
          </p:nvSpPr>
          <p:spPr>
            <a:xfrm>
              <a:off x="71760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38512"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790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02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264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500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408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645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882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559277" cy="114824"/>
            </a:xfrm>
            <a:prstGeom prst="rect">
              <a:avLst/>
            </a:prstGeom>
            <a:solidFill>
              <a:srgbClr val="E2231A">
                <a:alpha val="80000"/>
              </a:srgbClr>
            </a:solidFill>
          </p:spPr>
          <p:txBody>
            <a:bodyPr/>
            <a:lstStyle/>
            <a:p/>
          </p:txBody>
        </p:sp>
        <p:sp>
          <p:nvSpPr>
            <p:cNvPr id="135" name="rc135"/>
            <p:cNvSpPr/>
            <p:nvPr/>
          </p:nvSpPr>
          <p:spPr>
            <a:xfrm>
              <a:off x="1317178" y="5743865"/>
              <a:ext cx="2455398"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9127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2" name="tx142"/>
            <p:cNvSpPr/>
            <p:nvPr/>
          </p:nvSpPr>
          <p:spPr>
            <a:xfrm>
              <a:off x="481496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673865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Sri Lanka (97%) was 13 percentage points higher than the global average (84%) and 4 percentage points higher than the average across all ROSA countries (93%).
National MCV1 coverage was 2 percentage points lower than in 2019 (99%).
This equates to 10,000 unvaccinated children in 2025 compared to 3,000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MCV1 coverage was 97% - this is 2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Sri Lanka ranked number 5 out of 8 countries for lowest MCV1 coverage (based on tied ranks).
Sri Lanka was not in the top 5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had MCV1 coverage of 97% and was not among the top 5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6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2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5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7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1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8719"/>
              <a:ext cx="239888" cy="1219302"/>
            </a:xfrm>
            <a:prstGeom prst="rect">
              <a:avLst/>
            </a:prstGeom>
            <a:solidFill>
              <a:srgbClr val="80BD41">
                <a:alpha val="100000"/>
              </a:srgbClr>
            </a:solidFill>
          </p:spPr>
          <p:txBody>
            <a:bodyPr/>
            <a:lstStyle/>
            <a:p/>
          </p:txBody>
        </p:sp>
        <p:sp>
          <p:nvSpPr>
            <p:cNvPr id="25" name="rc25"/>
            <p:cNvSpPr/>
            <p:nvPr/>
          </p:nvSpPr>
          <p:spPr>
            <a:xfrm>
              <a:off x="1296273" y="3076394"/>
              <a:ext cx="239888" cy="12324"/>
            </a:xfrm>
            <a:prstGeom prst="rect">
              <a:avLst/>
            </a:prstGeom>
            <a:solidFill>
              <a:srgbClr val="E2231A">
                <a:alpha val="100000"/>
              </a:srgbClr>
            </a:solidFill>
          </p:spPr>
          <p:txBody>
            <a:bodyPr/>
            <a:lstStyle/>
            <a:p/>
          </p:txBody>
        </p:sp>
        <p:sp>
          <p:nvSpPr>
            <p:cNvPr id="26" name="rc26"/>
            <p:cNvSpPr/>
            <p:nvPr/>
          </p:nvSpPr>
          <p:spPr>
            <a:xfrm>
              <a:off x="1562816" y="3031871"/>
              <a:ext cx="239888" cy="1276150"/>
            </a:xfrm>
            <a:prstGeom prst="rect">
              <a:avLst/>
            </a:prstGeom>
            <a:solidFill>
              <a:srgbClr val="80BD41">
                <a:alpha val="100000"/>
              </a:srgbClr>
            </a:solidFill>
          </p:spPr>
          <p:txBody>
            <a:bodyPr/>
            <a:lstStyle/>
            <a:p/>
          </p:txBody>
        </p:sp>
        <p:sp>
          <p:nvSpPr>
            <p:cNvPr id="27" name="rc27"/>
            <p:cNvSpPr/>
            <p:nvPr/>
          </p:nvSpPr>
          <p:spPr>
            <a:xfrm>
              <a:off x="1562816" y="3018985"/>
              <a:ext cx="239888" cy="12886"/>
            </a:xfrm>
            <a:prstGeom prst="rect">
              <a:avLst/>
            </a:prstGeom>
            <a:solidFill>
              <a:srgbClr val="E2231A">
                <a:alpha val="100000"/>
              </a:srgbClr>
            </a:solidFill>
          </p:spPr>
          <p:txBody>
            <a:bodyPr/>
            <a:lstStyle/>
            <a:p/>
          </p:txBody>
        </p:sp>
        <p:sp>
          <p:nvSpPr>
            <p:cNvPr id="28" name="rc28"/>
            <p:cNvSpPr/>
            <p:nvPr/>
          </p:nvSpPr>
          <p:spPr>
            <a:xfrm>
              <a:off x="1829360" y="3002797"/>
              <a:ext cx="239888" cy="1305223"/>
            </a:xfrm>
            <a:prstGeom prst="rect">
              <a:avLst/>
            </a:prstGeom>
            <a:solidFill>
              <a:srgbClr val="80BD41">
                <a:alpha val="100000"/>
              </a:srgbClr>
            </a:solidFill>
          </p:spPr>
          <p:txBody>
            <a:bodyPr/>
            <a:lstStyle/>
            <a:p/>
          </p:txBody>
        </p:sp>
        <p:sp>
          <p:nvSpPr>
            <p:cNvPr id="29" name="rc29"/>
            <p:cNvSpPr/>
            <p:nvPr/>
          </p:nvSpPr>
          <p:spPr>
            <a:xfrm>
              <a:off x="1829360" y="2989595"/>
              <a:ext cx="239888" cy="13202"/>
            </a:xfrm>
            <a:prstGeom prst="rect">
              <a:avLst/>
            </a:prstGeom>
            <a:solidFill>
              <a:srgbClr val="E2231A">
                <a:alpha val="100000"/>
              </a:srgbClr>
            </a:solidFill>
          </p:spPr>
          <p:txBody>
            <a:bodyPr/>
            <a:lstStyle/>
            <a:p/>
          </p:txBody>
        </p:sp>
        <p:sp>
          <p:nvSpPr>
            <p:cNvPr id="30" name="rc30"/>
            <p:cNvSpPr/>
            <p:nvPr/>
          </p:nvSpPr>
          <p:spPr>
            <a:xfrm>
              <a:off x="2095903" y="2998233"/>
              <a:ext cx="239888" cy="1309788"/>
            </a:xfrm>
            <a:prstGeom prst="rect">
              <a:avLst/>
            </a:prstGeom>
            <a:solidFill>
              <a:srgbClr val="80BD41">
                <a:alpha val="100000"/>
              </a:srgbClr>
            </a:solidFill>
          </p:spPr>
          <p:txBody>
            <a:bodyPr/>
            <a:lstStyle/>
            <a:p/>
          </p:txBody>
        </p:sp>
        <p:sp>
          <p:nvSpPr>
            <p:cNvPr id="31" name="rc31"/>
            <p:cNvSpPr/>
            <p:nvPr/>
          </p:nvSpPr>
          <p:spPr>
            <a:xfrm>
              <a:off x="2095903" y="2984995"/>
              <a:ext cx="239888" cy="13237"/>
            </a:xfrm>
            <a:prstGeom prst="rect">
              <a:avLst/>
            </a:prstGeom>
            <a:solidFill>
              <a:srgbClr val="E2231A">
                <a:alpha val="100000"/>
              </a:srgbClr>
            </a:solidFill>
          </p:spPr>
          <p:txBody>
            <a:bodyPr/>
            <a:lstStyle/>
            <a:p/>
          </p:txBody>
        </p:sp>
        <p:sp>
          <p:nvSpPr>
            <p:cNvPr id="32" name="rc32"/>
            <p:cNvSpPr/>
            <p:nvPr/>
          </p:nvSpPr>
          <p:spPr>
            <a:xfrm>
              <a:off x="2362446" y="3052096"/>
              <a:ext cx="239888" cy="1255924"/>
            </a:xfrm>
            <a:prstGeom prst="rect">
              <a:avLst/>
            </a:prstGeom>
            <a:solidFill>
              <a:srgbClr val="80BD41">
                <a:alpha val="100000"/>
              </a:srgbClr>
            </a:solidFill>
          </p:spPr>
          <p:txBody>
            <a:bodyPr/>
            <a:lstStyle/>
            <a:p/>
          </p:txBody>
        </p:sp>
        <p:sp>
          <p:nvSpPr>
            <p:cNvPr id="33" name="rc33"/>
            <p:cNvSpPr/>
            <p:nvPr/>
          </p:nvSpPr>
          <p:spPr>
            <a:xfrm>
              <a:off x="2362446" y="2999778"/>
              <a:ext cx="239888" cy="52318"/>
            </a:xfrm>
            <a:prstGeom prst="rect">
              <a:avLst/>
            </a:prstGeom>
            <a:solidFill>
              <a:srgbClr val="E2231A">
                <a:alpha val="100000"/>
              </a:srgbClr>
            </a:solidFill>
          </p:spPr>
          <p:txBody>
            <a:bodyPr/>
            <a:lstStyle/>
            <a:p/>
          </p:txBody>
        </p:sp>
        <p:sp>
          <p:nvSpPr>
            <p:cNvPr id="34" name="rc34"/>
            <p:cNvSpPr/>
            <p:nvPr/>
          </p:nvSpPr>
          <p:spPr>
            <a:xfrm>
              <a:off x="2628989" y="3005712"/>
              <a:ext cx="239888" cy="1302309"/>
            </a:xfrm>
            <a:prstGeom prst="rect">
              <a:avLst/>
            </a:prstGeom>
            <a:solidFill>
              <a:srgbClr val="80BD41">
                <a:alpha val="100000"/>
              </a:srgbClr>
            </a:solidFill>
          </p:spPr>
          <p:txBody>
            <a:bodyPr/>
            <a:lstStyle/>
            <a:p/>
          </p:txBody>
        </p:sp>
        <p:sp>
          <p:nvSpPr>
            <p:cNvPr id="35" name="rc35"/>
            <p:cNvSpPr/>
            <p:nvPr/>
          </p:nvSpPr>
          <p:spPr>
            <a:xfrm>
              <a:off x="2628989" y="2992544"/>
              <a:ext cx="239888" cy="13167"/>
            </a:xfrm>
            <a:prstGeom prst="rect">
              <a:avLst/>
            </a:prstGeom>
            <a:solidFill>
              <a:srgbClr val="E2231A">
                <a:alpha val="100000"/>
              </a:srgbClr>
            </a:solidFill>
          </p:spPr>
          <p:txBody>
            <a:bodyPr/>
            <a:lstStyle/>
            <a:p/>
          </p:txBody>
        </p:sp>
        <p:sp>
          <p:nvSpPr>
            <p:cNvPr id="36" name="rc36"/>
            <p:cNvSpPr/>
            <p:nvPr/>
          </p:nvSpPr>
          <p:spPr>
            <a:xfrm>
              <a:off x="2895532" y="2986856"/>
              <a:ext cx="239888" cy="1321165"/>
            </a:xfrm>
            <a:prstGeom prst="rect">
              <a:avLst/>
            </a:prstGeom>
            <a:solidFill>
              <a:srgbClr val="80BD41">
                <a:alpha val="100000"/>
              </a:srgbClr>
            </a:solidFill>
          </p:spPr>
          <p:txBody>
            <a:bodyPr/>
            <a:lstStyle/>
            <a:p/>
          </p:txBody>
        </p:sp>
        <p:sp>
          <p:nvSpPr>
            <p:cNvPr id="37" name="rc37"/>
            <p:cNvSpPr/>
            <p:nvPr/>
          </p:nvSpPr>
          <p:spPr>
            <a:xfrm>
              <a:off x="2895532" y="2973513"/>
              <a:ext cx="239888" cy="13342"/>
            </a:xfrm>
            <a:prstGeom prst="rect">
              <a:avLst/>
            </a:prstGeom>
            <a:solidFill>
              <a:srgbClr val="E2231A">
                <a:alpha val="100000"/>
              </a:srgbClr>
            </a:solidFill>
          </p:spPr>
          <p:txBody>
            <a:bodyPr/>
            <a:lstStyle/>
            <a:p/>
          </p:txBody>
        </p:sp>
        <p:sp>
          <p:nvSpPr>
            <p:cNvPr id="38" name="rc38"/>
            <p:cNvSpPr/>
            <p:nvPr/>
          </p:nvSpPr>
          <p:spPr>
            <a:xfrm>
              <a:off x="3162075" y="2993633"/>
              <a:ext cx="239888" cy="1314388"/>
            </a:xfrm>
            <a:prstGeom prst="rect">
              <a:avLst/>
            </a:prstGeom>
            <a:solidFill>
              <a:srgbClr val="80BD41">
                <a:alpha val="100000"/>
              </a:srgbClr>
            </a:solidFill>
          </p:spPr>
          <p:txBody>
            <a:bodyPr/>
            <a:lstStyle/>
            <a:p/>
          </p:txBody>
        </p:sp>
        <p:sp>
          <p:nvSpPr>
            <p:cNvPr id="39" name="rc39"/>
            <p:cNvSpPr/>
            <p:nvPr/>
          </p:nvSpPr>
          <p:spPr>
            <a:xfrm>
              <a:off x="3162075" y="2966806"/>
              <a:ext cx="239888" cy="26826"/>
            </a:xfrm>
            <a:prstGeom prst="rect">
              <a:avLst/>
            </a:prstGeom>
            <a:solidFill>
              <a:srgbClr val="E2231A">
                <a:alpha val="100000"/>
              </a:srgbClr>
            </a:solidFill>
          </p:spPr>
          <p:txBody>
            <a:bodyPr/>
            <a:lstStyle/>
            <a:p/>
          </p:txBody>
        </p:sp>
        <p:sp>
          <p:nvSpPr>
            <p:cNvPr id="40" name="rc40"/>
            <p:cNvSpPr/>
            <p:nvPr/>
          </p:nvSpPr>
          <p:spPr>
            <a:xfrm>
              <a:off x="3428618" y="3026920"/>
              <a:ext cx="239888" cy="1281101"/>
            </a:xfrm>
            <a:prstGeom prst="rect">
              <a:avLst/>
            </a:prstGeom>
            <a:solidFill>
              <a:srgbClr val="80BD41">
                <a:alpha val="100000"/>
              </a:srgbClr>
            </a:solidFill>
          </p:spPr>
          <p:txBody>
            <a:bodyPr/>
            <a:lstStyle/>
            <a:p/>
          </p:txBody>
        </p:sp>
        <p:sp>
          <p:nvSpPr>
            <p:cNvPr id="41" name="rc41"/>
            <p:cNvSpPr/>
            <p:nvPr/>
          </p:nvSpPr>
          <p:spPr>
            <a:xfrm>
              <a:off x="3428618" y="3000761"/>
              <a:ext cx="239888" cy="26159"/>
            </a:xfrm>
            <a:prstGeom prst="rect">
              <a:avLst/>
            </a:prstGeom>
            <a:solidFill>
              <a:srgbClr val="E2231A">
                <a:alpha val="100000"/>
              </a:srgbClr>
            </a:solidFill>
          </p:spPr>
          <p:txBody>
            <a:bodyPr/>
            <a:lstStyle/>
            <a:p/>
          </p:txBody>
        </p:sp>
        <p:sp>
          <p:nvSpPr>
            <p:cNvPr id="42" name="rc42"/>
            <p:cNvSpPr/>
            <p:nvPr/>
          </p:nvSpPr>
          <p:spPr>
            <a:xfrm>
              <a:off x="3695161" y="3076149"/>
              <a:ext cx="239888" cy="1231872"/>
            </a:xfrm>
            <a:prstGeom prst="rect">
              <a:avLst/>
            </a:prstGeom>
            <a:solidFill>
              <a:srgbClr val="80BD41">
                <a:alpha val="100000"/>
              </a:srgbClr>
            </a:solidFill>
          </p:spPr>
          <p:txBody>
            <a:bodyPr/>
            <a:lstStyle/>
            <a:p/>
          </p:txBody>
        </p:sp>
        <p:sp>
          <p:nvSpPr>
            <p:cNvPr id="43" name="rc43"/>
            <p:cNvSpPr/>
            <p:nvPr/>
          </p:nvSpPr>
          <p:spPr>
            <a:xfrm>
              <a:off x="3695161" y="3038051"/>
              <a:ext cx="239888" cy="38097"/>
            </a:xfrm>
            <a:prstGeom prst="rect">
              <a:avLst/>
            </a:prstGeom>
            <a:solidFill>
              <a:srgbClr val="E2231A">
                <a:alpha val="100000"/>
              </a:srgbClr>
            </a:solidFill>
          </p:spPr>
          <p:txBody>
            <a:bodyPr/>
            <a:lstStyle/>
            <a:p/>
          </p:txBody>
        </p:sp>
        <p:sp>
          <p:nvSpPr>
            <p:cNvPr id="44" name="rc44"/>
            <p:cNvSpPr/>
            <p:nvPr/>
          </p:nvSpPr>
          <p:spPr>
            <a:xfrm>
              <a:off x="3961705" y="3073375"/>
              <a:ext cx="239888" cy="1234646"/>
            </a:xfrm>
            <a:prstGeom prst="rect">
              <a:avLst/>
            </a:prstGeom>
            <a:solidFill>
              <a:srgbClr val="80BD41">
                <a:alpha val="100000"/>
              </a:srgbClr>
            </a:solidFill>
          </p:spPr>
          <p:txBody>
            <a:bodyPr/>
            <a:lstStyle/>
            <a:p/>
          </p:txBody>
        </p:sp>
        <p:sp>
          <p:nvSpPr>
            <p:cNvPr id="45" name="rc45"/>
            <p:cNvSpPr/>
            <p:nvPr/>
          </p:nvSpPr>
          <p:spPr>
            <a:xfrm>
              <a:off x="3961705" y="3060910"/>
              <a:ext cx="239888" cy="12465"/>
            </a:xfrm>
            <a:prstGeom prst="rect">
              <a:avLst/>
            </a:prstGeom>
            <a:solidFill>
              <a:srgbClr val="E2231A">
                <a:alpha val="100000"/>
              </a:srgbClr>
            </a:solidFill>
          </p:spPr>
          <p:txBody>
            <a:bodyPr/>
            <a:lstStyle/>
            <a:p/>
          </p:txBody>
        </p:sp>
        <p:sp>
          <p:nvSpPr>
            <p:cNvPr id="46" name="rc46"/>
            <p:cNvSpPr/>
            <p:nvPr/>
          </p:nvSpPr>
          <p:spPr>
            <a:xfrm>
              <a:off x="4228248" y="3069372"/>
              <a:ext cx="239888" cy="1238649"/>
            </a:xfrm>
            <a:prstGeom prst="rect">
              <a:avLst/>
            </a:prstGeom>
            <a:solidFill>
              <a:srgbClr val="80BD41">
                <a:alpha val="100000"/>
              </a:srgbClr>
            </a:solidFill>
          </p:spPr>
          <p:txBody>
            <a:bodyPr/>
            <a:lstStyle/>
            <a:p/>
          </p:txBody>
        </p:sp>
        <p:sp>
          <p:nvSpPr>
            <p:cNvPr id="47" name="rc47"/>
            <p:cNvSpPr/>
            <p:nvPr/>
          </p:nvSpPr>
          <p:spPr>
            <a:xfrm>
              <a:off x="4228248" y="3056872"/>
              <a:ext cx="239888" cy="12500"/>
            </a:xfrm>
            <a:prstGeom prst="rect">
              <a:avLst/>
            </a:prstGeom>
            <a:solidFill>
              <a:srgbClr val="E2231A">
                <a:alpha val="100000"/>
              </a:srgbClr>
            </a:solidFill>
          </p:spPr>
          <p:txBody>
            <a:bodyPr/>
            <a:lstStyle/>
            <a:p/>
          </p:txBody>
        </p:sp>
        <p:sp>
          <p:nvSpPr>
            <p:cNvPr id="48" name="rc48"/>
            <p:cNvSpPr/>
            <p:nvPr/>
          </p:nvSpPr>
          <p:spPr>
            <a:xfrm>
              <a:off x="4494791" y="3055291"/>
              <a:ext cx="239888" cy="1252729"/>
            </a:xfrm>
            <a:prstGeom prst="rect">
              <a:avLst/>
            </a:prstGeom>
            <a:solidFill>
              <a:srgbClr val="80BD41">
                <a:alpha val="100000"/>
              </a:srgbClr>
            </a:solidFill>
          </p:spPr>
          <p:txBody>
            <a:bodyPr/>
            <a:lstStyle/>
            <a:p/>
          </p:txBody>
        </p:sp>
        <p:sp>
          <p:nvSpPr>
            <p:cNvPr id="49" name="rc49"/>
            <p:cNvSpPr/>
            <p:nvPr/>
          </p:nvSpPr>
          <p:spPr>
            <a:xfrm>
              <a:off x="4494791" y="3042651"/>
              <a:ext cx="239888" cy="12640"/>
            </a:xfrm>
            <a:prstGeom prst="rect">
              <a:avLst/>
            </a:prstGeom>
            <a:solidFill>
              <a:srgbClr val="E2231A">
                <a:alpha val="100000"/>
              </a:srgbClr>
            </a:solidFill>
          </p:spPr>
          <p:txBody>
            <a:bodyPr/>
            <a:lstStyle/>
            <a:p/>
          </p:txBody>
        </p:sp>
        <p:sp>
          <p:nvSpPr>
            <p:cNvPr id="50" name="rc50"/>
            <p:cNvSpPr/>
            <p:nvPr/>
          </p:nvSpPr>
          <p:spPr>
            <a:xfrm>
              <a:off x="4761334" y="3052553"/>
              <a:ext cx="239888" cy="1255468"/>
            </a:xfrm>
            <a:prstGeom prst="rect">
              <a:avLst/>
            </a:prstGeom>
            <a:solidFill>
              <a:srgbClr val="80BD41">
                <a:alpha val="100000"/>
              </a:srgbClr>
            </a:solidFill>
          </p:spPr>
          <p:txBody>
            <a:bodyPr/>
            <a:lstStyle/>
            <a:p/>
          </p:txBody>
        </p:sp>
        <p:sp>
          <p:nvSpPr>
            <p:cNvPr id="51" name="rc51"/>
            <p:cNvSpPr/>
            <p:nvPr/>
          </p:nvSpPr>
          <p:spPr>
            <a:xfrm>
              <a:off x="4761334" y="3039877"/>
              <a:ext cx="239888" cy="12675"/>
            </a:xfrm>
            <a:prstGeom prst="rect">
              <a:avLst/>
            </a:prstGeom>
            <a:solidFill>
              <a:srgbClr val="E2231A">
                <a:alpha val="100000"/>
              </a:srgbClr>
            </a:solidFill>
          </p:spPr>
          <p:txBody>
            <a:bodyPr/>
            <a:lstStyle/>
            <a:p/>
          </p:txBody>
        </p:sp>
        <p:sp>
          <p:nvSpPr>
            <p:cNvPr id="52" name="rc52"/>
            <p:cNvSpPr/>
            <p:nvPr/>
          </p:nvSpPr>
          <p:spPr>
            <a:xfrm>
              <a:off x="5027877" y="3078677"/>
              <a:ext cx="239888" cy="1229344"/>
            </a:xfrm>
            <a:prstGeom prst="rect">
              <a:avLst/>
            </a:prstGeom>
            <a:solidFill>
              <a:srgbClr val="80BD41">
                <a:alpha val="100000"/>
              </a:srgbClr>
            </a:solidFill>
          </p:spPr>
          <p:txBody>
            <a:bodyPr/>
            <a:lstStyle/>
            <a:p/>
          </p:txBody>
        </p:sp>
        <p:sp>
          <p:nvSpPr>
            <p:cNvPr id="53" name="rc53"/>
            <p:cNvSpPr/>
            <p:nvPr/>
          </p:nvSpPr>
          <p:spPr>
            <a:xfrm>
              <a:off x="5027877" y="3066247"/>
              <a:ext cx="239888" cy="12430"/>
            </a:xfrm>
            <a:prstGeom prst="rect">
              <a:avLst/>
            </a:prstGeom>
            <a:solidFill>
              <a:srgbClr val="E2231A">
                <a:alpha val="100000"/>
              </a:srgbClr>
            </a:solidFill>
          </p:spPr>
          <p:txBody>
            <a:bodyPr/>
            <a:lstStyle/>
            <a:p/>
          </p:txBody>
        </p:sp>
        <p:sp>
          <p:nvSpPr>
            <p:cNvPr id="54" name="rc54"/>
            <p:cNvSpPr/>
            <p:nvPr/>
          </p:nvSpPr>
          <p:spPr>
            <a:xfrm>
              <a:off x="5294420" y="3105257"/>
              <a:ext cx="239888" cy="1202763"/>
            </a:xfrm>
            <a:prstGeom prst="rect">
              <a:avLst/>
            </a:prstGeom>
            <a:solidFill>
              <a:srgbClr val="80BD41">
                <a:alpha val="100000"/>
              </a:srgbClr>
            </a:solidFill>
          </p:spPr>
          <p:txBody>
            <a:bodyPr/>
            <a:lstStyle/>
            <a:p/>
          </p:txBody>
        </p:sp>
        <p:sp>
          <p:nvSpPr>
            <p:cNvPr id="55" name="rc55"/>
            <p:cNvSpPr/>
            <p:nvPr/>
          </p:nvSpPr>
          <p:spPr>
            <a:xfrm>
              <a:off x="5294420" y="3093108"/>
              <a:ext cx="239888" cy="12149"/>
            </a:xfrm>
            <a:prstGeom prst="rect">
              <a:avLst/>
            </a:prstGeom>
            <a:solidFill>
              <a:srgbClr val="E2231A">
                <a:alpha val="100000"/>
              </a:srgbClr>
            </a:solidFill>
          </p:spPr>
          <p:txBody>
            <a:bodyPr/>
            <a:lstStyle/>
            <a:p/>
          </p:txBody>
        </p:sp>
        <p:sp>
          <p:nvSpPr>
            <p:cNvPr id="56" name="rc56"/>
            <p:cNvSpPr/>
            <p:nvPr/>
          </p:nvSpPr>
          <p:spPr>
            <a:xfrm>
              <a:off x="5560963" y="3123130"/>
              <a:ext cx="239888" cy="1184891"/>
            </a:xfrm>
            <a:prstGeom prst="rect">
              <a:avLst/>
            </a:prstGeom>
            <a:solidFill>
              <a:srgbClr val="80BD41">
                <a:alpha val="100000"/>
              </a:srgbClr>
            </a:solidFill>
          </p:spPr>
          <p:txBody>
            <a:bodyPr/>
            <a:lstStyle/>
            <a:p/>
          </p:txBody>
        </p:sp>
        <p:sp>
          <p:nvSpPr>
            <p:cNvPr id="57" name="rc57"/>
            <p:cNvSpPr/>
            <p:nvPr/>
          </p:nvSpPr>
          <p:spPr>
            <a:xfrm>
              <a:off x="5560963" y="3111156"/>
              <a:ext cx="239888" cy="11973"/>
            </a:xfrm>
            <a:prstGeom prst="rect">
              <a:avLst/>
            </a:prstGeom>
            <a:solidFill>
              <a:srgbClr val="E2231A">
                <a:alpha val="100000"/>
              </a:srgbClr>
            </a:solidFill>
          </p:spPr>
          <p:txBody>
            <a:bodyPr/>
            <a:lstStyle/>
            <a:p/>
          </p:txBody>
        </p:sp>
        <p:sp>
          <p:nvSpPr>
            <p:cNvPr id="58" name="rc58"/>
            <p:cNvSpPr/>
            <p:nvPr/>
          </p:nvSpPr>
          <p:spPr>
            <a:xfrm>
              <a:off x="5827506" y="3134612"/>
              <a:ext cx="239888" cy="1173409"/>
            </a:xfrm>
            <a:prstGeom prst="rect">
              <a:avLst/>
            </a:prstGeom>
            <a:solidFill>
              <a:srgbClr val="80BD41">
                <a:alpha val="100000"/>
              </a:srgbClr>
            </a:solidFill>
          </p:spPr>
          <p:txBody>
            <a:bodyPr/>
            <a:lstStyle/>
            <a:p/>
          </p:txBody>
        </p:sp>
        <p:sp>
          <p:nvSpPr>
            <p:cNvPr id="59" name="rc59"/>
            <p:cNvSpPr/>
            <p:nvPr/>
          </p:nvSpPr>
          <p:spPr>
            <a:xfrm>
              <a:off x="5827506" y="3122744"/>
              <a:ext cx="239888" cy="11868"/>
            </a:xfrm>
            <a:prstGeom prst="rect">
              <a:avLst/>
            </a:prstGeom>
            <a:solidFill>
              <a:srgbClr val="E2231A">
                <a:alpha val="100000"/>
              </a:srgbClr>
            </a:solidFill>
          </p:spPr>
          <p:txBody>
            <a:bodyPr/>
            <a:lstStyle/>
            <a:p/>
          </p:txBody>
        </p:sp>
        <p:sp>
          <p:nvSpPr>
            <p:cNvPr id="60" name="rc60"/>
            <p:cNvSpPr/>
            <p:nvPr/>
          </p:nvSpPr>
          <p:spPr>
            <a:xfrm>
              <a:off x="6094049" y="3142337"/>
              <a:ext cx="239888" cy="1165684"/>
            </a:xfrm>
            <a:prstGeom prst="rect">
              <a:avLst/>
            </a:prstGeom>
            <a:solidFill>
              <a:srgbClr val="80BD41">
                <a:alpha val="100000"/>
              </a:srgbClr>
            </a:solidFill>
          </p:spPr>
          <p:txBody>
            <a:bodyPr/>
            <a:lstStyle/>
            <a:p/>
          </p:txBody>
        </p:sp>
        <p:sp>
          <p:nvSpPr>
            <p:cNvPr id="61" name="rc61"/>
            <p:cNvSpPr/>
            <p:nvPr/>
          </p:nvSpPr>
          <p:spPr>
            <a:xfrm>
              <a:off x="6094049" y="3130574"/>
              <a:ext cx="239888" cy="11762"/>
            </a:xfrm>
            <a:prstGeom prst="rect">
              <a:avLst/>
            </a:prstGeom>
            <a:solidFill>
              <a:srgbClr val="E2231A">
                <a:alpha val="100000"/>
              </a:srgbClr>
            </a:solidFill>
          </p:spPr>
          <p:txBody>
            <a:bodyPr/>
            <a:lstStyle/>
            <a:p/>
          </p:txBody>
        </p:sp>
        <p:sp>
          <p:nvSpPr>
            <p:cNvPr id="62" name="rc62"/>
            <p:cNvSpPr/>
            <p:nvPr/>
          </p:nvSpPr>
          <p:spPr>
            <a:xfrm>
              <a:off x="6360593" y="3151712"/>
              <a:ext cx="239888" cy="1156309"/>
            </a:xfrm>
            <a:prstGeom prst="rect">
              <a:avLst/>
            </a:prstGeom>
            <a:solidFill>
              <a:srgbClr val="80BD41">
                <a:alpha val="100000"/>
              </a:srgbClr>
            </a:solidFill>
          </p:spPr>
          <p:txBody>
            <a:bodyPr/>
            <a:lstStyle/>
            <a:p/>
          </p:txBody>
        </p:sp>
        <p:sp>
          <p:nvSpPr>
            <p:cNvPr id="63" name="rc63"/>
            <p:cNvSpPr/>
            <p:nvPr/>
          </p:nvSpPr>
          <p:spPr>
            <a:xfrm>
              <a:off x="6360593" y="3140019"/>
              <a:ext cx="239888" cy="11692"/>
            </a:xfrm>
            <a:prstGeom prst="rect">
              <a:avLst/>
            </a:prstGeom>
            <a:solidFill>
              <a:srgbClr val="E2231A">
                <a:alpha val="100000"/>
              </a:srgbClr>
            </a:solidFill>
          </p:spPr>
          <p:txBody>
            <a:bodyPr/>
            <a:lstStyle/>
            <a:p/>
          </p:txBody>
        </p:sp>
        <p:sp>
          <p:nvSpPr>
            <p:cNvPr id="64" name="rc64"/>
            <p:cNvSpPr/>
            <p:nvPr/>
          </p:nvSpPr>
          <p:spPr>
            <a:xfrm>
              <a:off x="6627136" y="3197183"/>
              <a:ext cx="239888" cy="1110837"/>
            </a:xfrm>
            <a:prstGeom prst="rect">
              <a:avLst/>
            </a:prstGeom>
            <a:solidFill>
              <a:srgbClr val="80BD41">
                <a:alpha val="100000"/>
              </a:srgbClr>
            </a:solidFill>
          </p:spPr>
          <p:txBody>
            <a:bodyPr/>
            <a:lstStyle/>
            <a:p/>
          </p:txBody>
        </p:sp>
        <p:sp>
          <p:nvSpPr>
            <p:cNvPr id="65" name="rc65"/>
            <p:cNvSpPr/>
            <p:nvPr/>
          </p:nvSpPr>
          <p:spPr>
            <a:xfrm>
              <a:off x="6627136" y="3150904"/>
              <a:ext cx="239888" cy="46279"/>
            </a:xfrm>
            <a:prstGeom prst="rect">
              <a:avLst/>
            </a:prstGeom>
            <a:solidFill>
              <a:srgbClr val="E2231A">
                <a:alpha val="100000"/>
              </a:srgbClr>
            </a:solidFill>
          </p:spPr>
          <p:txBody>
            <a:bodyPr/>
            <a:lstStyle/>
            <a:p/>
          </p:txBody>
        </p:sp>
        <p:sp>
          <p:nvSpPr>
            <p:cNvPr id="66" name="rc66"/>
            <p:cNvSpPr/>
            <p:nvPr/>
          </p:nvSpPr>
          <p:spPr>
            <a:xfrm>
              <a:off x="6893679" y="3194374"/>
              <a:ext cx="239888" cy="1113646"/>
            </a:xfrm>
            <a:prstGeom prst="rect">
              <a:avLst/>
            </a:prstGeom>
            <a:solidFill>
              <a:srgbClr val="80BD41">
                <a:alpha val="100000"/>
              </a:srgbClr>
            </a:solidFill>
          </p:spPr>
          <p:txBody>
            <a:bodyPr/>
            <a:lstStyle/>
            <a:p/>
          </p:txBody>
        </p:sp>
        <p:sp>
          <p:nvSpPr>
            <p:cNvPr id="67" name="rc67"/>
            <p:cNvSpPr/>
            <p:nvPr/>
          </p:nvSpPr>
          <p:spPr>
            <a:xfrm>
              <a:off x="6893679" y="3159928"/>
              <a:ext cx="239888" cy="34445"/>
            </a:xfrm>
            <a:prstGeom prst="rect">
              <a:avLst/>
            </a:prstGeom>
            <a:solidFill>
              <a:srgbClr val="E2231A">
                <a:alpha val="100000"/>
              </a:srgbClr>
            </a:solidFill>
          </p:spPr>
          <p:txBody>
            <a:bodyPr/>
            <a:lstStyle/>
            <a:p/>
          </p:txBody>
        </p:sp>
        <p:sp>
          <p:nvSpPr>
            <p:cNvPr id="68" name="rc68"/>
            <p:cNvSpPr/>
            <p:nvPr/>
          </p:nvSpPr>
          <p:spPr>
            <a:xfrm>
              <a:off x="7160222" y="3179557"/>
              <a:ext cx="239888" cy="1128464"/>
            </a:xfrm>
            <a:prstGeom prst="rect">
              <a:avLst/>
            </a:prstGeom>
            <a:solidFill>
              <a:srgbClr val="80BD41">
                <a:alpha val="100000"/>
              </a:srgbClr>
            </a:solidFill>
          </p:spPr>
          <p:txBody>
            <a:bodyPr/>
            <a:lstStyle/>
            <a:p/>
          </p:txBody>
        </p:sp>
        <p:sp>
          <p:nvSpPr>
            <p:cNvPr id="69" name="rc69"/>
            <p:cNvSpPr/>
            <p:nvPr/>
          </p:nvSpPr>
          <p:spPr>
            <a:xfrm>
              <a:off x="7160222" y="3168145"/>
              <a:ext cx="239888" cy="11411"/>
            </a:xfrm>
            <a:prstGeom prst="rect">
              <a:avLst/>
            </a:prstGeom>
            <a:solidFill>
              <a:srgbClr val="E2231A">
                <a:alpha val="100000"/>
              </a:srgbClr>
            </a:solidFill>
          </p:spPr>
          <p:txBody>
            <a:bodyPr/>
            <a:lstStyle/>
            <a:p/>
          </p:txBody>
        </p:sp>
        <p:sp>
          <p:nvSpPr>
            <p:cNvPr id="70" name="rc70"/>
            <p:cNvSpPr/>
            <p:nvPr/>
          </p:nvSpPr>
          <p:spPr>
            <a:xfrm>
              <a:off x="7426765" y="3186334"/>
              <a:ext cx="239888" cy="1121687"/>
            </a:xfrm>
            <a:prstGeom prst="rect">
              <a:avLst/>
            </a:prstGeom>
            <a:solidFill>
              <a:srgbClr val="80BD41">
                <a:alpha val="100000"/>
              </a:srgbClr>
            </a:solidFill>
          </p:spPr>
          <p:txBody>
            <a:bodyPr/>
            <a:lstStyle/>
            <a:p/>
          </p:txBody>
        </p:sp>
        <p:sp>
          <p:nvSpPr>
            <p:cNvPr id="71" name="rc71"/>
            <p:cNvSpPr/>
            <p:nvPr/>
          </p:nvSpPr>
          <p:spPr>
            <a:xfrm>
              <a:off x="7426765" y="3174992"/>
              <a:ext cx="239888" cy="11341"/>
            </a:xfrm>
            <a:prstGeom prst="rect">
              <a:avLst/>
            </a:prstGeom>
            <a:solidFill>
              <a:srgbClr val="E2231A">
                <a:alpha val="100000"/>
              </a:srgbClr>
            </a:solidFill>
          </p:spPr>
          <p:txBody>
            <a:bodyPr/>
            <a:lstStyle/>
            <a:p/>
          </p:txBody>
        </p:sp>
        <p:sp>
          <p:nvSpPr>
            <p:cNvPr id="72" name="rc72"/>
            <p:cNvSpPr/>
            <p:nvPr/>
          </p:nvSpPr>
          <p:spPr>
            <a:xfrm>
              <a:off x="7693308" y="3198939"/>
              <a:ext cx="239888" cy="1109082"/>
            </a:xfrm>
            <a:prstGeom prst="rect">
              <a:avLst/>
            </a:prstGeom>
            <a:solidFill>
              <a:srgbClr val="80BD41">
                <a:alpha val="100000"/>
              </a:srgbClr>
            </a:solidFill>
          </p:spPr>
          <p:txBody>
            <a:bodyPr/>
            <a:lstStyle/>
            <a:p/>
          </p:txBody>
        </p:sp>
        <p:sp>
          <p:nvSpPr>
            <p:cNvPr id="73" name="rc73"/>
            <p:cNvSpPr/>
            <p:nvPr/>
          </p:nvSpPr>
          <p:spPr>
            <a:xfrm>
              <a:off x="7693308" y="3187738"/>
              <a:ext cx="239888" cy="11201"/>
            </a:xfrm>
            <a:prstGeom prst="rect">
              <a:avLst/>
            </a:prstGeom>
            <a:solidFill>
              <a:srgbClr val="E2231A">
                <a:alpha val="100000"/>
              </a:srgbClr>
            </a:solidFill>
          </p:spPr>
          <p:txBody>
            <a:bodyPr/>
            <a:lstStyle/>
            <a:p/>
          </p:txBody>
        </p:sp>
        <p:sp>
          <p:nvSpPr>
            <p:cNvPr id="74" name="rc74"/>
            <p:cNvSpPr/>
            <p:nvPr/>
          </p:nvSpPr>
          <p:spPr>
            <a:xfrm>
              <a:off x="7959851" y="3227767"/>
              <a:ext cx="239888" cy="1080254"/>
            </a:xfrm>
            <a:prstGeom prst="rect">
              <a:avLst/>
            </a:prstGeom>
            <a:solidFill>
              <a:srgbClr val="80BD41">
                <a:alpha val="100000"/>
              </a:srgbClr>
            </a:solidFill>
          </p:spPr>
          <p:txBody>
            <a:bodyPr/>
            <a:lstStyle/>
            <a:p/>
          </p:txBody>
        </p:sp>
        <p:sp>
          <p:nvSpPr>
            <p:cNvPr id="75" name="rc75"/>
            <p:cNvSpPr/>
            <p:nvPr/>
          </p:nvSpPr>
          <p:spPr>
            <a:xfrm>
              <a:off x="7959851" y="3194339"/>
              <a:ext cx="239888" cy="33427"/>
            </a:xfrm>
            <a:prstGeom prst="rect">
              <a:avLst/>
            </a:prstGeom>
            <a:solidFill>
              <a:srgbClr val="E2231A">
                <a:alpha val="100000"/>
              </a:srgbClr>
            </a:solidFill>
          </p:spPr>
          <p:txBody>
            <a:bodyPr/>
            <a:lstStyle/>
            <a:p/>
          </p:txBody>
        </p:sp>
        <p:sp>
          <p:nvSpPr>
            <p:cNvPr id="76" name="pl76"/>
            <p:cNvSpPr/>
            <p:nvPr/>
          </p:nvSpPr>
          <p:spPr>
            <a:xfrm>
              <a:off x="1416218" y="2095023"/>
              <a:ext cx="6663577" cy="67060"/>
            </a:xfrm>
            <a:custGeom>
              <a:avLst/>
              <a:pathLst>
                <a:path w="6663577" h="67060">
                  <a:moveTo>
                    <a:pt x="0" y="0"/>
                  </a:moveTo>
                  <a:lnTo>
                    <a:pt x="266543" y="0"/>
                  </a:lnTo>
                  <a:lnTo>
                    <a:pt x="533086" y="0"/>
                  </a:lnTo>
                  <a:lnTo>
                    <a:pt x="799629" y="0"/>
                  </a:lnTo>
                  <a:lnTo>
                    <a:pt x="1066172" y="67060"/>
                  </a:lnTo>
                  <a:lnTo>
                    <a:pt x="1332715" y="0"/>
                  </a:lnTo>
                  <a:lnTo>
                    <a:pt x="1599258" y="0"/>
                  </a:lnTo>
                  <a:lnTo>
                    <a:pt x="1865801" y="22353"/>
                  </a:lnTo>
                  <a:lnTo>
                    <a:pt x="2132344" y="22353"/>
                  </a:lnTo>
                  <a:lnTo>
                    <a:pt x="2398888" y="44707"/>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67060"/>
                  </a:lnTo>
                  <a:lnTo>
                    <a:pt x="5597405" y="44707"/>
                  </a:lnTo>
                  <a:lnTo>
                    <a:pt x="5863948" y="0"/>
                  </a:lnTo>
                  <a:lnTo>
                    <a:pt x="6130491" y="0"/>
                  </a:lnTo>
                  <a:lnTo>
                    <a:pt x="6397034" y="0"/>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298664" y="2940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350.8</a:t>
              </a:r>
            </a:p>
          </p:txBody>
        </p:sp>
        <p:sp>
          <p:nvSpPr>
            <p:cNvPr id="89" name="tx89"/>
            <p:cNvSpPr/>
            <p:nvPr/>
          </p:nvSpPr>
          <p:spPr>
            <a:xfrm>
              <a:off x="2631380" y="28566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374.6</a:t>
              </a:r>
            </a:p>
          </p:txBody>
        </p:sp>
        <p:sp>
          <p:nvSpPr>
            <p:cNvPr id="90" name="tx90"/>
            <p:cNvSpPr/>
            <p:nvPr/>
          </p:nvSpPr>
          <p:spPr>
            <a:xfrm>
              <a:off x="3964096" y="2924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355.2</a:t>
              </a:r>
            </a:p>
          </p:txBody>
        </p:sp>
        <p:sp>
          <p:nvSpPr>
            <p:cNvPr id="91" name="tx91"/>
            <p:cNvSpPr/>
            <p:nvPr/>
          </p:nvSpPr>
          <p:spPr>
            <a:xfrm>
              <a:off x="5335988" y="29571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2" name="tx92"/>
            <p:cNvSpPr/>
            <p:nvPr/>
          </p:nvSpPr>
          <p:spPr>
            <a:xfrm>
              <a:off x="6362984" y="30040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332.6</a:t>
              </a:r>
            </a:p>
          </p:txBody>
        </p:sp>
        <p:sp>
          <p:nvSpPr>
            <p:cNvPr id="93" name="tx93"/>
            <p:cNvSpPr/>
            <p:nvPr/>
          </p:nvSpPr>
          <p:spPr>
            <a:xfrm>
              <a:off x="6629527" y="30149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329.5</a:t>
              </a:r>
            </a:p>
          </p:txBody>
        </p:sp>
        <p:sp>
          <p:nvSpPr>
            <p:cNvPr id="94" name="tx94"/>
            <p:cNvSpPr/>
            <p:nvPr/>
          </p:nvSpPr>
          <p:spPr>
            <a:xfrm>
              <a:off x="6935247" y="302399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5" name="tx95"/>
            <p:cNvSpPr/>
            <p:nvPr/>
          </p:nvSpPr>
          <p:spPr>
            <a:xfrm>
              <a:off x="7162613" y="3032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324.6</a:t>
              </a:r>
            </a:p>
          </p:txBody>
        </p:sp>
        <p:sp>
          <p:nvSpPr>
            <p:cNvPr id="96" name="tx96"/>
            <p:cNvSpPr/>
            <p:nvPr/>
          </p:nvSpPr>
          <p:spPr>
            <a:xfrm>
              <a:off x="7429156" y="3039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322.7</a:t>
              </a:r>
            </a:p>
          </p:txBody>
        </p:sp>
        <p:sp>
          <p:nvSpPr>
            <p:cNvPr id="97" name="tx97"/>
            <p:cNvSpPr/>
            <p:nvPr/>
          </p:nvSpPr>
          <p:spPr>
            <a:xfrm>
              <a:off x="7695699" y="3051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319.1</a:t>
              </a:r>
            </a:p>
          </p:txBody>
        </p:sp>
        <p:sp>
          <p:nvSpPr>
            <p:cNvPr id="98" name="tx98"/>
            <p:cNvSpPr/>
            <p:nvPr/>
          </p:nvSpPr>
          <p:spPr>
            <a:xfrm>
              <a:off x="7962242" y="3058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317.2</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632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347.2</a:t>
              </a:r>
            </a:p>
          </p:txBody>
        </p:sp>
        <p:sp>
          <p:nvSpPr>
            <p:cNvPr id="111" name="tx111"/>
            <p:cNvSpPr/>
            <p:nvPr/>
          </p:nvSpPr>
          <p:spPr>
            <a:xfrm>
              <a:off x="1350915" y="30474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2631380" y="36217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370.9</a:t>
              </a:r>
            </a:p>
          </p:txBody>
        </p:sp>
        <p:sp>
          <p:nvSpPr>
            <p:cNvPr id="113" name="tx113"/>
            <p:cNvSpPr/>
            <p:nvPr/>
          </p:nvSpPr>
          <p:spPr>
            <a:xfrm>
              <a:off x="2683631" y="29640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3964096" y="36556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351.6</a:t>
              </a:r>
            </a:p>
          </p:txBody>
        </p:sp>
        <p:sp>
          <p:nvSpPr>
            <p:cNvPr id="115" name="tx115"/>
            <p:cNvSpPr/>
            <p:nvPr/>
          </p:nvSpPr>
          <p:spPr>
            <a:xfrm>
              <a:off x="4016347" y="30320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5296811" y="36715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342.5</a:t>
              </a:r>
            </a:p>
          </p:txBody>
        </p:sp>
        <p:sp>
          <p:nvSpPr>
            <p:cNvPr id="117" name="tx117"/>
            <p:cNvSpPr/>
            <p:nvPr/>
          </p:nvSpPr>
          <p:spPr>
            <a:xfrm>
              <a:off x="5349062" y="30640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6362984" y="36947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329.3</a:t>
              </a:r>
            </a:p>
          </p:txBody>
        </p:sp>
        <p:sp>
          <p:nvSpPr>
            <p:cNvPr id="119" name="tx119"/>
            <p:cNvSpPr/>
            <p:nvPr/>
          </p:nvSpPr>
          <p:spPr>
            <a:xfrm>
              <a:off x="6415235" y="31107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0" name="tx120"/>
            <p:cNvSpPr/>
            <p:nvPr/>
          </p:nvSpPr>
          <p:spPr>
            <a:xfrm>
              <a:off x="6629527" y="37175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316.4</a:t>
              </a:r>
            </a:p>
          </p:txBody>
        </p:sp>
        <p:sp>
          <p:nvSpPr>
            <p:cNvPr id="121" name="tx121"/>
            <p:cNvSpPr/>
            <p:nvPr/>
          </p:nvSpPr>
          <p:spPr>
            <a:xfrm>
              <a:off x="6655652" y="3138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2" name="tx122"/>
            <p:cNvSpPr/>
            <p:nvPr/>
          </p:nvSpPr>
          <p:spPr>
            <a:xfrm>
              <a:off x="6896070" y="37161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317.2</a:t>
              </a:r>
            </a:p>
          </p:txBody>
        </p:sp>
        <p:sp>
          <p:nvSpPr>
            <p:cNvPr id="123" name="tx123"/>
            <p:cNvSpPr/>
            <p:nvPr/>
          </p:nvSpPr>
          <p:spPr>
            <a:xfrm>
              <a:off x="6948321" y="31421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4" name="tx124"/>
            <p:cNvSpPr/>
            <p:nvPr/>
          </p:nvSpPr>
          <p:spPr>
            <a:xfrm>
              <a:off x="7162613" y="37086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321.4</a:t>
              </a:r>
            </a:p>
          </p:txBody>
        </p:sp>
        <p:sp>
          <p:nvSpPr>
            <p:cNvPr id="125" name="tx125"/>
            <p:cNvSpPr/>
            <p:nvPr/>
          </p:nvSpPr>
          <p:spPr>
            <a:xfrm>
              <a:off x="7214864" y="31387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6" name="tx126"/>
            <p:cNvSpPr/>
            <p:nvPr/>
          </p:nvSpPr>
          <p:spPr>
            <a:xfrm>
              <a:off x="7429156" y="37120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27" name="tx127"/>
            <p:cNvSpPr/>
            <p:nvPr/>
          </p:nvSpPr>
          <p:spPr>
            <a:xfrm>
              <a:off x="7481407" y="31455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8" name="tx128"/>
            <p:cNvSpPr/>
            <p:nvPr/>
          </p:nvSpPr>
          <p:spPr>
            <a:xfrm>
              <a:off x="7695699" y="37183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315.9</a:t>
              </a:r>
            </a:p>
          </p:txBody>
        </p:sp>
        <p:sp>
          <p:nvSpPr>
            <p:cNvPr id="129" name="tx129"/>
            <p:cNvSpPr/>
            <p:nvPr/>
          </p:nvSpPr>
          <p:spPr>
            <a:xfrm>
              <a:off x="7747950" y="31582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30" name="tx130"/>
            <p:cNvSpPr/>
            <p:nvPr/>
          </p:nvSpPr>
          <p:spPr>
            <a:xfrm>
              <a:off x="7962242" y="3732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307.6</a:t>
              </a:r>
            </a:p>
          </p:txBody>
        </p:sp>
        <p:sp>
          <p:nvSpPr>
            <p:cNvPr id="131" name="tx131"/>
            <p:cNvSpPr/>
            <p:nvPr/>
          </p:nvSpPr>
          <p:spPr>
            <a:xfrm>
              <a:off x="8014493" y="31760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36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13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91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2000-2025</a:t>
              </a:r>
            </a:p>
          </p:txBody>
        </p:sp>
        <p:sp>
          <p:nvSpPr>
            <p:cNvPr id="162" name="pl162"/>
            <p:cNvSpPr/>
            <p:nvPr/>
          </p:nvSpPr>
          <p:spPr>
            <a:xfrm>
              <a:off x="22845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611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37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214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7286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494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226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509107" cy="129091"/>
            </a:xfrm>
            <a:prstGeom prst="rect">
              <a:avLst/>
            </a:prstGeom>
            <a:solidFill>
              <a:srgbClr val="80BD41">
                <a:alpha val="100000"/>
              </a:srgbClr>
            </a:solidFill>
          </p:spPr>
          <p:txBody>
            <a:bodyPr/>
            <a:lstStyle/>
            <a:p/>
          </p:txBody>
        </p:sp>
        <p:sp>
          <p:nvSpPr>
            <p:cNvPr id="174" name="rc174"/>
            <p:cNvSpPr/>
            <p:nvPr/>
          </p:nvSpPr>
          <p:spPr>
            <a:xfrm>
              <a:off x="7805381" y="5954972"/>
              <a:ext cx="65820" cy="129091"/>
            </a:xfrm>
            <a:prstGeom prst="rect">
              <a:avLst/>
            </a:prstGeom>
            <a:solidFill>
              <a:srgbClr val="E2231A">
                <a:alpha val="100000"/>
              </a:srgbClr>
            </a:solidFill>
          </p:spPr>
          <p:txBody>
            <a:bodyPr/>
            <a:lstStyle/>
            <a:p/>
          </p:txBody>
        </p:sp>
        <p:sp>
          <p:nvSpPr>
            <p:cNvPr id="175" name="rc175"/>
            <p:cNvSpPr/>
            <p:nvPr/>
          </p:nvSpPr>
          <p:spPr>
            <a:xfrm>
              <a:off x="1296273" y="5793607"/>
              <a:ext cx="6243256" cy="129091"/>
            </a:xfrm>
            <a:prstGeom prst="rect">
              <a:avLst/>
            </a:prstGeom>
            <a:solidFill>
              <a:srgbClr val="80BD41">
                <a:alpha val="100000"/>
              </a:srgbClr>
            </a:solidFill>
          </p:spPr>
          <p:txBody>
            <a:bodyPr/>
            <a:lstStyle/>
            <a:p/>
          </p:txBody>
        </p:sp>
        <p:sp>
          <p:nvSpPr>
            <p:cNvPr id="176" name="rc176"/>
            <p:cNvSpPr/>
            <p:nvPr/>
          </p:nvSpPr>
          <p:spPr>
            <a:xfrm>
              <a:off x="7539530" y="5793607"/>
              <a:ext cx="63053" cy="129091"/>
            </a:xfrm>
            <a:prstGeom prst="rect">
              <a:avLst/>
            </a:prstGeom>
            <a:solidFill>
              <a:srgbClr val="E2231A">
                <a:alpha val="100000"/>
              </a:srgbClr>
            </a:solidFill>
          </p:spPr>
          <p:txBody>
            <a:bodyPr/>
            <a:lstStyle/>
            <a:p/>
          </p:txBody>
        </p:sp>
        <p:sp>
          <p:nvSpPr>
            <p:cNvPr id="177" name="rc177"/>
            <p:cNvSpPr/>
            <p:nvPr/>
          </p:nvSpPr>
          <p:spPr>
            <a:xfrm>
              <a:off x="1296273" y="5632243"/>
              <a:ext cx="6080978" cy="129091"/>
            </a:xfrm>
            <a:prstGeom prst="rect">
              <a:avLst/>
            </a:prstGeom>
            <a:solidFill>
              <a:srgbClr val="80BD41">
                <a:alpha val="100000"/>
              </a:srgbClr>
            </a:solidFill>
          </p:spPr>
          <p:txBody>
            <a:bodyPr/>
            <a:lstStyle/>
            <a:p/>
          </p:txBody>
        </p:sp>
        <p:sp>
          <p:nvSpPr>
            <p:cNvPr id="178" name="rc178"/>
            <p:cNvSpPr/>
            <p:nvPr/>
          </p:nvSpPr>
          <p:spPr>
            <a:xfrm>
              <a:off x="7377252" y="5632243"/>
              <a:ext cx="188171" cy="129091"/>
            </a:xfrm>
            <a:prstGeom prst="rect">
              <a:avLst/>
            </a:prstGeom>
            <a:solidFill>
              <a:srgbClr val="E2231A">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332.6</a:t>
              </a:r>
            </a:p>
          </p:txBody>
        </p:sp>
        <p:sp>
          <p:nvSpPr>
            <p:cNvPr id="180" name="tx180"/>
            <p:cNvSpPr/>
            <p:nvPr/>
          </p:nvSpPr>
          <p:spPr>
            <a:xfrm>
              <a:off x="7773425"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319.1</a:t>
              </a:r>
            </a:p>
          </p:txBody>
        </p:sp>
        <p:sp>
          <p:nvSpPr>
            <p:cNvPr id="181" name="tx181"/>
            <p:cNvSpPr/>
            <p:nvPr/>
          </p:nvSpPr>
          <p:spPr>
            <a:xfrm>
              <a:off x="773419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317.2</a:t>
              </a:r>
            </a:p>
          </p:txBody>
        </p:sp>
        <p:sp>
          <p:nvSpPr>
            <p:cNvPr id="182" name="tx182"/>
            <p:cNvSpPr/>
            <p:nvPr/>
          </p:nvSpPr>
          <p:spPr>
            <a:xfrm>
              <a:off x="441518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329.3</a:t>
              </a:r>
            </a:p>
          </p:txBody>
        </p:sp>
        <p:sp>
          <p:nvSpPr>
            <p:cNvPr id="183" name="tx183"/>
            <p:cNvSpPr/>
            <p:nvPr/>
          </p:nvSpPr>
          <p:spPr>
            <a:xfrm>
              <a:off x="776294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4" name="tx184"/>
            <p:cNvSpPr/>
            <p:nvPr/>
          </p:nvSpPr>
          <p:spPr>
            <a:xfrm>
              <a:off x="4282263"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315.9</a:t>
              </a:r>
            </a:p>
          </p:txBody>
        </p:sp>
        <p:sp>
          <p:nvSpPr>
            <p:cNvPr id="185" name="tx185"/>
            <p:cNvSpPr/>
            <p:nvPr/>
          </p:nvSpPr>
          <p:spPr>
            <a:xfrm>
              <a:off x="7495707"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420112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307.6</a:t>
              </a:r>
            </a:p>
          </p:txBody>
        </p:sp>
        <p:sp>
          <p:nvSpPr>
            <p:cNvPr id="187" name="tx187"/>
            <p:cNvSpPr/>
            <p:nvPr/>
          </p:nvSpPr>
          <p:spPr>
            <a:xfrm>
              <a:off x="739598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5632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1329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7109501"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lower than in 2019 (99%).
The number of children vaccinated with MCV1 decreased 7%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4454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2837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121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09602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3645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2028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50411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68793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936037"/>
              <a:ext cx="416196" cy="16595"/>
            </a:xfrm>
            <a:prstGeom prst="rect">
              <a:avLst/>
            </a:prstGeom>
            <a:solidFill>
              <a:srgbClr val="1CABE2">
                <a:alpha val="100000"/>
              </a:srgbClr>
            </a:solidFill>
          </p:spPr>
          <p:txBody>
            <a:bodyPr/>
            <a:lstStyle/>
            <a:p/>
          </p:txBody>
        </p:sp>
        <p:sp>
          <p:nvSpPr>
            <p:cNvPr id="28" name="rc28"/>
            <p:cNvSpPr/>
            <p:nvPr/>
          </p:nvSpPr>
          <p:spPr>
            <a:xfrm>
              <a:off x="1490981" y="4016754"/>
              <a:ext cx="416196" cy="935878"/>
            </a:xfrm>
            <a:prstGeom prst="rect">
              <a:avLst/>
            </a:prstGeom>
            <a:solidFill>
              <a:srgbClr val="1CABE2">
                <a:alpha val="100000"/>
              </a:srgbClr>
            </a:solidFill>
          </p:spPr>
          <p:txBody>
            <a:bodyPr/>
            <a:lstStyle/>
            <a:p/>
          </p:txBody>
        </p:sp>
        <p:sp>
          <p:nvSpPr>
            <p:cNvPr id="29" name="rc29"/>
            <p:cNvSpPr/>
            <p:nvPr/>
          </p:nvSpPr>
          <p:spPr>
            <a:xfrm>
              <a:off x="1953422" y="4258885"/>
              <a:ext cx="416196" cy="693747"/>
            </a:xfrm>
            <a:prstGeom prst="rect">
              <a:avLst/>
            </a:prstGeom>
            <a:solidFill>
              <a:srgbClr val="1CABE2">
                <a:alpha val="100000"/>
              </a:srgbClr>
            </a:solidFill>
          </p:spPr>
          <p:txBody>
            <a:bodyPr/>
            <a:lstStyle/>
            <a:p/>
          </p:txBody>
        </p:sp>
        <p:sp>
          <p:nvSpPr>
            <p:cNvPr id="30" name="rc30"/>
            <p:cNvSpPr/>
            <p:nvPr/>
          </p:nvSpPr>
          <p:spPr>
            <a:xfrm>
              <a:off x="2415863" y="4441436"/>
              <a:ext cx="416196" cy="511196"/>
            </a:xfrm>
            <a:prstGeom prst="rect">
              <a:avLst/>
            </a:prstGeom>
            <a:solidFill>
              <a:srgbClr val="1CABE2">
                <a:alpha val="100000"/>
              </a:srgbClr>
            </a:solidFill>
          </p:spPr>
          <p:txBody>
            <a:bodyPr/>
            <a:lstStyle/>
            <a:p/>
          </p:txBody>
        </p:sp>
        <p:sp>
          <p:nvSpPr>
            <p:cNvPr id="31" name="rc31"/>
            <p:cNvSpPr/>
            <p:nvPr/>
          </p:nvSpPr>
          <p:spPr>
            <a:xfrm>
              <a:off x="2878304" y="4935493"/>
              <a:ext cx="416196" cy="17139"/>
            </a:xfrm>
            <a:prstGeom prst="rect">
              <a:avLst/>
            </a:prstGeom>
            <a:solidFill>
              <a:srgbClr val="1CABE2">
                <a:alpha val="100000"/>
              </a:srgbClr>
            </a:solidFill>
          </p:spPr>
          <p:txBody>
            <a:bodyPr/>
            <a:lstStyle/>
            <a:p/>
          </p:txBody>
        </p:sp>
        <p:sp>
          <p:nvSpPr>
            <p:cNvPr id="32" name="rc32"/>
            <p:cNvSpPr/>
            <p:nvPr/>
          </p:nvSpPr>
          <p:spPr>
            <a:xfrm>
              <a:off x="3340745" y="4952361"/>
              <a:ext cx="416196" cy="272"/>
            </a:xfrm>
            <a:prstGeom prst="rect">
              <a:avLst/>
            </a:prstGeom>
            <a:solidFill>
              <a:srgbClr val="1CABE2">
                <a:alpha val="100000"/>
              </a:srgbClr>
            </a:solidFill>
          </p:spPr>
          <p:txBody>
            <a:bodyPr/>
            <a:lstStyle/>
            <a:p/>
          </p:txBody>
        </p:sp>
        <p:sp>
          <p:nvSpPr>
            <p:cNvPr id="33" name="rc33"/>
            <p:cNvSpPr/>
            <p:nvPr/>
          </p:nvSpPr>
          <p:spPr>
            <a:xfrm>
              <a:off x="3803185" y="4952361"/>
              <a:ext cx="416196" cy="272"/>
            </a:xfrm>
            <a:prstGeom prst="rect">
              <a:avLst/>
            </a:prstGeom>
            <a:solidFill>
              <a:srgbClr val="1CABE2">
                <a:alpha val="100000"/>
              </a:srgbClr>
            </a:solidFill>
          </p:spPr>
          <p:txBody>
            <a:bodyPr/>
            <a:lstStyle/>
            <a:p/>
          </p:txBody>
        </p:sp>
        <p:sp>
          <p:nvSpPr>
            <p:cNvPr id="34" name="rc34"/>
            <p:cNvSpPr/>
            <p:nvPr/>
          </p:nvSpPr>
          <p:spPr>
            <a:xfrm>
              <a:off x="4265626" y="4939302"/>
              <a:ext cx="416196" cy="13330"/>
            </a:xfrm>
            <a:prstGeom prst="rect">
              <a:avLst/>
            </a:prstGeom>
            <a:solidFill>
              <a:srgbClr val="1CABE2">
                <a:alpha val="100000"/>
              </a:srgbClr>
            </a:solidFill>
          </p:spPr>
          <p:txBody>
            <a:bodyPr/>
            <a:lstStyle/>
            <a:p/>
          </p:txBody>
        </p:sp>
        <p:sp>
          <p:nvSpPr>
            <p:cNvPr id="35" name="rc35"/>
            <p:cNvSpPr/>
            <p:nvPr/>
          </p:nvSpPr>
          <p:spPr>
            <a:xfrm>
              <a:off x="4728067" y="4952088"/>
              <a:ext cx="416196" cy="544"/>
            </a:xfrm>
            <a:prstGeom prst="rect">
              <a:avLst/>
            </a:prstGeom>
            <a:solidFill>
              <a:srgbClr val="1CABE2">
                <a:alpha val="100000"/>
              </a:srgbClr>
            </a:solidFill>
          </p:spPr>
          <p:txBody>
            <a:bodyPr/>
            <a:lstStyle/>
            <a:p/>
          </p:txBody>
        </p:sp>
        <p:sp>
          <p:nvSpPr>
            <p:cNvPr id="36" name="rc36"/>
            <p:cNvSpPr/>
            <p:nvPr/>
          </p:nvSpPr>
          <p:spPr>
            <a:xfrm>
              <a:off x="5190508" y="4952633"/>
              <a:ext cx="416196" cy="0"/>
            </a:xfrm>
            <a:prstGeom prst="rect">
              <a:avLst/>
            </a:prstGeom>
            <a:solidFill>
              <a:srgbClr val="1CABE2">
                <a:alpha val="100000"/>
              </a:srgbClr>
            </a:solidFill>
          </p:spPr>
          <p:txBody>
            <a:bodyPr/>
            <a:lstStyle/>
            <a:p/>
          </p:txBody>
        </p:sp>
        <p:sp>
          <p:nvSpPr>
            <p:cNvPr id="37" name="rc37"/>
            <p:cNvSpPr/>
            <p:nvPr/>
          </p:nvSpPr>
          <p:spPr>
            <a:xfrm>
              <a:off x="5652949" y="4946919"/>
              <a:ext cx="416196" cy="5713"/>
            </a:xfrm>
            <a:prstGeom prst="rect">
              <a:avLst/>
            </a:prstGeom>
            <a:solidFill>
              <a:srgbClr val="1CABE2">
                <a:alpha val="100000"/>
              </a:srgbClr>
            </a:solidFill>
          </p:spPr>
          <p:txBody>
            <a:bodyPr/>
            <a:lstStyle/>
            <a:p/>
          </p:txBody>
        </p:sp>
        <p:sp>
          <p:nvSpPr>
            <p:cNvPr id="38" name="rc38"/>
            <p:cNvSpPr/>
            <p:nvPr/>
          </p:nvSpPr>
          <p:spPr>
            <a:xfrm>
              <a:off x="6115389" y="4724104"/>
              <a:ext cx="416196" cy="228528"/>
            </a:xfrm>
            <a:prstGeom prst="rect">
              <a:avLst/>
            </a:prstGeom>
            <a:solidFill>
              <a:srgbClr val="1CABE2">
                <a:alpha val="100000"/>
              </a:srgbClr>
            </a:solidFill>
          </p:spPr>
          <p:txBody>
            <a:bodyPr/>
            <a:lstStyle/>
            <a:p/>
          </p:txBody>
        </p:sp>
        <p:sp>
          <p:nvSpPr>
            <p:cNvPr id="39" name="rc39"/>
            <p:cNvSpPr/>
            <p:nvPr/>
          </p:nvSpPr>
          <p:spPr>
            <a:xfrm>
              <a:off x="6577830" y="4868839"/>
              <a:ext cx="416196" cy="83793"/>
            </a:xfrm>
            <a:prstGeom prst="rect">
              <a:avLst/>
            </a:prstGeom>
            <a:solidFill>
              <a:srgbClr val="1CABE2">
                <a:alpha val="100000"/>
              </a:srgbClr>
            </a:solidFill>
          </p:spPr>
          <p:txBody>
            <a:bodyPr/>
            <a:lstStyle/>
            <a:p/>
          </p:txBody>
        </p:sp>
        <p:sp>
          <p:nvSpPr>
            <p:cNvPr id="40" name="rc40"/>
            <p:cNvSpPr/>
            <p:nvPr/>
          </p:nvSpPr>
          <p:spPr>
            <a:xfrm>
              <a:off x="7040271" y="4946103"/>
              <a:ext cx="416196" cy="6529"/>
            </a:xfrm>
            <a:prstGeom prst="rect">
              <a:avLst/>
            </a:prstGeom>
            <a:solidFill>
              <a:srgbClr val="1CABE2">
                <a:alpha val="100000"/>
              </a:srgbClr>
            </a:solidFill>
          </p:spPr>
          <p:txBody>
            <a:bodyPr/>
            <a:lstStyle/>
            <a:p/>
          </p:txBody>
        </p:sp>
        <p:sp>
          <p:nvSpPr>
            <p:cNvPr id="41" name="pl41"/>
            <p:cNvSpPr/>
            <p:nvPr/>
          </p:nvSpPr>
          <p:spPr>
            <a:xfrm>
              <a:off x="1236639" y="1864232"/>
              <a:ext cx="6011730" cy="93587"/>
            </a:xfrm>
            <a:custGeom>
              <a:avLst/>
              <a:pathLst>
                <a:path w="6011730" h="93587">
                  <a:moveTo>
                    <a:pt x="0" y="0"/>
                  </a:moveTo>
                  <a:lnTo>
                    <a:pt x="462440" y="0"/>
                  </a:lnTo>
                  <a:lnTo>
                    <a:pt x="924881" y="0"/>
                  </a:lnTo>
                  <a:lnTo>
                    <a:pt x="1387322" y="0"/>
                  </a:lnTo>
                  <a:lnTo>
                    <a:pt x="1849763" y="0"/>
                  </a:lnTo>
                  <a:lnTo>
                    <a:pt x="2312204" y="0"/>
                  </a:lnTo>
                  <a:lnTo>
                    <a:pt x="2774644" y="0"/>
                  </a:lnTo>
                  <a:lnTo>
                    <a:pt x="3237085" y="0"/>
                  </a:lnTo>
                  <a:lnTo>
                    <a:pt x="3699526" y="93587"/>
                  </a:lnTo>
                  <a:lnTo>
                    <a:pt x="4161967" y="62391"/>
                  </a:lnTo>
                  <a:lnTo>
                    <a:pt x="4624408" y="0"/>
                  </a:lnTo>
                  <a:lnTo>
                    <a:pt x="5086848" y="0"/>
                  </a:lnTo>
                  <a:lnTo>
                    <a:pt x="5549289" y="0"/>
                  </a:lnTo>
                  <a:lnTo>
                    <a:pt x="6011730" y="62391"/>
                  </a:lnTo>
                </a:path>
              </a:pathLst>
            </a:custGeom>
            <a:ln w="27101" cap="flat">
              <a:solidFill>
                <a:srgbClr val="00833D">
                  <a:alpha val="100000"/>
                </a:srgbClr>
              </a:solidFill>
              <a:prstDash val="solid"/>
              <a:round/>
            </a:ln>
          </p:spPr>
          <p:txBody>
            <a:bodyPr/>
            <a:lstStyle/>
            <a:p/>
          </p:txBody>
        </p:sp>
        <p:sp>
          <p:nvSpPr>
            <p:cNvPr id="42" name="pl42"/>
            <p:cNvSpPr/>
            <p:nvPr/>
          </p:nvSpPr>
          <p:spPr>
            <a:xfrm>
              <a:off x="1236639" y="1864232"/>
              <a:ext cx="6011730" cy="124783"/>
            </a:xfrm>
            <a:custGeom>
              <a:avLst/>
              <a:pathLst>
                <a:path w="6011730" h="124783">
                  <a:moveTo>
                    <a:pt x="0" y="0"/>
                  </a:moveTo>
                  <a:lnTo>
                    <a:pt x="462440" y="0"/>
                  </a:lnTo>
                  <a:lnTo>
                    <a:pt x="924881" y="0"/>
                  </a:lnTo>
                  <a:lnTo>
                    <a:pt x="1387322" y="0"/>
                  </a:lnTo>
                  <a:lnTo>
                    <a:pt x="1849763" y="0"/>
                  </a:lnTo>
                  <a:lnTo>
                    <a:pt x="2312204" y="0"/>
                  </a:lnTo>
                  <a:lnTo>
                    <a:pt x="2774644" y="0"/>
                  </a:lnTo>
                  <a:lnTo>
                    <a:pt x="3237085" y="0"/>
                  </a:lnTo>
                  <a:lnTo>
                    <a:pt x="3699526" y="93587"/>
                  </a:lnTo>
                  <a:lnTo>
                    <a:pt x="4161967" y="62391"/>
                  </a:lnTo>
                  <a:lnTo>
                    <a:pt x="4624408" y="31195"/>
                  </a:lnTo>
                  <a:lnTo>
                    <a:pt x="5086848" y="0"/>
                  </a:lnTo>
                  <a:lnTo>
                    <a:pt x="5549289" y="31195"/>
                  </a:lnTo>
                  <a:lnTo>
                    <a:pt x="6011730" y="124783"/>
                  </a:lnTo>
                </a:path>
              </a:pathLst>
            </a:custGeom>
            <a:ln w="27101" cap="flat">
              <a:solidFill>
                <a:srgbClr val="002759">
                  <a:alpha val="100000"/>
                </a:srgbClr>
              </a:solidFill>
              <a:prstDash val="solid"/>
              <a:round/>
            </a:ln>
          </p:spPr>
          <p:txBody>
            <a:bodyPr/>
            <a:lstStyle/>
            <a:p/>
          </p:txBody>
        </p:sp>
        <p:sp>
          <p:nvSpPr>
            <p:cNvPr id="43" name="pt43"/>
            <p:cNvSpPr/>
            <p:nvPr/>
          </p:nvSpPr>
          <p:spPr>
            <a:xfrm>
              <a:off x="120503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0503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6747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2991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9236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54801"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1724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7968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4212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04564"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67005"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29446"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91887"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54327"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16768"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70320" y="48061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72" name="tx72"/>
            <p:cNvSpPr/>
            <p:nvPr/>
          </p:nvSpPr>
          <p:spPr>
            <a:xfrm>
              <a:off x="1549877"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3,440</a:t>
              </a:r>
            </a:p>
          </p:txBody>
        </p:sp>
        <p:sp>
          <p:nvSpPr>
            <p:cNvPr id="73" name="tx73"/>
            <p:cNvSpPr/>
            <p:nvPr/>
          </p:nvSpPr>
          <p:spPr>
            <a:xfrm>
              <a:off x="2012318" y="41136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2,550</a:t>
              </a:r>
            </a:p>
          </p:txBody>
        </p:sp>
        <p:sp>
          <p:nvSpPr>
            <p:cNvPr id="74" name="tx74"/>
            <p:cNvSpPr/>
            <p:nvPr/>
          </p:nvSpPr>
          <p:spPr>
            <a:xfrm>
              <a:off x="2474759" y="429616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1,879</a:t>
              </a:r>
            </a:p>
          </p:txBody>
        </p:sp>
        <p:sp>
          <p:nvSpPr>
            <p:cNvPr id="75" name="tx75"/>
            <p:cNvSpPr/>
            <p:nvPr/>
          </p:nvSpPr>
          <p:spPr>
            <a:xfrm>
              <a:off x="3020084" y="480559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a:t>
              </a:r>
            </a:p>
          </p:txBody>
        </p:sp>
        <p:sp>
          <p:nvSpPr>
            <p:cNvPr id="76" name="tx76"/>
            <p:cNvSpPr/>
            <p:nvPr/>
          </p:nvSpPr>
          <p:spPr>
            <a:xfrm>
              <a:off x="3515684" y="482397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3978124" y="482397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4407406" y="480945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9" name="tx79"/>
            <p:cNvSpPr/>
            <p:nvPr/>
          </p:nvSpPr>
          <p:spPr>
            <a:xfrm>
              <a:off x="4903006" y="482370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0" name="tx80"/>
            <p:cNvSpPr/>
            <p:nvPr/>
          </p:nvSpPr>
          <p:spPr>
            <a:xfrm>
              <a:off x="536544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794728" y="481853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82" name="tx82"/>
            <p:cNvSpPr/>
            <p:nvPr/>
          </p:nvSpPr>
          <p:spPr>
            <a:xfrm>
              <a:off x="6224010" y="45942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840</a:t>
              </a:r>
            </a:p>
          </p:txBody>
        </p:sp>
        <p:sp>
          <p:nvSpPr>
            <p:cNvPr id="83" name="tx83"/>
            <p:cNvSpPr/>
            <p:nvPr/>
          </p:nvSpPr>
          <p:spPr>
            <a:xfrm>
              <a:off x="6686451" y="473893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84" name="tx84"/>
            <p:cNvSpPr/>
            <p:nvPr/>
          </p:nvSpPr>
          <p:spPr>
            <a:xfrm>
              <a:off x="7182051" y="481771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85" name="pl85"/>
            <p:cNvSpPr/>
            <p:nvPr/>
          </p:nvSpPr>
          <p:spPr>
            <a:xfrm>
              <a:off x="7266434" y="1825277"/>
              <a:ext cx="595869" cy="98364"/>
            </a:xfrm>
            <a:custGeom>
              <a:avLst/>
              <a:pathLst>
                <a:path w="595869" h="98364">
                  <a:moveTo>
                    <a:pt x="595869" y="0"/>
                  </a:moveTo>
                  <a:lnTo>
                    <a:pt x="0" y="98364"/>
                  </a:lnTo>
                </a:path>
              </a:pathLst>
            </a:custGeom>
          </p:spPr>
          <p:txBody>
            <a:bodyPr/>
            <a:lstStyle/>
            <a:p/>
          </p:txBody>
        </p:sp>
        <p:sp>
          <p:nvSpPr>
            <p:cNvPr id="86" name="pl86"/>
            <p:cNvSpPr/>
            <p:nvPr/>
          </p:nvSpPr>
          <p:spPr>
            <a:xfrm>
              <a:off x="7266595" y="1991783"/>
              <a:ext cx="595709" cy="90450"/>
            </a:xfrm>
            <a:custGeom>
              <a:avLst/>
              <a:pathLst>
                <a:path w="595709" h="90450">
                  <a:moveTo>
                    <a:pt x="595709" y="90450"/>
                  </a:moveTo>
                  <a:lnTo>
                    <a:pt x="0" y="0"/>
                  </a:lnTo>
                </a:path>
              </a:pathLst>
            </a:custGeom>
          </p:spPr>
          <p:txBody>
            <a:bodyPr/>
            <a:lstStyle/>
            <a:p/>
          </p:txBody>
        </p:sp>
        <p:sp>
          <p:nvSpPr>
            <p:cNvPr id="87" name="pg87"/>
            <p:cNvSpPr/>
            <p:nvPr/>
          </p:nvSpPr>
          <p:spPr>
            <a:xfrm>
              <a:off x="7793724" y="17313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7724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9" name="pg89"/>
            <p:cNvSpPr/>
            <p:nvPr/>
          </p:nvSpPr>
          <p:spPr>
            <a:xfrm>
              <a:off x="7793724" y="19986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397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91" name="rc91"/>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0726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4" name="tx94"/>
            <p:cNvSpPr/>
            <p:nvPr/>
          </p:nvSpPr>
          <p:spPr>
            <a:xfrm>
              <a:off x="578734" y="325647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5" name="tx95"/>
            <p:cNvSpPr/>
            <p:nvPr/>
          </p:nvSpPr>
          <p:spPr>
            <a:xfrm>
              <a:off x="578734" y="24403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96" name="tx96"/>
            <p:cNvSpPr/>
            <p:nvPr/>
          </p:nvSpPr>
          <p:spPr>
            <a:xfrm>
              <a:off x="508103" y="162412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64595" y="5900002"/>
              <a:ext cx="201456" cy="201456"/>
            </a:xfrm>
            <a:prstGeom prst="rect">
              <a:avLst/>
            </a:prstGeom>
            <a:solidFill>
              <a:srgbClr val="1CABE2">
                <a:alpha val="100000"/>
              </a:srgbClr>
            </a:solidFill>
          </p:spPr>
          <p:txBody>
            <a:bodyPr/>
            <a:lstStyle/>
            <a:p/>
          </p:txBody>
        </p:sp>
        <p:sp>
          <p:nvSpPr>
            <p:cNvPr id="131" name="tx131"/>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18849" y="1334104"/>
              <a:ext cx="55571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Sri Lanka,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24 confirmed measles cases in Sri Lanka. In the same year, MCV1 coverage was 97% and MCV2 coverage was 95%.
The number of cases in 2025 was 92% lower than in 2024 (n=308).
The highest number of measles cases was reported in 2013 (n=3,440). In this year, MCV1 coverage was 99%.
There were measles-containing vaccine supplementary immunization activities/campaigns in 2024, 2025, and 2025.</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saw a decrease in measles cases compared with 2024, while MCV1 coverage was 97% and MCV2 coverage was 95%.</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951257"/>
              <a:ext cx="3520101" cy="104339"/>
            </a:xfrm>
            <a:custGeom>
              <a:avLst/>
              <a:pathLst>
                <a:path w="3520101" h="104339">
                  <a:moveTo>
                    <a:pt x="0" y="104339"/>
                  </a:moveTo>
                  <a:lnTo>
                    <a:pt x="140804" y="0"/>
                  </a:lnTo>
                  <a:lnTo>
                    <a:pt x="281608" y="0"/>
                  </a:lnTo>
                  <a:lnTo>
                    <a:pt x="422412" y="104339"/>
                  </a:lnTo>
                  <a:lnTo>
                    <a:pt x="563216" y="0"/>
                  </a:lnTo>
                  <a:lnTo>
                    <a:pt x="704020" y="104339"/>
                  </a:lnTo>
                  <a:lnTo>
                    <a:pt x="844824" y="0"/>
                  </a:lnTo>
                  <a:lnTo>
                    <a:pt x="985628" y="0"/>
                  </a:lnTo>
                  <a:lnTo>
                    <a:pt x="1126432" y="0"/>
                  </a:lnTo>
                  <a:lnTo>
                    <a:pt x="1267236" y="104339"/>
                  </a:lnTo>
                  <a:lnTo>
                    <a:pt x="1408040" y="104339"/>
                  </a:lnTo>
                  <a:lnTo>
                    <a:pt x="1548844" y="104339"/>
                  </a:lnTo>
                  <a:lnTo>
                    <a:pt x="1689648" y="104339"/>
                  </a:lnTo>
                  <a:lnTo>
                    <a:pt x="1830452" y="104339"/>
                  </a:lnTo>
                  <a:lnTo>
                    <a:pt x="1971256" y="104339"/>
                  </a:lnTo>
                  <a:lnTo>
                    <a:pt x="2112061" y="104339"/>
                  </a:lnTo>
                  <a:lnTo>
                    <a:pt x="2252865" y="104339"/>
                  </a:lnTo>
                  <a:lnTo>
                    <a:pt x="2393669" y="104339"/>
                  </a:lnTo>
                  <a:lnTo>
                    <a:pt x="2534473" y="104339"/>
                  </a:lnTo>
                  <a:lnTo>
                    <a:pt x="2675277" y="104339"/>
                  </a:lnTo>
                  <a:lnTo>
                    <a:pt x="2816081" y="104339"/>
                  </a:lnTo>
                  <a:lnTo>
                    <a:pt x="2956885" y="104339"/>
                  </a:lnTo>
                  <a:lnTo>
                    <a:pt x="3097689" y="104339"/>
                  </a:lnTo>
                  <a:lnTo>
                    <a:pt x="3238493" y="104339"/>
                  </a:lnTo>
                  <a:lnTo>
                    <a:pt x="3379297" y="0"/>
                  </a:lnTo>
                  <a:lnTo>
                    <a:pt x="3520101" y="104339"/>
                  </a:lnTo>
                </a:path>
              </a:pathLst>
            </a:custGeom>
            <a:ln w="27101" cap="flat">
              <a:solidFill>
                <a:srgbClr val="0058AB">
                  <a:alpha val="80000"/>
                </a:srgbClr>
              </a:solidFill>
              <a:prstDash val="solid"/>
              <a:round/>
            </a:ln>
          </p:spPr>
          <p:txBody>
            <a:bodyPr/>
            <a:lstStyle/>
            <a:p/>
          </p:txBody>
        </p:sp>
        <p:sp>
          <p:nvSpPr>
            <p:cNvPr id="20" name="pl20"/>
            <p:cNvSpPr/>
            <p:nvPr/>
          </p:nvSpPr>
          <p:spPr>
            <a:xfrm>
              <a:off x="943464" y="3699185"/>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3073149"/>
              <a:ext cx="3520101" cy="1669429"/>
            </a:xfrm>
            <a:custGeom>
              <a:avLst/>
              <a:pathLst>
                <a:path w="3520101" h="1669429">
                  <a:moveTo>
                    <a:pt x="0" y="0"/>
                  </a:moveTo>
                  <a:lnTo>
                    <a:pt x="140804" y="0"/>
                  </a:lnTo>
                  <a:lnTo>
                    <a:pt x="281608" y="0"/>
                  </a:lnTo>
                  <a:lnTo>
                    <a:pt x="422412" y="208678"/>
                  </a:lnTo>
                  <a:lnTo>
                    <a:pt x="563216" y="417357"/>
                  </a:lnTo>
                  <a:lnTo>
                    <a:pt x="704020" y="104339"/>
                  </a:lnTo>
                  <a:lnTo>
                    <a:pt x="844824" y="208678"/>
                  </a:lnTo>
                  <a:lnTo>
                    <a:pt x="985628" y="0"/>
                  </a:lnTo>
                  <a:lnTo>
                    <a:pt x="1126432" y="626036"/>
                  </a:lnTo>
                  <a:lnTo>
                    <a:pt x="1267236" y="730375"/>
                  </a:lnTo>
                  <a:lnTo>
                    <a:pt x="1408040" y="1043393"/>
                  </a:lnTo>
                  <a:lnTo>
                    <a:pt x="1548844" y="1043393"/>
                  </a:lnTo>
                  <a:lnTo>
                    <a:pt x="1689648" y="1043393"/>
                  </a:lnTo>
                  <a:lnTo>
                    <a:pt x="1830452" y="1043393"/>
                  </a:lnTo>
                  <a:lnTo>
                    <a:pt x="1971256" y="1252072"/>
                  </a:lnTo>
                  <a:lnTo>
                    <a:pt x="2112061" y="1460750"/>
                  </a:lnTo>
                  <a:lnTo>
                    <a:pt x="2252865" y="1565090"/>
                  </a:lnTo>
                  <a:lnTo>
                    <a:pt x="2393669" y="1565090"/>
                  </a:lnTo>
                  <a:lnTo>
                    <a:pt x="2534473" y="1565090"/>
                  </a:lnTo>
                  <a:lnTo>
                    <a:pt x="2675277" y="1565090"/>
                  </a:lnTo>
                  <a:lnTo>
                    <a:pt x="2816081" y="1565090"/>
                  </a:lnTo>
                  <a:lnTo>
                    <a:pt x="2956885" y="1565090"/>
                  </a:lnTo>
                  <a:lnTo>
                    <a:pt x="3097689" y="1565090"/>
                  </a:lnTo>
                  <a:lnTo>
                    <a:pt x="3238493" y="1565090"/>
                  </a:lnTo>
                  <a:lnTo>
                    <a:pt x="3379297" y="1669429"/>
                  </a:lnTo>
                  <a:lnTo>
                    <a:pt x="3520101" y="1669429"/>
                  </a:lnTo>
                </a:path>
              </a:pathLst>
            </a:custGeom>
            <a:ln w="27101" cap="flat">
              <a:solidFill>
                <a:srgbClr val="00833D">
                  <a:alpha val="80000"/>
                </a:srgbClr>
              </a:solidFill>
              <a:prstDash val="solid"/>
              <a:round/>
            </a:ln>
          </p:spPr>
          <p:txBody>
            <a:bodyPr/>
            <a:lstStyle/>
            <a:p/>
          </p:txBody>
        </p:sp>
        <p:sp>
          <p:nvSpPr>
            <p:cNvPr id="22" name="pl22"/>
            <p:cNvSpPr/>
            <p:nvPr/>
          </p:nvSpPr>
          <p:spPr>
            <a:xfrm>
              <a:off x="943464" y="4951257"/>
              <a:ext cx="3520101" cy="104339"/>
            </a:xfrm>
            <a:custGeom>
              <a:avLst/>
              <a:pathLst>
                <a:path w="3520101" h="104339">
                  <a:moveTo>
                    <a:pt x="0" y="104339"/>
                  </a:moveTo>
                  <a:lnTo>
                    <a:pt x="140804" y="0"/>
                  </a:lnTo>
                  <a:lnTo>
                    <a:pt x="281608" y="0"/>
                  </a:lnTo>
                  <a:lnTo>
                    <a:pt x="422412" y="104339"/>
                  </a:lnTo>
                  <a:lnTo>
                    <a:pt x="563216" y="0"/>
                  </a:lnTo>
                  <a:lnTo>
                    <a:pt x="704020" y="104339"/>
                  </a:lnTo>
                  <a:lnTo>
                    <a:pt x="844824" y="0"/>
                  </a:lnTo>
                  <a:lnTo>
                    <a:pt x="985628" y="0"/>
                  </a:lnTo>
                  <a:lnTo>
                    <a:pt x="1126432" y="0"/>
                  </a:lnTo>
                  <a:lnTo>
                    <a:pt x="1267236" y="104339"/>
                  </a:lnTo>
                  <a:lnTo>
                    <a:pt x="1408040" y="104339"/>
                  </a:lnTo>
                  <a:lnTo>
                    <a:pt x="1548844" y="104339"/>
                  </a:lnTo>
                  <a:lnTo>
                    <a:pt x="1689648" y="104339"/>
                  </a:lnTo>
                  <a:lnTo>
                    <a:pt x="1830452" y="104339"/>
                  </a:lnTo>
                  <a:lnTo>
                    <a:pt x="1971256" y="104339"/>
                  </a:lnTo>
                  <a:lnTo>
                    <a:pt x="2112061" y="104339"/>
                  </a:lnTo>
                  <a:lnTo>
                    <a:pt x="2252865" y="104339"/>
                  </a:lnTo>
                  <a:lnTo>
                    <a:pt x="2393669" y="104339"/>
                  </a:lnTo>
                  <a:lnTo>
                    <a:pt x="2534473" y="104339"/>
                  </a:lnTo>
                  <a:lnTo>
                    <a:pt x="2675277" y="104339"/>
                  </a:lnTo>
                  <a:lnTo>
                    <a:pt x="2816081" y="104339"/>
                  </a:lnTo>
                  <a:lnTo>
                    <a:pt x="2956885" y="104339"/>
                  </a:lnTo>
                  <a:lnTo>
                    <a:pt x="3097689" y="104339"/>
                  </a:lnTo>
                  <a:lnTo>
                    <a:pt x="3238493" y="104339"/>
                  </a:lnTo>
                  <a:lnTo>
                    <a:pt x="3379297" y="0"/>
                  </a:lnTo>
                  <a:lnTo>
                    <a:pt x="3520101" y="104339"/>
                  </a:lnTo>
                </a:path>
              </a:pathLst>
            </a:custGeom>
            <a:ln w="43362" cap="flat">
              <a:solidFill>
                <a:srgbClr val="000000">
                  <a:alpha val="100000"/>
                </a:srgbClr>
              </a:solidFill>
              <a:prstDash val="solid"/>
              <a:round/>
            </a:ln>
          </p:spPr>
          <p:txBody>
            <a:bodyPr/>
            <a:lstStyle/>
            <a:p/>
          </p:txBody>
        </p:sp>
        <p:sp>
          <p:nvSpPr>
            <p:cNvPr id="23" name="pl23"/>
            <p:cNvSpPr/>
            <p:nvPr/>
          </p:nvSpPr>
          <p:spPr>
            <a:xfrm>
              <a:off x="943464" y="4951257"/>
              <a:ext cx="3520101" cy="104339"/>
            </a:xfrm>
            <a:custGeom>
              <a:avLst/>
              <a:pathLst>
                <a:path w="3520101" h="104339">
                  <a:moveTo>
                    <a:pt x="0" y="104339"/>
                  </a:moveTo>
                  <a:lnTo>
                    <a:pt x="140804" y="0"/>
                  </a:lnTo>
                  <a:lnTo>
                    <a:pt x="281608" y="0"/>
                  </a:lnTo>
                  <a:lnTo>
                    <a:pt x="422412" y="104339"/>
                  </a:lnTo>
                  <a:lnTo>
                    <a:pt x="563216" y="0"/>
                  </a:lnTo>
                  <a:lnTo>
                    <a:pt x="704020" y="104339"/>
                  </a:lnTo>
                  <a:lnTo>
                    <a:pt x="844824" y="0"/>
                  </a:lnTo>
                  <a:lnTo>
                    <a:pt x="985628" y="0"/>
                  </a:lnTo>
                  <a:lnTo>
                    <a:pt x="1126432" y="0"/>
                  </a:lnTo>
                  <a:lnTo>
                    <a:pt x="1267236" y="104339"/>
                  </a:lnTo>
                  <a:lnTo>
                    <a:pt x="1408040" y="104339"/>
                  </a:lnTo>
                  <a:lnTo>
                    <a:pt x="1548844" y="104339"/>
                  </a:lnTo>
                  <a:lnTo>
                    <a:pt x="1689648" y="104339"/>
                  </a:lnTo>
                  <a:lnTo>
                    <a:pt x="1830452" y="104339"/>
                  </a:lnTo>
                  <a:lnTo>
                    <a:pt x="1971256" y="104339"/>
                  </a:lnTo>
                  <a:lnTo>
                    <a:pt x="2112061" y="104339"/>
                  </a:lnTo>
                  <a:lnTo>
                    <a:pt x="2252865" y="104339"/>
                  </a:lnTo>
                  <a:lnTo>
                    <a:pt x="2393669" y="104339"/>
                  </a:lnTo>
                  <a:lnTo>
                    <a:pt x="2534473" y="104339"/>
                  </a:lnTo>
                  <a:lnTo>
                    <a:pt x="2675277" y="104339"/>
                  </a:lnTo>
                  <a:lnTo>
                    <a:pt x="2816081" y="104339"/>
                  </a:lnTo>
                  <a:lnTo>
                    <a:pt x="2956885" y="104339"/>
                  </a:lnTo>
                  <a:lnTo>
                    <a:pt x="3097689" y="104339"/>
                  </a:lnTo>
                  <a:lnTo>
                    <a:pt x="3238493" y="104339"/>
                  </a:lnTo>
                  <a:lnTo>
                    <a:pt x="3379297" y="0"/>
                  </a:lnTo>
                  <a:lnTo>
                    <a:pt x="3520101" y="104339"/>
                  </a:lnTo>
                </a:path>
              </a:pathLst>
            </a:custGeom>
            <a:ln w="27101" cap="flat">
              <a:solidFill>
                <a:srgbClr val="0058AB">
                  <a:alpha val="100000"/>
                </a:srgbClr>
              </a:solidFill>
              <a:prstDash val="solid"/>
              <a:round/>
            </a:ln>
          </p:spPr>
          <p:txBody>
            <a:bodyPr/>
            <a:lstStyle/>
            <a:p/>
          </p:txBody>
        </p:sp>
        <p:sp>
          <p:nvSpPr>
            <p:cNvPr id="24" name="pl24"/>
            <p:cNvSpPr/>
            <p:nvPr/>
          </p:nvSpPr>
          <p:spPr>
            <a:xfrm>
              <a:off x="76745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63823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4" name="pg34"/>
            <p:cNvSpPr/>
            <p:nvPr/>
          </p:nvSpPr>
          <p:spPr>
            <a:xfrm>
              <a:off x="1588995"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2293016"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997036"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60252"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4273"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440507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494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7020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2735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2735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616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86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94450" y="6119132"/>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5" name="tx65"/>
            <p:cNvSpPr/>
            <p:nvPr/>
          </p:nvSpPr>
          <p:spPr>
            <a:xfrm>
              <a:off x="27432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5716"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4846918"/>
              <a:ext cx="3520101" cy="313018"/>
            </a:xfrm>
            <a:custGeom>
              <a:avLst/>
              <a:pathLst>
                <a:path w="3520101" h="313018">
                  <a:moveTo>
                    <a:pt x="0" y="208678"/>
                  </a:moveTo>
                  <a:lnTo>
                    <a:pt x="140804" y="208678"/>
                  </a:lnTo>
                  <a:lnTo>
                    <a:pt x="281608" y="208678"/>
                  </a:lnTo>
                  <a:lnTo>
                    <a:pt x="422412" y="208678"/>
                  </a:lnTo>
                  <a:lnTo>
                    <a:pt x="563216" y="0"/>
                  </a:lnTo>
                  <a:lnTo>
                    <a:pt x="704020" y="208678"/>
                  </a:lnTo>
                  <a:lnTo>
                    <a:pt x="844824" y="208678"/>
                  </a:lnTo>
                  <a:lnTo>
                    <a:pt x="985628" y="104339"/>
                  </a:lnTo>
                  <a:lnTo>
                    <a:pt x="1126432" y="104339"/>
                  </a:lnTo>
                  <a:lnTo>
                    <a:pt x="1267236" y="208678"/>
                  </a:lnTo>
                  <a:lnTo>
                    <a:pt x="1408040" y="208678"/>
                  </a:lnTo>
                  <a:lnTo>
                    <a:pt x="1548844" y="208678"/>
                  </a:lnTo>
                  <a:lnTo>
                    <a:pt x="1689648" y="208678"/>
                  </a:lnTo>
                  <a:lnTo>
                    <a:pt x="1830452" y="208678"/>
                  </a:lnTo>
                  <a:lnTo>
                    <a:pt x="1971256" y="208678"/>
                  </a:lnTo>
                  <a:lnTo>
                    <a:pt x="2112061" y="208678"/>
                  </a:lnTo>
                  <a:lnTo>
                    <a:pt x="2252865" y="208678"/>
                  </a:lnTo>
                  <a:lnTo>
                    <a:pt x="2393669" y="208678"/>
                  </a:lnTo>
                  <a:lnTo>
                    <a:pt x="2534473" y="208678"/>
                  </a:lnTo>
                  <a:lnTo>
                    <a:pt x="2675277" y="208678"/>
                  </a:lnTo>
                  <a:lnTo>
                    <a:pt x="2816081" y="208678"/>
                  </a:lnTo>
                  <a:lnTo>
                    <a:pt x="2956885" y="313018"/>
                  </a:lnTo>
                  <a:lnTo>
                    <a:pt x="3097689" y="313018"/>
                  </a:lnTo>
                  <a:lnTo>
                    <a:pt x="3238493" y="208678"/>
                  </a:lnTo>
                  <a:lnTo>
                    <a:pt x="3379297" y="313018"/>
                  </a:lnTo>
                  <a:lnTo>
                    <a:pt x="3520101" y="313018"/>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4" name="pl84"/>
            <p:cNvSpPr/>
            <p:nvPr/>
          </p:nvSpPr>
          <p:spPr>
            <a:xfrm>
              <a:off x="5308715" y="2551453"/>
              <a:ext cx="3520101" cy="2504144"/>
            </a:xfrm>
            <a:custGeom>
              <a:avLst/>
              <a:pathLst>
                <a:path w="3520101" h="2504144">
                  <a:moveTo>
                    <a:pt x="0" y="104339"/>
                  </a:moveTo>
                  <a:lnTo>
                    <a:pt x="140804" y="208678"/>
                  </a:lnTo>
                  <a:lnTo>
                    <a:pt x="281608" y="0"/>
                  </a:lnTo>
                  <a:lnTo>
                    <a:pt x="422412" y="417357"/>
                  </a:lnTo>
                  <a:lnTo>
                    <a:pt x="563216" y="730375"/>
                  </a:lnTo>
                  <a:lnTo>
                    <a:pt x="704020" y="834714"/>
                  </a:lnTo>
                  <a:lnTo>
                    <a:pt x="844824" y="939054"/>
                  </a:lnTo>
                  <a:lnTo>
                    <a:pt x="985628" y="1043393"/>
                  </a:lnTo>
                  <a:lnTo>
                    <a:pt x="1126432" y="1252072"/>
                  </a:lnTo>
                  <a:lnTo>
                    <a:pt x="1267236" y="1669429"/>
                  </a:lnTo>
                  <a:lnTo>
                    <a:pt x="1408040" y="1773768"/>
                  </a:lnTo>
                  <a:lnTo>
                    <a:pt x="1548844" y="1565090"/>
                  </a:lnTo>
                  <a:lnTo>
                    <a:pt x="1689648" y="1565090"/>
                  </a:lnTo>
                  <a:lnTo>
                    <a:pt x="1830452" y="1565090"/>
                  </a:lnTo>
                  <a:lnTo>
                    <a:pt x="1971256" y="1773768"/>
                  </a:lnTo>
                  <a:lnTo>
                    <a:pt x="2112061" y="2086786"/>
                  </a:lnTo>
                  <a:lnTo>
                    <a:pt x="2252865" y="2086786"/>
                  </a:lnTo>
                  <a:lnTo>
                    <a:pt x="2393669" y="2086786"/>
                  </a:lnTo>
                  <a:lnTo>
                    <a:pt x="2534473" y="2295465"/>
                  </a:lnTo>
                  <a:lnTo>
                    <a:pt x="2675277" y="2295465"/>
                  </a:lnTo>
                  <a:lnTo>
                    <a:pt x="2816081" y="2504144"/>
                  </a:lnTo>
                  <a:lnTo>
                    <a:pt x="2956885" y="2295465"/>
                  </a:lnTo>
                  <a:lnTo>
                    <a:pt x="3097689" y="2191126"/>
                  </a:lnTo>
                  <a:lnTo>
                    <a:pt x="3238493" y="2191126"/>
                  </a:lnTo>
                  <a:lnTo>
                    <a:pt x="3379297" y="2295465"/>
                  </a:lnTo>
                  <a:lnTo>
                    <a:pt x="3520101" y="2295465"/>
                  </a:lnTo>
                </a:path>
              </a:pathLst>
            </a:custGeom>
            <a:ln w="27101" cap="flat">
              <a:solidFill>
                <a:srgbClr val="00833D">
                  <a:alpha val="80000"/>
                </a:srgbClr>
              </a:solidFill>
              <a:prstDash val="solid"/>
              <a:round/>
            </a:ln>
          </p:spPr>
          <p:txBody>
            <a:bodyPr/>
            <a:lstStyle/>
            <a:p/>
          </p:txBody>
        </p:sp>
        <p:sp>
          <p:nvSpPr>
            <p:cNvPr id="85" name="pl85"/>
            <p:cNvSpPr/>
            <p:nvPr/>
          </p:nvSpPr>
          <p:spPr>
            <a:xfrm>
              <a:off x="5308715" y="4846918"/>
              <a:ext cx="3520101" cy="313018"/>
            </a:xfrm>
            <a:custGeom>
              <a:avLst/>
              <a:pathLst>
                <a:path w="3520101" h="313018">
                  <a:moveTo>
                    <a:pt x="0" y="208678"/>
                  </a:moveTo>
                  <a:lnTo>
                    <a:pt x="140804" y="208678"/>
                  </a:lnTo>
                  <a:lnTo>
                    <a:pt x="281608" y="208678"/>
                  </a:lnTo>
                  <a:lnTo>
                    <a:pt x="422412" y="208678"/>
                  </a:lnTo>
                  <a:lnTo>
                    <a:pt x="563216" y="0"/>
                  </a:lnTo>
                  <a:lnTo>
                    <a:pt x="704020" y="208678"/>
                  </a:lnTo>
                  <a:lnTo>
                    <a:pt x="844824" y="208678"/>
                  </a:lnTo>
                  <a:lnTo>
                    <a:pt x="985628" y="104339"/>
                  </a:lnTo>
                  <a:lnTo>
                    <a:pt x="1126432" y="104339"/>
                  </a:lnTo>
                  <a:lnTo>
                    <a:pt x="1267236" y="208678"/>
                  </a:lnTo>
                  <a:lnTo>
                    <a:pt x="1408040" y="208678"/>
                  </a:lnTo>
                  <a:lnTo>
                    <a:pt x="1548844" y="208678"/>
                  </a:lnTo>
                  <a:lnTo>
                    <a:pt x="1689648" y="208678"/>
                  </a:lnTo>
                  <a:lnTo>
                    <a:pt x="1830452" y="208678"/>
                  </a:lnTo>
                  <a:lnTo>
                    <a:pt x="1971256" y="208678"/>
                  </a:lnTo>
                  <a:lnTo>
                    <a:pt x="2112061" y="208678"/>
                  </a:lnTo>
                  <a:lnTo>
                    <a:pt x="2252865" y="208678"/>
                  </a:lnTo>
                  <a:lnTo>
                    <a:pt x="2393669" y="208678"/>
                  </a:lnTo>
                  <a:lnTo>
                    <a:pt x="2534473" y="208678"/>
                  </a:lnTo>
                  <a:lnTo>
                    <a:pt x="2675277" y="208678"/>
                  </a:lnTo>
                  <a:lnTo>
                    <a:pt x="2816081" y="208678"/>
                  </a:lnTo>
                  <a:lnTo>
                    <a:pt x="2956885" y="313018"/>
                  </a:lnTo>
                  <a:lnTo>
                    <a:pt x="3097689" y="313018"/>
                  </a:lnTo>
                  <a:lnTo>
                    <a:pt x="3238493" y="208678"/>
                  </a:lnTo>
                  <a:lnTo>
                    <a:pt x="3379297" y="313018"/>
                  </a:lnTo>
                  <a:lnTo>
                    <a:pt x="3520101" y="313018"/>
                  </a:lnTo>
                </a:path>
              </a:pathLst>
            </a:custGeom>
            <a:ln w="43362" cap="flat">
              <a:solidFill>
                <a:srgbClr val="000000">
                  <a:alpha val="100000"/>
                </a:srgbClr>
              </a:solidFill>
              <a:prstDash val="solid"/>
              <a:round/>
            </a:ln>
          </p:spPr>
          <p:txBody>
            <a:bodyPr/>
            <a:lstStyle/>
            <a:p/>
          </p:txBody>
        </p:sp>
        <p:sp>
          <p:nvSpPr>
            <p:cNvPr id="86" name="pl86"/>
            <p:cNvSpPr/>
            <p:nvPr/>
          </p:nvSpPr>
          <p:spPr>
            <a:xfrm>
              <a:off x="5308715" y="4846918"/>
              <a:ext cx="3520101" cy="313018"/>
            </a:xfrm>
            <a:custGeom>
              <a:avLst/>
              <a:pathLst>
                <a:path w="3520101" h="313018">
                  <a:moveTo>
                    <a:pt x="0" y="208678"/>
                  </a:moveTo>
                  <a:lnTo>
                    <a:pt x="140804" y="208678"/>
                  </a:lnTo>
                  <a:lnTo>
                    <a:pt x="281608" y="208678"/>
                  </a:lnTo>
                  <a:lnTo>
                    <a:pt x="422412" y="208678"/>
                  </a:lnTo>
                  <a:lnTo>
                    <a:pt x="563216" y="0"/>
                  </a:lnTo>
                  <a:lnTo>
                    <a:pt x="704020" y="208678"/>
                  </a:lnTo>
                  <a:lnTo>
                    <a:pt x="844824" y="208678"/>
                  </a:lnTo>
                  <a:lnTo>
                    <a:pt x="985628" y="104339"/>
                  </a:lnTo>
                  <a:lnTo>
                    <a:pt x="1126432" y="104339"/>
                  </a:lnTo>
                  <a:lnTo>
                    <a:pt x="1267236" y="208678"/>
                  </a:lnTo>
                  <a:lnTo>
                    <a:pt x="1408040" y="208678"/>
                  </a:lnTo>
                  <a:lnTo>
                    <a:pt x="1548844" y="208678"/>
                  </a:lnTo>
                  <a:lnTo>
                    <a:pt x="1689648" y="208678"/>
                  </a:lnTo>
                  <a:lnTo>
                    <a:pt x="1830452" y="208678"/>
                  </a:lnTo>
                  <a:lnTo>
                    <a:pt x="1971256" y="208678"/>
                  </a:lnTo>
                  <a:lnTo>
                    <a:pt x="2112061" y="208678"/>
                  </a:lnTo>
                  <a:lnTo>
                    <a:pt x="2252865" y="208678"/>
                  </a:lnTo>
                  <a:lnTo>
                    <a:pt x="2393669" y="208678"/>
                  </a:lnTo>
                  <a:lnTo>
                    <a:pt x="2534473" y="208678"/>
                  </a:lnTo>
                  <a:lnTo>
                    <a:pt x="2675277" y="208678"/>
                  </a:lnTo>
                  <a:lnTo>
                    <a:pt x="2816081" y="208678"/>
                  </a:lnTo>
                  <a:lnTo>
                    <a:pt x="2956885" y="313018"/>
                  </a:lnTo>
                  <a:lnTo>
                    <a:pt x="3097689" y="313018"/>
                  </a:lnTo>
                  <a:lnTo>
                    <a:pt x="3238493" y="208678"/>
                  </a:lnTo>
                  <a:lnTo>
                    <a:pt x="3379297" y="313018"/>
                  </a:lnTo>
                  <a:lnTo>
                    <a:pt x="3520101" y="313018"/>
                  </a:lnTo>
                </a:path>
              </a:pathLst>
            </a:custGeom>
            <a:ln w="27101" cap="flat">
              <a:solidFill>
                <a:srgbClr val="0058AB">
                  <a:alpha val="100000"/>
                </a:srgbClr>
              </a:solidFill>
              <a:prstDash val="solid"/>
              <a:round/>
            </a:ln>
          </p:spPr>
          <p:txBody>
            <a:bodyPr/>
            <a:lstStyle/>
            <a:p/>
          </p:txBody>
        </p:sp>
        <p:sp>
          <p:nvSpPr>
            <p:cNvPr id="87" name="pl87"/>
            <p:cNvSpPr/>
            <p:nvPr/>
          </p:nvSpPr>
          <p:spPr>
            <a:xfrm>
              <a:off x="513270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0226"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0579"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7" name="pg97"/>
            <p:cNvSpPr/>
            <p:nvPr/>
          </p:nvSpPr>
          <p:spPr>
            <a:xfrm>
              <a:off x="5954246"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665826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36228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25503"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12677"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3031" y="481040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753481"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3835" y="481040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3891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8078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926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926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414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038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59701" y="6119132"/>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28" name="tx128"/>
            <p:cNvSpPr/>
            <p:nvPr/>
          </p:nvSpPr>
          <p:spPr>
            <a:xfrm>
              <a:off x="71085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70967"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Sri Lanka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Sri Lanka, indicating very good ability to deliver the primary series early on, but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55610"/>
            </a:xfrm>
            <a:custGeom>
              <a:avLst/>
              <a:pathLst>
                <a:path w="2135265" h="55610">
                  <a:moveTo>
                    <a:pt x="0" y="13902"/>
                  </a:moveTo>
                  <a:lnTo>
                    <a:pt x="85410" y="13902"/>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13902"/>
                  </a:lnTo>
                  <a:lnTo>
                    <a:pt x="2135265" y="5561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722938"/>
            </a:xfrm>
            <a:custGeom>
              <a:avLst/>
              <a:pathLst>
                <a:path w="854106" h="722938">
                  <a:moveTo>
                    <a:pt x="0" y="722938"/>
                  </a:moveTo>
                  <a:lnTo>
                    <a:pt x="85410" y="0"/>
                  </a:lnTo>
                  <a:lnTo>
                    <a:pt x="170821" y="0"/>
                  </a:lnTo>
                  <a:lnTo>
                    <a:pt x="256231" y="0"/>
                  </a:lnTo>
                  <a:lnTo>
                    <a:pt x="341642" y="0"/>
                  </a:lnTo>
                  <a:lnTo>
                    <a:pt x="427053" y="41708"/>
                  </a:lnTo>
                  <a:lnTo>
                    <a:pt x="512463" y="41708"/>
                  </a:lnTo>
                  <a:lnTo>
                    <a:pt x="597874" y="13902"/>
                  </a:lnTo>
                  <a:lnTo>
                    <a:pt x="683284" y="0"/>
                  </a:lnTo>
                  <a:lnTo>
                    <a:pt x="768695" y="27805"/>
                  </a:lnTo>
                  <a:lnTo>
                    <a:pt x="854106" y="4170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7087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63598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86" name="tx86"/>
            <p:cNvSpPr/>
            <p:nvPr/>
          </p:nvSpPr>
          <p:spPr>
            <a:xfrm>
              <a:off x="322392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41708"/>
            </a:xfrm>
            <a:custGeom>
              <a:avLst/>
              <a:pathLst>
                <a:path w="2135265" h="41708">
                  <a:moveTo>
                    <a:pt x="0" y="0"/>
                  </a:moveTo>
                  <a:lnTo>
                    <a:pt x="85410" y="0"/>
                  </a:lnTo>
                  <a:lnTo>
                    <a:pt x="170821" y="0"/>
                  </a:lnTo>
                  <a:lnTo>
                    <a:pt x="256231" y="0"/>
                  </a:lnTo>
                  <a:lnTo>
                    <a:pt x="341642" y="13902"/>
                  </a:lnTo>
                  <a:lnTo>
                    <a:pt x="427053" y="0"/>
                  </a:lnTo>
                  <a:lnTo>
                    <a:pt x="512463" y="0"/>
                  </a:lnTo>
                  <a:lnTo>
                    <a:pt x="597874" y="0"/>
                  </a:lnTo>
                  <a:lnTo>
                    <a:pt x="683284" y="0"/>
                  </a:lnTo>
                  <a:lnTo>
                    <a:pt x="768695" y="27805"/>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41708"/>
                  </a:lnTo>
                  <a:lnTo>
                    <a:pt x="1793622" y="41708"/>
                  </a:lnTo>
                  <a:lnTo>
                    <a:pt x="1879033" y="13902"/>
                  </a:lnTo>
                  <a:lnTo>
                    <a:pt x="1964443" y="0"/>
                  </a:lnTo>
                  <a:lnTo>
                    <a:pt x="2049854" y="13902"/>
                  </a:lnTo>
                  <a:lnTo>
                    <a:pt x="2135265" y="41708"/>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41708"/>
            </a:xfrm>
            <a:custGeom>
              <a:avLst/>
              <a:pathLst>
                <a:path w="2135265" h="41708">
                  <a:moveTo>
                    <a:pt x="0" y="0"/>
                  </a:moveTo>
                  <a:lnTo>
                    <a:pt x="85410" y="0"/>
                  </a:lnTo>
                  <a:lnTo>
                    <a:pt x="170821" y="0"/>
                  </a:lnTo>
                  <a:lnTo>
                    <a:pt x="256231" y="0"/>
                  </a:lnTo>
                  <a:lnTo>
                    <a:pt x="341642" y="41708"/>
                  </a:lnTo>
                  <a:lnTo>
                    <a:pt x="427053" y="0"/>
                  </a:lnTo>
                  <a:lnTo>
                    <a:pt x="512463" y="0"/>
                  </a:lnTo>
                  <a:lnTo>
                    <a:pt x="597874" y="13902"/>
                  </a:lnTo>
                  <a:lnTo>
                    <a:pt x="683284" y="13902"/>
                  </a:lnTo>
                  <a:lnTo>
                    <a:pt x="768695" y="27805"/>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41708"/>
                  </a:lnTo>
                  <a:lnTo>
                    <a:pt x="1793622" y="27805"/>
                  </a:lnTo>
                  <a:lnTo>
                    <a:pt x="1879033" y="0"/>
                  </a:lnTo>
                  <a:lnTo>
                    <a:pt x="1964443" y="0"/>
                  </a:lnTo>
                  <a:lnTo>
                    <a:pt x="2049854" y="0"/>
                  </a:lnTo>
                  <a:lnTo>
                    <a:pt x="2135265" y="27805"/>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6018113"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7" name="tx187"/>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8" name="tx188"/>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41708"/>
            </a:xfrm>
            <a:custGeom>
              <a:avLst/>
              <a:pathLst>
                <a:path w="2135265" h="41708">
                  <a:moveTo>
                    <a:pt x="0" y="0"/>
                  </a:moveTo>
                  <a:lnTo>
                    <a:pt x="85410" y="13902"/>
                  </a:lnTo>
                  <a:lnTo>
                    <a:pt x="170821" y="13902"/>
                  </a:lnTo>
                  <a:lnTo>
                    <a:pt x="256231" y="0"/>
                  </a:lnTo>
                  <a:lnTo>
                    <a:pt x="341642" y="27805"/>
                  </a:lnTo>
                  <a:lnTo>
                    <a:pt x="427053" y="0"/>
                  </a:lnTo>
                  <a:lnTo>
                    <a:pt x="512463" y="13902"/>
                  </a:lnTo>
                  <a:lnTo>
                    <a:pt x="597874" y="13902"/>
                  </a:lnTo>
                  <a:lnTo>
                    <a:pt x="683284" y="13902"/>
                  </a:lnTo>
                  <a:lnTo>
                    <a:pt x="768695" y="27805"/>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41708"/>
                  </a:lnTo>
                  <a:lnTo>
                    <a:pt x="1793622" y="41708"/>
                  </a:lnTo>
                  <a:lnTo>
                    <a:pt x="1879033" y="13902"/>
                  </a:lnTo>
                  <a:lnTo>
                    <a:pt x="1964443" y="0"/>
                  </a:lnTo>
                  <a:lnTo>
                    <a:pt x="2049854" y="27805"/>
                  </a:lnTo>
                  <a:lnTo>
                    <a:pt x="2135265" y="41708"/>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729889" y="4003836"/>
              <a:ext cx="2049854" cy="653425"/>
            </a:xfrm>
            <a:custGeom>
              <a:avLst/>
              <a:pathLst>
                <a:path w="2049854" h="653425">
                  <a:moveTo>
                    <a:pt x="0" y="653425"/>
                  </a:moveTo>
                  <a:lnTo>
                    <a:pt x="85410" y="97318"/>
                  </a:lnTo>
                  <a:lnTo>
                    <a:pt x="170821" y="125124"/>
                  </a:lnTo>
                  <a:lnTo>
                    <a:pt x="256231" y="55610"/>
                  </a:lnTo>
                  <a:lnTo>
                    <a:pt x="341642" y="0"/>
                  </a:lnTo>
                  <a:lnTo>
                    <a:pt x="427053" y="13902"/>
                  </a:lnTo>
                  <a:lnTo>
                    <a:pt x="512463" y="27805"/>
                  </a:lnTo>
                  <a:lnTo>
                    <a:pt x="597874" y="27805"/>
                  </a:lnTo>
                  <a:lnTo>
                    <a:pt x="683284" y="27805"/>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41708"/>
                  </a:lnTo>
                  <a:lnTo>
                    <a:pt x="1708212" y="27805"/>
                  </a:lnTo>
                  <a:lnTo>
                    <a:pt x="1793622" y="13902"/>
                  </a:lnTo>
                  <a:lnTo>
                    <a:pt x="1879033" y="0"/>
                  </a:lnTo>
                  <a:lnTo>
                    <a:pt x="1964443" y="13902"/>
                  </a:lnTo>
                  <a:lnTo>
                    <a:pt x="2049854" y="55610"/>
                  </a:lnTo>
                </a:path>
              </a:pathLst>
            </a:custGeom>
            <a:ln w="27101" cap="flat">
              <a:solidFill>
                <a:srgbClr val="1CABE2">
                  <a:alpha val="100000"/>
                </a:srgbClr>
              </a:solidFill>
              <a:prstDash val="solid"/>
              <a:round/>
            </a:ln>
          </p:spPr>
          <p:txBody>
            <a:bodyPr/>
            <a:lstStyle/>
            <a:p/>
          </p:txBody>
        </p:sp>
        <p:sp>
          <p:nvSpPr>
            <p:cNvPr id="259" name="pt259"/>
            <p:cNvSpPr/>
            <p:nvPr/>
          </p:nvSpPr>
          <p:spPr>
            <a:xfrm>
              <a:off x="6711839"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4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96807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0534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9512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33464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42005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0546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9087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67628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577959" y="4564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85" name="tx285"/>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6" name="tx286"/>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7" name="tx287"/>
            <p:cNvSpPr/>
            <p:nvPr/>
          </p:nvSpPr>
          <p:spPr>
            <a:xfrm>
              <a:off x="8640073"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8" name="tx288"/>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9" name="tx28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0" name="tx290"/>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1" name="tx29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2" name="tx29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3" name="tx29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4" name="tx29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8" name="pt328"/>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tx329"/>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0" name="tx330"/>
            <p:cNvSpPr/>
            <p:nvPr/>
          </p:nvSpPr>
          <p:spPr>
            <a:xfrm>
              <a:off x="2322574" y="1330710"/>
              <a:ext cx="5190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Sri Lanka, 2000-2025</a:t>
              </a:r>
            </a:p>
          </p:txBody>
        </p:sp>
        <p:sp>
          <p:nvSpPr>
            <p:cNvPr id="331" name="tx33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2" name="tx33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and MCV2 had the lowest coverage (95%), followed by DTP1, DTP3, and IPV1 (96%).
Compared to 2019, coverage of 6 vaccines decreased (BCG, DTP1, DTP3, IPV1, MCV1 and MCV2).
Compared to 2024, coverage of 6 vaccines decreased (BCG, DTP1, DTP3, IPV1, MCV1 and MCV2).</a:t>
            </a:r>
          </a:p>
        </p:txBody>
      </p:sp>
      <p:sp>
        <p:nvSpPr>
          <p:cNvPr id="3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had its lowest coverage in BCG and MCV2 (95%), while most other routine vaccines clustered around 96-97%; 6 antigens decreased since 2019, and 6 antigens decreased since 2024.</a:t>
            </a:r>
          </a:p>
        </p:txBody>
      </p:sp>
      <p:grpSp xmlns:pic="http://schemas.openxmlformats.org/drawingml/2006/picture">
        <p:nvGrpSpPr>
          <p:cNvPr id="335" name=""/>
          <p:cNvGrpSpPr/>
          <p:nvPr/>
        </p:nvGrpSpPr>
        <p:grpSpPr>
          <a:xfrm>
            <a:off x="292608" y="1097280"/>
            <a:ext cx="8595360" cy="28575"/>
            <a:chOff x="292608" y="1097280"/>
            <a:chExt cx="8595360" cy="28575"/>
          </a:xfrm>
        </p:grpSpPr>
        <p:sp>
          <p:nvSpPr>
            <p:cNvPr id="3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42348"/>
            </a:xfrm>
            <a:custGeom>
              <a:avLst/>
              <a:pathLst>
                <a:path w="6518190" h="142348">
                  <a:moveTo>
                    <a:pt x="0" y="0"/>
                  </a:moveTo>
                  <a:lnTo>
                    <a:pt x="260727" y="47449"/>
                  </a:lnTo>
                  <a:lnTo>
                    <a:pt x="521455" y="47449"/>
                  </a:lnTo>
                  <a:lnTo>
                    <a:pt x="782182" y="0"/>
                  </a:lnTo>
                  <a:lnTo>
                    <a:pt x="1042910" y="94899"/>
                  </a:lnTo>
                  <a:lnTo>
                    <a:pt x="1303638" y="0"/>
                  </a:lnTo>
                  <a:lnTo>
                    <a:pt x="1564365" y="47449"/>
                  </a:lnTo>
                  <a:lnTo>
                    <a:pt x="1825093" y="47449"/>
                  </a:lnTo>
                  <a:lnTo>
                    <a:pt x="2085820" y="47449"/>
                  </a:lnTo>
                  <a:lnTo>
                    <a:pt x="2346548" y="9489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142348"/>
                  </a:lnTo>
                  <a:lnTo>
                    <a:pt x="5475279" y="142348"/>
                  </a:lnTo>
                  <a:lnTo>
                    <a:pt x="5736007" y="47449"/>
                  </a:lnTo>
                  <a:lnTo>
                    <a:pt x="5996734" y="0"/>
                  </a:lnTo>
                  <a:lnTo>
                    <a:pt x="6257462" y="94899"/>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917438" y="930799"/>
              <a:ext cx="5736007" cy="3179123"/>
            </a:xfrm>
            <a:custGeom>
              <a:avLst/>
              <a:pathLst>
                <a:path w="5736007" h="3179123">
                  <a:moveTo>
                    <a:pt x="0" y="3179123"/>
                  </a:moveTo>
                  <a:lnTo>
                    <a:pt x="260727" y="1755635"/>
                  </a:lnTo>
                  <a:lnTo>
                    <a:pt x="521455" y="0"/>
                  </a:lnTo>
                  <a:lnTo>
                    <a:pt x="782182" y="47449"/>
                  </a:lnTo>
                  <a:lnTo>
                    <a:pt x="1042910" y="47449"/>
                  </a:lnTo>
                  <a:lnTo>
                    <a:pt x="1303638" y="47449"/>
                  </a:lnTo>
                  <a:lnTo>
                    <a:pt x="1564365" y="9489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142348"/>
                  </a:lnTo>
                  <a:lnTo>
                    <a:pt x="4693096" y="142348"/>
                  </a:lnTo>
                  <a:lnTo>
                    <a:pt x="4953824" y="47449"/>
                  </a:lnTo>
                  <a:lnTo>
                    <a:pt x="5214552" y="0"/>
                  </a:lnTo>
                  <a:lnTo>
                    <a:pt x="5475279" y="94899"/>
                  </a:lnTo>
                  <a:lnTo>
                    <a:pt x="5736007" y="142348"/>
                  </a:lnTo>
                </a:path>
              </a:pathLst>
            </a:custGeom>
            <a:ln w="27101" cap="flat">
              <a:solidFill>
                <a:srgbClr val="80BD41">
                  <a:alpha val="100000"/>
                </a:srgbClr>
              </a:solidFill>
              <a:prstDash val="solid"/>
              <a:round/>
            </a:ln>
          </p:spPr>
          <p:txBody>
            <a:bodyPr/>
            <a:lstStyle/>
            <a:p/>
          </p:txBody>
        </p:sp>
        <p:sp>
          <p:nvSpPr>
            <p:cNvPr id="40" name="pl40"/>
            <p:cNvSpPr/>
            <p:nvPr/>
          </p:nvSpPr>
          <p:spPr>
            <a:xfrm>
              <a:off x="3742531" y="930799"/>
              <a:ext cx="3910914" cy="142348"/>
            </a:xfrm>
            <a:custGeom>
              <a:avLst/>
              <a:pathLst>
                <a:path w="3910914" h="142348">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142348"/>
                  </a:lnTo>
                  <a:lnTo>
                    <a:pt x="2868003" y="142348"/>
                  </a:lnTo>
                  <a:lnTo>
                    <a:pt x="3128731" y="47449"/>
                  </a:lnTo>
                  <a:lnTo>
                    <a:pt x="3389458" y="0"/>
                  </a:lnTo>
                  <a:lnTo>
                    <a:pt x="3650186" y="94899"/>
                  </a:lnTo>
                  <a:lnTo>
                    <a:pt x="3910914" y="142348"/>
                  </a:lnTo>
                </a:path>
              </a:pathLst>
            </a:custGeom>
            <a:ln w="27101" cap="flat">
              <a:solidFill>
                <a:srgbClr val="EE00EE">
                  <a:alpha val="100000"/>
                </a:srgbClr>
              </a:solidFill>
              <a:prstDash val="solid"/>
              <a:round/>
            </a:ln>
          </p:spPr>
          <p:txBody>
            <a:bodyPr/>
            <a:lstStyle/>
            <a:p/>
          </p:txBody>
        </p:sp>
        <p:sp>
          <p:nvSpPr>
            <p:cNvPr id="41" name="pl41"/>
            <p:cNvSpPr/>
            <p:nvPr/>
          </p:nvSpPr>
          <p:spPr>
            <a:xfrm>
              <a:off x="5828352" y="1737442"/>
              <a:ext cx="1825093" cy="3321472"/>
            </a:xfrm>
            <a:custGeom>
              <a:avLst/>
              <a:pathLst>
                <a:path w="1825093" h="3321472">
                  <a:moveTo>
                    <a:pt x="0" y="1281139"/>
                  </a:moveTo>
                  <a:lnTo>
                    <a:pt x="260727" y="0"/>
                  </a:lnTo>
                  <a:lnTo>
                    <a:pt x="521455" y="1565837"/>
                  </a:lnTo>
                  <a:lnTo>
                    <a:pt x="782182" y="1803085"/>
                  </a:lnTo>
                  <a:lnTo>
                    <a:pt x="1042910" y="759193"/>
                  </a:lnTo>
                  <a:lnTo>
                    <a:pt x="1303638" y="2704627"/>
                  </a:lnTo>
                  <a:lnTo>
                    <a:pt x="1564365" y="3321472"/>
                  </a:lnTo>
                  <a:lnTo>
                    <a:pt x="1825093" y="3795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467379"/>
            </a:xfrm>
            <a:custGeom>
              <a:avLst/>
              <a:pathLst>
                <a:path w="2607276" h="2467379">
                  <a:moveTo>
                    <a:pt x="0" y="2467379"/>
                  </a:moveTo>
                  <a:lnTo>
                    <a:pt x="260727" y="0"/>
                  </a:lnTo>
                  <a:lnTo>
                    <a:pt x="521455" y="0"/>
                  </a:lnTo>
                  <a:lnTo>
                    <a:pt x="782182" y="0"/>
                  </a:lnTo>
                  <a:lnTo>
                    <a:pt x="1042910" y="0"/>
                  </a:lnTo>
                  <a:lnTo>
                    <a:pt x="1303638" y="142348"/>
                  </a:lnTo>
                  <a:lnTo>
                    <a:pt x="1564365" y="142348"/>
                  </a:lnTo>
                  <a:lnTo>
                    <a:pt x="1825093" y="47449"/>
                  </a:lnTo>
                  <a:lnTo>
                    <a:pt x="2085820" y="0"/>
                  </a:lnTo>
                  <a:lnTo>
                    <a:pt x="2346548" y="94899"/>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142348"/>
            </a:xfrm>
            <a:custGeom>
              <a:avLst/>
              <a:pathLst>
                <a:path w="6518190" h="142348">
                  <a:moveTo>
                    <a:pt x="0" y="0"/>
                  </a:moveTo>
                  <a:lnTo>
                    <a:pt x="260727" y="0"/>
                  </a:lnTo>
                  <a:lnTo>
                    <a:pt x="521455" y="0"/>
                  </a:lnTo>
                  <a:lnTo>
                    <a:pt x="782182" y="0"/>
                  </a:lnTo>
                  <a:lnTo>
                    <a:pt x="1042910" y="142348"/>
                  </a:lnTo>
                  <a:lnTo>
                    <a:pt x="1303638" y="0"/>
                  </a:lnTo>
                  <a:lnTo>
                    <a:pt x="1564365" y="0"/>
                  </a:lnTo>
                  <a:lnTo>
                    <a:pt x="1825093" y="47449"/>
                  </a:lnTo>
                  <a:lnTo>
                    <a:pt x="2085820" y="47449"/>
                  </a:lnTo>
                  <a:lnTo>
                    <a:pt x="2346548" y="9489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142348"/>
                  </a:lnTo>
                  <a:lnTo>
                    <a:pt x="5475279" y="94899"/>
                  </a:lnTo>
                  <a:lnTo>
                    <a:pt x="5736007" y="0"/>
                  </a:lnTo>
                  <a:lnTo>
                    <a:pt x="5996734" y="0"/>
                  </a:lnTo>
                  <a:lnTo>
                    <a:pt x="6257462" y="0"/>
                  </a:lnTo>
                  <a:lnTo>
                    <a:pt x="6518190" y="94899"/>
                  </a:lnTo>
                </a:path>
              </a:pathLst>
            </a:custGeom>
            <a:ln w="27101" cap="flat">
              <a:solidFill>
                <a:srgbClr val="FF7F00">
                  <a:alpha val="100000"/>
                </a:srgbClr>
              </a:solidFill>
              <a:prstDash val="solid"/>
              <a:round/>
            </a:ln>
          </p:spPr>
          <p:txBody>
            <a:bodyPr/>
            <a:lstStyle/>
            <a:p/>
          </p:txBody>
        </p:sp>
        <p:sp>
          <p:nvSpPr>
            <p:cNvPr id="44" name="pl44"/>
            <p:cNvSpPr/>
            <p:nvPr/>
          </p:nvSpPr>
          <p:spPr>
            <a:xfrm>
              <a:off x="1395982" y="930799"/>
              <a:ext cx="6257462" cy="2230131"/>
            </a:xfrm>
            <a:custGeom>
              <a:avLst/>
              <a:pathLst>
                <a:path w="6257462" h="2230131">
                  <a:moveTo>
                    <a:pt x="0" y="2230131"/>
                  </a:moveTo>
                  <a:lnTo>
                    <a:pt x="260727" y="332147"/>
                  </a:lnTo>
                  <a:lnTo>
                    <a:pt x="521455" y="427046"/>
                  </a:lnTo>
                  <a:lnTo>
                    <a:pt x="782182" y="189798"/>
                  </a:lnTo>
                  <a:lnTo>
                    <a:pt x="1042910" y="0"/>
                  </a:lnTo>
                  <a:lnTo>
                    <a:pt x="1303638" y="47449"/>
                  </a:lnTo>
                  <a:lnTo>
                    <a:pt x="1564365" y="94899"/>
                  </a:lnTo>
                  <a:lnTo>
                    <a:pt x="1825093" y="94899"/>
                  </a:lnTo>
                  <a:lnTo>
                    <a:pt x="2085820" y="9489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142348"/>
                  </a:lnTo>
                  <a:lnTo>
                    <a:pt x="5214552" y="94899"/>
                  </a:lnTo>
                  <a:lnTo>
                    <a:pt x="5475279" y="47449"/>
                  </a:lnTo>
                  <a:lnTo>
                    <a:pt x="5736007" y="0"/>
                  </a:lnTo>
                  <a:lnTo>
                    <a:pt x="5996734" y="47449"/>
                  </a:lnTo>
                  <a:lnTo>
                    <a:pt x="6257462" y="189798"/>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142348"/>
            </a:xfrm>
            <a:custGeom>
              <a:avLst/>
              <a:pathLst>
                <a:path w="6518190" h="142348">
                  <a:moveTo>
                    <a:pt x="0" y="0"/>
                  </a:moveTo>
                  <a:lnTo>
                    <a:pt x="260727" y="0"/>
                  </a:lnTo>
                  <a:lnTo>
                    <a:pt x="521455" y="0"/>
                  </a:lnTo>
                  <a:lnTo>
                    <a:pt x="782182" y="0"/>
                  </a:lnTo>
                  <a:lnTo>
                    <a:pt x="1042910" y="142348"/>
                  </a:lnTo>
                  <a:lnTo>
                    <a:pt x="1303638" y="0"/>
                  </a:lnTo>
                  <a:lnTo>
                    <a:pt x="1564365" y="0"/>
                  </a:lnTo>
                  <a:lnTo>
                    <a:pt x="1825093" y="47449"/>
                  </a:lnTo>
                  <a:lnTo>
                    <a:pt x="2085820" y="47449"/>
                  </a:lnTo>
                  <a:lnTo>
                    <a:pt x="2346548" y="9489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142348"/>
                  </a:lnTo>
                  <a:lnTo>
                    <a:pt x="5475279" y="94899"/>
                  </a:lnTo>
                  <a:lnTo>
                    <a:pt x="5736007" y="0"/>
                  </a:lnTo>
                  <a:lnTo>
                    <a:pt x="5996734" y="0"/>
                  </a:lnTo>
                  <a:lnTo>
                    <a:pt x="6257462" y="0"/>
                  </a:lnTo>
                  <a:lnTo>
                    <a:pt x="6518190" y="94899"/>
                  </a:lnTo>
                </a:path>
              </a:pathLst>
            </a:custGeom>
            <a:ln w="27101" cap="flat">
              <a:solidFill>
                <a:srgbClr val="008B00">
                  <a:alpha val="100000"/>
                </a:srgbClr>
              </a:solidFill>
              <a:prstDash val="solid"/>
              <a:round/>
            </a:ln>
          </p:spPr>
          <p:txBody>
            <a:bodyPr/>
            <a:lstStyle/>
            <a:p/>
          </p:txBody>
        </p:sp>
        <p:sp>
          <p:nvSpPr>
            <p:cNvPr id="46" name="pl46"/>
            <p:cNvSpPr/>
            <p:nvPr/>
          </p:nvSpPr>
          <p:spPr>
            <a:xfrm>
              <a:off x="7669352" y="783050"/>
              <a:ext cx="689508" cy="237176"/>
            </a:xfrm>
            <a:custGeom>
              <a:avLst/>
              <a:pathLst>
                <a:path w="689508" h="237176">
                  <a:moveTo>
                    <a:pt x="689508" y="0"/>
                  </a:moveTo>
                  <a:lnTo>
                    <a:pt x="0" y="237176"/>
                  </a:lnTo>
                </a:path>
              </a:pathLst>
            </a:custGeom>
          </p:spPr>
          <p:txBody>
            <a:bodyPr/>
            <a:lstStyle/>
            <a:p/>
          </p:txBody>
        </p:sp>
        <p:sp>
          <p:nvSpPr>
            <p:cNvPr id="47" name="pl47"/>
            <p:cNvSpPr/>
            <p:nvPr/>
          </p:nvSpPr>
          <p:spPr>
            <a:xfrm>
              <a:off x="7671577" y="1026045"/>
              <a:ext cx="620854" cy="11894"/>
            </a:xfrm>
            <a:custGeom>
              <a:avLst/>
              <a:pathLst>
                <a:path w="620854" h="11894">
                  <a:moveTo>
                    <a:pt x="620854" y="11894"/>
                  </a:moveTo>
                  <a:lnTo>
                    <a:pt x="0" y="0"/>
                  </a:lnTo>
                </a:path>
              </a:pathLst>
            </a:custGeom>
          </p:spPr>
          <p:txBody>
            <a:bodyPr/>
            <a:lstStyle/>
            <a:p/>
          </p:txBody>
        </p:sp>
        <p:sp>
          <p:nvSpPr>
            <p:cNvPr id="48" name="pl48"/>
            <p:cNvSpPr/>
            <p:nvPr/>
          </p:nvSpPr>
          <p:spPr>
            <a:xfrm>
              <a:off x="7660938" y="1083515"/>
              <a:ext cx="722007" cy="999061"/>
            </a:xfrm>
            <a:custGeom>
              <a:avLst/>
              <a:pathLst>
                <a:path w="722007" h="999061">
                  <a:moveTo>
                    <a:pt x="722007" y="999061"/>
                  </a:moveTo>
                  <a:lnTo>
                    <a:pt x="0" y="0"/>
                  </a:lnTo>
                </a:path>
              </a:pathLst>
            </a:custGeom>
          </p:spPr>
          <p:txBody>
            <a:bodyPr/>
            <a:lstStyle/>
            <a:p/>
          </p:txBody>
        </p:sp>
        <p:sp>
          <p:nvSpPr>
            <p:cNvPr id="49" name="pl49"/>
            <p:cNvSpPr/>
            <p:nvPr/>
          </p:nvSpPr>
          <p:spPr>
            <a:xfrm>
              <a:off x="7669543" y="1078396"/>
              <a:ext cx="659041" cy="214857"/>
            </a:xfrm>
            <a:custGeom>
              <a:avLst/>
              <a:pathLst>
                <a:path w="659041" h="214857">
                  <a:moveTo>
                    <a:pt x="659041" y="214857"/>
                  </a:moveTo>
                  <a:lnTo>
                    <a:pt x="0" y="0"/>
                  </a:lnTo>
                </a:path>
              </a:pathLst>
            </a:custGeom>
          </p:spPr>
          <p:txBody>
            <a:bodyPr/>
            <a:lstStyle/>
            <a:p/>
          </p:txBody>
        </p:sp>
        <p:sp>
          <p:nvSpPr>
            <p:cNvPr id="50" name="pl50"/>
            <p:cNvSpPr/>
            <p:nvPr/>
          </p:nvSpPr>
          <p:spPr>
            <a:xfrm>
              <a:off x="7663453" y="1082642"/>
              <a:ext cx="773641" cy="733928"/>
            </a:xfrm>
            <a:custGeom>
              <a:avLst/>
              <a:pathLst>
                <a:path w="773641" h="733928">
                  <a:moveTo>
                    <a:pt x="773641" y="733928"/>
                  </a:moveTo>
                  <a:lnTo>
                    <a:pt x="0" y="0"/>
                  </a:lnTo>
                </a:path>
              </a:pathLst>
            </a:custGeom>
          </p:spPr>
          <p:txBody>
            <a:bodyPr/>
            <a:lstStyle/>
            <a:p/>
          </p:txBody>
        </p:sp>
        <p:sp>
          <p:nvSpPr>
            <p:cNvPr id="51" name="pl51"/>
            <p:cNvSpPr/>
            <p:nvPr/>
          </p:nvSpPr>
          <p:spPr>
            <a:xfrm>
              <a:off x="7666340" y="1081155"/>
              <a:ext cx="758686" cy="471114"/>
            </a:xfrm>
            <a:custGeom>
              <a:avLst/>
              <a:pathLst>
                <a:path w="758686" h="471114">
                  <a:moveTo>
                    <a:pt x="758686" y="471114"/>
                  </a:moveTo>
                  <a:lnTo>
                    <a:pt x="0" y="0"/>
                  </a:lnTo>
                </a:path>
              </a:pathLst>
            </a:custGeom>
          </p:spPr>
          <p:txBody>
            <a:bodyPr/>
            <a:lstStyle/>
            <a:p/>
          </p:txBody>
        </p:sp>
        <p:sp>
          <p:nvSpPr>
            <p:cNvPr id="52" name="pl52"/>
            <p:cNvSpPr/>
            <p:nvPr/>
          </p:nvSpPr>
          <p:spPr>
            <a:xfrm>
              <a:off x="7659611" y="1131303"/>
              <a:ext cx="699250" cy="1214181"/>
            </a:xfrm>
            <a:custGeom>
              <a:avLst/>
              <a:pathLst>
                <a:path w="699250" h="1214181">
                  <a:moveTo>
                    <a:pt x="699250" y="1214181"/>
                  </a:moveTo>
                  <a:lnTo>
                    <a:pt x="0" y="0"/>
                  </a:lnTo>
                </a:path>
              </a:pathLst>
            </a:custGeom>
          </p:spPr>
          <p:txBody>
            <a:bodyPr/>
            <a:lstStyle/>
            <a:p/>
          </p:txBody>
        </p:sp>
        <p:sp>
          <p:nvSpPr>
            <p:cNvPr id="53" name="pl53"/>
            <p:cNvSpPr/>
            <p:nvPr/>
          </p:nvSpPr>
          <p:spPr>
            <a:xfrm>
              <a:off x="7665804" y="2125372"/>
              <a:ext cx="717140" cy="483523"/>
            </a:xfrm>
            <a:custGeom>
              <a:avLst/>
              <a:pathLst>
                <a:path w="717140" h="483523">
                  <a:moveTo>
                    <a:pt x="717140" y="483523"/>
                  </a:moveTo>
                  <a:lnTo>
                    <a:pt x="0" y="0"/>
                  </a:lnTo>
                </a:path>
              </a:pathLst>
            </a:custGeom>
          </p:spPr>
          <p:txBody>
            <a:bodyPr/>
            <a:lstStyle/>
            <a:p/>
          </p:txBody>
        </p:sp>
        <p:sp>
          <p:nvSpPr>
            <p:cNvPr id="54" name="pg54"/>
            <p:cNvSpPr/>
            <p:nvPr/>
          </p:nvSpPr>
          <p:spPr>
            <a:xfrm>
              <a:off x="8290281" y="6926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5" name="tx55"/>
            <p:cNvSpPr/>
            <p:nvPr/>
          </p:nvSpPr>
          <p:spPr>
            <a:xfrm>
              <a:off x="8313141" y="7341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56" name="pg56"/>
            <p:cNvSpPr/>
            <p:nvPr/>
          </p:nvSpPr>
          <p:spPr>
            <a:xfrm>
              <a:off x="8223851" y="9534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7" name="tx57"/>
            <p:cNvSpPr/>
            <p:nvPr/>
          </p:nvSpPr>
          <p:spPr>
            <a:xfrm>
              <a:off x="8246711" y="9949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97%</a:t>
              </a:r>
            </a:p>
          </p:txBody>
        </p:sp>
        <p:sp>
          <p:nvSpPr>
            <p:cNvPr id="58" name="pg58"/>
            <p:cNvSpPr/>
            <p:nvPr/>
          </p:nvSpPr>
          <p:spPr>
            <a:xfrm>
              <a:off x="8314365" y="200386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20453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0" name="pg60"/>
            <p:cNvSpPr/>
            <p:nvPr/>
          </p:nvSpPr>
          <p:spPr>
            <a:xfrm>
              <a:off x="8260004" y="12146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23748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2" name="pg62"/>
            <p:cNvSpPr/>
            <p:nvPr/>
          </p:nvSpPr>
          <p:spPr>
            <a:xfrm>
              <a:off x="8368515" y="173859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78012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4" name="pg64"/>
            <p:cNvSpPr/>
            <p:nvPr/>
          </p:nvSpPr>
          <p:spPr>
            <a:xfrm>
              <a:off x="8356446" y="147477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51631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6" name="pg66"/>
            <p:cNvSpPr/>
            <p:nvPr/>
          </p:nvSpPr>
          <p:spPr>
            <a:xfrm>
              <a:off x="8290281" y="22660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3076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68" name="pg68"/>
            <p:cNvSpPr/>
            <p:nvPr/>
          </p:nvSpPr>
          <p:spPr>
            <a:xfrm>
              <a:off x="8314365" y="25318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9" name="tx69"/>
            <p:cNvSpPr/>
            <p:nvPr/>
          </p:nvSpPr>
          <p:spPr>
            <a:xfrm>
              <a:off x="8337225" y="25733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74%</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399395" y="401416"/>
              <a:ext cx="3032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Sri Lanka, 2000-2025</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HPVc had the lowest coverage of all vaccines (74%), followed by MCV2 (95%).
Coverage of 8 vaccines decreased (DTP3, HEPB3, HIB3, HPVC, IPV1, MCV1, MCV2 and RUBELLA) compared to respective coverage in 2019.
Coverage of 7 vaccines decreased (DTP3, HEPB3, HIB3, IPV1, MCV1, MCV2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352246" y="961781"/>
              <a:ext cx="288865" cy="0"/>
            </a:xfrm>
            <a:custGeom>
              <a:avLst/>
              <a:pathLst>
                <a:path w="288865" h="0">
                  <a:moveTo>
                    <a:pt x="0" y="0"/>
                  </a:moveTo>
                  <a:lnTo>
                    <a:pt x="216649"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19" name="pl19"/>
            <p:cNvSpPr/>
            <p:nvPr/>
          </p:nvSpPr>
          <p:spPr>
            <a:xfrm>
              <a:off x="8424463" y="1464387"/>
              <a:ext cx="216649" cy="0"/>
            </a:xfrm>
            <a:custGeom>
              <a:avLst/>
              <a:pathLst>
                <a:path w="216649" h="0">
                  <a:moveTo>
                    <a:pt x="0" y="0"/>
                  </a:moveTo>
                  <a:lnTo>
                    <a:pt x="0" y="0"/>
                  </a:lnTo>
                  <a:lnTo>
                    <a:pt x="0"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966994"/>
              <a:ext cx="216649" cy="0"/>
            </a:xfrm>
            <a:custGeom>
              <a:avLst/>
              <a:pathLst>
                <a:path w="216649" h="0">
                  <a:moveTo>
                    <a:pt x="0" y="0"/>
                  </a:moveTo>
                  <a:lnTo>
                    <a:pt x="0" y="0"/>
                  </a:ln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2469600"/>
              <a:ext cx="216649" cy="0"/>
            </a:xfrm>
            <a:custGeom>
              <a:avLst/>
              <a:pathLst>
                <a:path w="216649" h="0">
                  <a:moveTo>
                    <a:pt x="0" y="0"/>
                  </a:moveTo>
                  <a:lnTo>
                    <a:pt x="0" y="0"/>
                  </a:ln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972206"/>
              <a:ext cx="216649" cy="0"/>
            </a:xfrm>
            <a:custGeom>
              <a:avLst/>
              <a:pathLst>
                <a:path w="216649" h="0">
                  <a:moveTo>
                    <a:pt x="0" y="0"/>
                  </a:moveTo>
                  <a:lnTo>
                    <a:pt x="0" y="0"/>
                  </a:ln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3474813"/>
              <a:ext cx="216649" cy="0"/>
            </a:xfrm>
            <a:custGeom>
              <a:avLst/>
              <a:pathLst>
                <a:path w="216649" h="0">
                  <a:moveTo>
                    <a:pt x="0" y="0"/>
                  </a:moveTo>
                  <a:lnTo>
                    <a:pt x="0" y="0"/>
                  </a:ln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977419"/>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4480025"/>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4982632"/>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289479"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06128"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361695"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57834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43391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36169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57834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3361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Sri Lanka,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declined in 2025 (96%) compared to 2024, and was lower than in 2019. In 2019-2025, DTP1 coverage was at it's lowest level in 2020, 2021, and 2025 (96%).
In 2024, 7 vaccines had lower coverage than in 2019.
In 2025, 9 vaccines had lower coverage than in 2019.
In 2025, 9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2298429"/>
              <a:ext cx="6048880" cy="1859125"/>
            </a:xfrm>
            <a:custGeom>
              <a:avLst/>
              <a:pathLst>
                <a:path w="6048880" h="1859125">
                  <a:moveTo>
                    <a:pt x="0" y="929562"/>
                  </a:moveTo>
                  <a:lnTo>
                    <a:pt x="756110" y="328081"/>
                  </a:lnTo>
                  <a:lnTo>
                    <a:pt x="1512220" y="0"/>
                  </a:lnTo>
                  <a:lnTo>
                    <a:pt x="2268330" y="874882"/>
                  </a:lnTo>
                  <a:lnTo>
                    <a:pt x="3024440" y="847542"/>
                  </a:lnTo>
                  <a:lnTo>
                    <a:pt x="3780550" y="492121"/>
                  </a:lnTo>
                  <a:lnTo>
                    <a:pt x="4536660" y="1859125"/>
                  </a:lnTo>
                  <a:lnTo>
                    <a:pt x="5292770" y="1394344"/>
                  </a:lnTo>
                  <a:lnTo>
                    <a:pt x="6048880" y="82020"/>
                  </a:lnTo>
                </a:path>
              </a:pathLst>
            </a:custGeom>
            <a:ln w="29811" cap="flat">
              <a:solidFill>
                <a:srgbClr val="FF0000">
                  <a:alpha val="100000"/>
                </a:srgbClr>
              </a:solidFill>
              <a:prstDash val="solid"/>
              <a:round/>
            </a:ln>
          </p:spPr>
          <p:txBody>
            <a:bodyPr/>
            <a:lstStyle/>
            <a:p/>
          </p:txBody>
        </p:sp>
        <p:sp>
          <p:nvSpPr>
            <p:cNvPr id="27" name="pl27"/>
            <p:cNvSpPr/>
            <p:nvPr/>
          </p:nvSpPr>
          <p:spPr>
            <a:xfrm>
              <a:off x="2647475" y="2763211"/>
              <a:ext cx="5292770" cy="1913806"/>
            </a:xfrm>
            <a:custGeom>
              <a:avLst/>
              <a:pathLst>
                <a:path w="5292770" h="1913806">
                  <a:moveTo>
                    <a:pt x="0" y="738182"/>
                  </a:moveTo>
                  <a:lnTo>
                    <a:pt x="756110" y="0"/>
                  </a:lnTo>
                  <a:lnTo>
                    <a:pt x="1512220" y="902222"/>
                  </a:lnTo>
                  <a:lnTo>
                    <a:pt x="2268330" y="1038923"/>
                  </a:lnTo>
                  <a:lnTo>
                    <a:pt x="3024440" y="437441"/>
                  </a:lnTo>
                  <a:lnTo>
                    <a:pt x="3780550" y="1558384"/>
                  </a:lnTo>
                  <a:lnTo>
                    <a:pt x="4536660" y="1913806"/>
                  </a:lnTo>
                  <a:lnTo>
                    <a:pt x="5292770" y="218720"/>
                  </a:lnTo>
                </a:path>
              </a:pathLst>
            </a:custGeom>
            <a:ln w="29811" cap="flat">
              <a:solidFill>
                <a:srgbClr val="0058AB">
                  <a:alpha val="100000"/>
                </a:srgbClr>
              </a:solidFill>
              <a:prstDash val="solid"/>
              <a:round/>
            </a:ln>
          </p:spPr>
          <p:txBody>
            <a:bodyPr/>
            <a:lstStyle/>
            <a:p/>
          </p:txBody>
        </p:sp>
        <p:sp>
          <p:nvSpPr>
            <p:cNvPr id="28" name="pt28"/>
            <p:cNvSpPr/>
            <p:nvPr/>
          </p:nvSpPr>
          <p:spPr>
            <a:xfrm>
              <a:off x="1866539"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564708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403199" y="41327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15930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915419"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622649"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378759"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134869"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890979"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564708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640319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7159309"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915419"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2647475"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6" name="tx46"/>
            <p:cNvSpPr/>
            <p:nvPr/>
          </p:nvSpPr>
          <p:spPr>
            <a:xfrm>
              <a:off x="3403585"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47" name="tx47"/>
            <p:cNvSpPr/>
            <p:nvPr/>
          </p:nvSpPr>
          <p:spPr>
            <a:xfrm>
              <a:off x="4159695"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48" name="tx48"/>
            <p:cNvSpPr/>
            <p:nvPr/>
          </p:nvSpPr>
          <p:spPr>
            <a:xfrm>
              <a:off x="491580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49" name="tx49"/>
            <p:cNvSpPr/>
            <p:nvPr/>
          </p:nvSpPr>
          <p:spPr>
            <a:xfrm>
              <a:off x="567191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0" name="tx50"/>
            <p:cNvSpPr/>
            <p:nvPr/>
          </p:nvSpPr>
          <p:spPr>
            <a:xfrm>
              <a:off x="642802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51" name="tx51"/>
            <p:cNvSpPr/>
            <p:nvPr/>
          </p:nvSpPr>
          <p:spPr>
            <a:xfrm>
              <a:off x="7184135"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52" name="tx52"/>
            <p:cNvSpPr/>
            <p:nvPr/>
          </p:nvSpPr>
          <p:spPr>
            <a:xfrm>
              <a:off x="794024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3" name="tx53"/>
            <p:cNvSpPr/>
            <p:nvPr/>
          </p:nvSpPr>
          <p:spPr>
            <a:xfrm>
              <a:off x="1891365"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54" name="tx54"/>
            <p:cNvSpPr/>
            <p:nvPr/>
          </p:nvSpPr>
          <p:spPr>
            <a:xfrm>
              <a:off x="264747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55" name="tx55"/>
            <p:cNvSpPr/>
            <p:nvPr/>
          </p:nvSpPr>
          <p:spPr>
            <a:xfrm>
              <a:off x="340358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6" name="tx56"/>
            <p:cNvSpPr/>
            <p:nvPr/>
          </p:nvSpPr>
          <p:spPr>
            <a:xfrm>
              <a:off x="415969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7" name="tx57"/>
            <p:cNvSpPr/>
            <p:nvPr/>
          </p:nvSpPr>
          <p:spPr>
            <a:xfrm>
              <a:off x="491580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58" name="tx58"/>
            <p:cNvSpPr/>
            <p:nvPr/>
          </p:nvSpPr>
          <p:spPr>
            <a:xfrm>
              <a:off x="567191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59" name="tx59"/>
            <p:cNvSpPr/>
            <p:nvPr/>
          </p:nvSpPr>
          <p:spPr>
            <a:xfrm>
              <a:off x="6428025" y="398528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60" name="tx60"/>
            <p:cNvSpPr/>
            <p:nvPr/>
          </p:nvSpPr>
          <p:spPr>
            <a:xfrm>
              <a:off x="718413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61" name="tx61"/>
            <p:cNvSpPr/>
            <p:nvPr/>
          </p:nvSpPr>
          <p:spPr>
            <a:xfrm>
              <a:off x="7940245"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62" name="pl6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3" name="rc63"/>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5" name="tx65"/>
            <p:cNvSpPr/>
            <p:nvPr/>
          </p:nvSpPr>
          <p:spPr>
            <a:xfrm rot="-5400000">
              <a:off x="17633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6" name="tx66"/>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7" name="tx67"/>
            <p:cNvSpPr/>
            <p:nvPr/>
          </p:nvSpPr>
          <p:spPr>
            <a:xfrm rot="-5400000">
              <a:off x="32755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8" name="tx68"/>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9" name="tx69"/>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0" name="tx70"/>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62999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rot="-5400000">
              <a:off x="78122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4" name="tx7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5" name="tx7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6" name="tx7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9" name="tx7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0" name="tx8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1" name="pl8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2" name="pl8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3" name="tx8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4" name="tx8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5" name="tx85"/>
            <p:cNvSpPr/>
            <p:nvPr/>
          </p:nvSpPr>
          <p:spPr>
            <a:xfrm>
              <a:off x="757200" y="1330710"/>
              <a:ext cx="551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Sri Lanka, 2017-2025</a:t>
              </a:r>
            </a:p>
          </p:txBody>
        </p:sp>
        <p:sp>
          <p:nvSpPr>
            <p:cNvPr id="86" name="tx8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7" name="tx8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Sri Lanka was 2017.
In 2025, first dose (HPV1) programme coverage among girls was 96%. In 2025, last dose (HPVc) programme coverage among girls was 74%.</a:t>
            </a:r>
          </a:p>
        </p:txBody>
      </p:sp>
      <p:sp>
        <p:nvSpPr>
          <p:cNvPr id="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74%.</a:t>
            </a:r>
          </a:p>
        </p:txBody>
      </p:sp>
      <p:grpSp xmlns:pic="http://schemas.openxmlformats.org/drawingml/2006/picture">
        <p:nvGrpSpPr>
          <p:cNvPr id="90" name=""/>
          <p:cNvGrpSpPr/>
          <p:nvPr/>
        </p:nvGrpSpPr>
        <p:grpSpPr>
          <a:xfrm>
            <a:off x="292608" y="1005840"/>
            <a:ext cx="8595360" cy="28575"/>
            <a:chOff x="292608" y="1005840"/>
            <a:chExt cx="8595360" cy="28575"/>
          </a:xfrm>
        </p:grpSpPr>
        <p:sp>
          <p:nvSpPr>
            <p:cNvPr id="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86989"/>
            </a:xfrm>
            <a:custGeom>
              <a:avLst/>
              <a:pathLst>
                <a:path w="6481656" h="86989">
                  <a:moveTo>
                    <a:pt x="0" y="0"/>
                  </a:moveTo>
                  <a:lnTo>
                    <a:pt x="259266" y="28996"/>
                  </a:lnTo>
                  <a:lnTo>
                    <a:pt x="518532" y="28996"/>
                  </a:lnTo>
                  <a:lnTo>
                    <a:pt x="777798" y="0"/>
                  </a:lnTo>
                  <a:lnTo>
                    <a:pt x="1037065" y="57993"/>
                  </a:lnTo>
                  <a:lnTo>
                    <a:pt x="1296331" y="0"/>
                  </a:lnTo>
                  <a:lnTo>
                    <a:pt x="1555597" y="28996"/>
                  </a:lnTo>
                  <a:lnTo>
                    <a:pt x="1814863" y="28996"/>
                  </a:lnTo>
                  <a:lnTo>
                    <a:pt x="2074130" y="28996"/>
                  </a:lnTo>
                  <a:lnTo>
                    <a:pt x="2333396" y="57993"/>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86989"/>
                  </a:lnTo>
                  <a:lnTo>
                    <a:pt x="5444591" y="86989"/>
                  </a:lnTo>
                  <a:lnTo>
                    <a:pt x="5703857" y="28996"/>
                  </a:lnTo>
                  <a:lnTo>
                    <a:pt x="5963124" y="0"/>
                  </a:lnTo>
                  <a:lnTo>
                    <a:pt x="6222390" y="57993"/>
                  </a:lnTo>
                  <a:lnTo>
                    <a:pt x="6481656" y="86989"/>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28987"/>
              <a:ext cx="6222390" cy="1362839"/>
            </a:xfrm>
            <a:custGeom>
              <a:avLst/>
              <a:pathLst>
                <a:path w="6222390" h="1362839">
                  <a:moveTo>
                    <a:pt x="0" y="1362839"/>
                  </a:moveTo>
                  <a:lnTo>
                    <a:pt x="259266" y="202976"/>
                  </a:lnTo>
                  <a:lnTo>
                    <a:pt x="518532" y="260969"/>
                  </a:lnTo>
                  <a:lnTo>
                    <a:pt x="777798" y="115986"/>
                  </a:lnTo>
                  <a:lnTo>
                    <a:pt x="1037065" y="0"/>
                  </a:lnTo>
                  <a:lnTo>
                    <a:pt x="1296331" y="28996"/>
                  </a:lnTo>
                  <a:lnTo>
                    <a:pt x="1555597" y="57993"/>
                  </a:lnTo>
                  <a:lnTo>
                    <a:pt x="1814863" y="57993"/>
                  </a:lnTo>
                  <a:lnTo>
                    <a:pt x="2074130" y="57993"/>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86989"/>
                  </a:lnTo>
                  <a:lnTo>
                    <a:pt x="5185325" y="57993"/>
                  </a:lnTo>
                  <a:lnTo>
                    <a:pt x="5444591" y="28996"/>
                  </a:lnTo>
                  <a:lnTo>
                    <a:pt x="5703857" y="0"/>
                  </a:lnTo>
                  <a:lnTo>
                    <a:pt x="5963124" y="28996"/>
                  </a:lnTo>
                  <a:lnTo>
                    <a:pt x="6222390" y="115986"/>
                  </a:lnTo>
                </a:path>
              </a:pathLst>
            </a:custGeom>
            <a:ln w="27101" cap="flat">
              <a:solidFill>
                <a:srgbClr val="00BA38">
                  <a:alpha val="100000"/>
                </a:srgbClr>
              </a:solidFill>
              <a:prstDash val="solid"/>
              <a:round/>
            </a:ln>
          </p:spPr>
          <p:txBody>
            <a:bodyPr/>
            <a:lstStyle/>
            <a:p/>
          </p:txBody>
        </p:sp>
        <p:sp>
          <p:nvSpPr>
            <p:cNvPr id="29" name="pl29"/>
            <p:cNvSpPr/>
            <p:nvPr/>
          </p:nvSpPr>
          <p:spPr>
            <a:xfrm>
              <a:off x="6105812" y="2621929"/>
              <a:ext cx="1814863" cy="2029761"/>
            </a:xfrm>
            <a:custGeom>
              <a:avLst/>
              <a:pathLst>
                <a:path w="1814863" h="2029761">
                  <a:moveTo>
                    <a:pt x="0" y="782907"/>
                  </a:moveTo>
                  <a:lnTo>
                    <a:pt x="259266" y="0"/>
                  </a:lnTo>
                  <a:lnTo>
                    <a:pt x="518532" y="956887"/>
                  </a:lnTo>
                  <a:lnTo>
                    <a:pt x="777798" y="1101870"/>
                  </a:lnTo>
                  <a:lnTo>
                    <a:pt x="1037065" y="463945"/>
                  </a:lnTo>
                  <a:lnTo>
                    <a:pt x="1296331" y="1652805"/>
                  </a:lnTo>
                  <a:lnTo>
                    <a:pt x="1555597" y="2029761"/>
                  </a:lnTo>
                  <a:lnTo>
                    <a:pt x="1814863" y="231972"/>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776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2065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81552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59909" y="345345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35" y="336646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114" y="2153721"/>
              <a:ext cx="242828" cy="58309"/>
            </a:xfrm>
            <a:custGeom>
              <a:avLst/>
              <a:pathLst>
                <a:path w="242828" h="58309">
                  <a:moveTo>
                    <a:pt x="242828" y="0"/>
                  </a:moveTo>
                  <a:lnTo>
                    <a:pt x="0" y="58309"/>
                  </a:lnTo>
                </a:path>
              </a:pathLst>
            </a:custGeom>
          </p:spPr>
          <p:txBody>
            <a:bodyPr/>
            <a:lstStyle/>
            <a:p/>
          </p:txBody>
        </p:sp>
        <p:sp>
          <p:nvSpPr>
            <p:cNvPr id="38" name="pl38"/>
            <p:cNvSpPr/>
            <p:nvPr/>
          </p:nvSpPr>
          <p:spPr>
            <a:xfrm>
              <a:off x="7932423" y="2250910"/>
              <a:ext cx="247518" cy="125083"/>
            </a:xfrm>
            <a:custGeom>
              <a:avLst/>
              <a:pathLst>
                <a:path w="247518" h="125083">
                  <a:moveTo>
                    <a:pt x="247518" y="125083"/>
                  </a:moveTo>
                  <a:lnTo>
                    <a:pt x="0" y="0"/>
                  </a:lnTo>
                </a:path>
              </a:pathLst>
            </a:custGeom>
          </p:spPr>
          <p:txBody>
            <a:bodyPr/>
            <a:lstStyle/>
            <a:p/>
          </p:txBody>
        </p:sp>
        <p:sp>
          <p:nvSpPr>
            <p:cNvPr id="39" name="pl39"/>
            <p:cNvSpPr/>
            <p:nvPr/>
          </p:nvSpPr>
          <p:spPr>
            <a:xfrm>
              <a:off x="7940040" y="2853902"/>
              <a:ext cx="239902" cy="0"/>
            </a:xfrm>
            <a:custGeom>
              <a:avLst/>
              <a:pathLst>
                <a:path w="239902" h="0">
                  <a:moveTo>
                    <a:pt x="239902" y="0"/>
                  </a:moveTo>
                  <a:lnTo>
                    <a:pt x="0" y="0"/>
                  </a:lnTo>
                </a:path>
              </a:pathLst>
            </a:custGeom>
          </p:spPr>
          <p:txBody>
            <a:bodyPr/>
            <a:lstStyle/>
            <a:p/>
          </p:txBody>
        </p:sp>
        <p:sp>
          <p:nvSpPr>
            <p:cNvPr id="40" name="pg40"/>
            <p:cNvSpPr/>
            <p:nvPr/>
          </p:nvSpPr>
          <p:spPr>
            <a:xfrm>
              <a:off x="8111362" y="204543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0862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2" name="pg42"/>
            <p:cNvSpPr/>
            <p:nvPr/>
          </p:nvSpPr>
          <p:spPr>
            <a:xfrm>
              <a:off x="8111362" y="23173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3581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95%</a:t>
              </a:r>
            </a:p>
          </p:txBody>
        </p:sp>
        <p:sp>
          <p:nvSpPr>
            <p:cNvPr id="44" name="pg44"/>
            <p:cNvSpPr/>
            <p:nvPr/>
          </p:nvSpPr>
          <p:spPr>
            <a:xfrm>
              <a:off x="8111362" y="27629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8037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74%</a:t>
              </a:r>
            </a:p>
          </p:txBody>
        </p:sp>
        <p:sp>
          <p:nvSpPr>
            <p:cNvPr id="46" name="pg46"/>
            <p:cNvSpPr/>
            <p:nvPr/>
          </p:nvSpPr>
          <p:spPr>
            <a:xfrm>
              <a:off x="1143324" y="21073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9044" y="21511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8" name="pg48"/>
            <p:cNvSpPr/>
            <p:nvPr/>
          </p:nvSpPr>
          <p:spPr>
            <a:xfrm>
              <a:off x="1402262" y="34697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447982" y="35135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52</a:t>
              </a:r>
            </a:p>
          </p:txBody>
        </p:sp>
        <p:sp>
          <p:nvSpPr>
            <p:cNvPr id="50" name="pg50"/>
            <p:cNvSpPr/>
            <p:nvPr/>
          </p:nvSpPr>
          <p:spPr>
            <a:xfrm>
              <a:off x="6171890" y="32440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217610" y="328949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55</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37585" y="1704354"/>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Sri Lanka has 3 out of the 4 SDG vaccines.
In 2025, Sri Lanka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Sri Lanka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98% in 2024 to 96% in 2025.
• DTP3 coverage declined 1 percentage point from 97% in 2024 to 96% in 2025.
• There were there were 6,000 more zero-dose children in 2025. This leaves 13,000 children without vaccination, vulnerable to vaccine-preventable diseases and a further &lt;100 with incomplete protection.
• Sri Lanka accounted for 0.7% of zero-dose children in South Asia (ROSA) and 0.1% of zero-dose children globally.
• MCV1 coverage declined 2 percentage points from 99% in 2024 to 97% in 2025. There were 10,000 children who missed out on the first measles vaccination.
• MCV2 coverage declined 3 percentage points from 98% in 2024 to 95% in 2025.
• Last dose coverage of HPV vaccination (HPVc) among girls increased from 12% to 74%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Sri Lanka,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Sri Lanka.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P7TF5XRZ5TZD-1674051314-8115</_dlc_DocId>
    <_dlc_DocIdUrl xmlns="5ce71423-0d49-4a04-8822-86064e799dcd">
      <Url>https://unicef.sharepoint.com/teams/DAPM-DataComm/_layouts/15/DocIdRedir.aspx?ID=P7TF5XRZ5TZD-1674051314-8115</Url>
      <Description>P7TF5XRZ5TZD-1674051314-8115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97AE084-3DA5-4F63-9CC4-1D13198C144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1991f0b3-dcc6-45ce-ac40-8ae41ea1aff7</vt:lpwstr>
  </property>
</Properties>
</file>