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08740cd1e1f2e4f9724d412aeb064b33c9f19ca.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9601f76f34d705fbd080d55fa77ba4f30018b3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2409e55bc7ffabda32d4dad39c31a1f41da037b.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363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363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363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363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363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363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363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363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3632"/>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363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363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61267"/>
              <a:ext cx="311052" cy="30381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61267"/>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61267"/>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61267"/>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6126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6126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61267"/>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61267"/>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61267"/>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61267"/>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865085"/>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865085"/>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865085"/>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865085"/>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865085"/>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865085"/>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865085"/>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865085"/>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865085"/>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865085"/>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865085"/>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865085"/>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865085"/>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865085"/>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865085"/>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865085"/>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472721"/>
              <a:ext cx="311052"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472721"/>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472721"/>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472721"/>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472721"/>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472721"/>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472721"/>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472721"/>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472721"/>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472721"/>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472721"/>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472721"/>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472721"/>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472721"/>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6" name="rc106"/>
            <p:cNvSpPr/>
            <p:nvPr/>
          </p:nvSpPr>
          <p:spPr>
            <a:xfrm>
              <a:off x="6554887" y="2257449"/>
              <a:ext cx="311052" cy="303817"/>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07" name="rc107"/>
            <p:cNvSpPr/>
            <p:nvPr/>
          </p:nvSpPr>
          <p:spPr>
            <a:xfrm>
              <a:off x="6865939" y="225744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257449"/>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257449"/>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257449"/>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257449"/>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257449"/>
              <a:ext cx="311052"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257449"/>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1578050" y="3168903"/>
              <a:ext cx="311052" cy="303817"/>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15" name="rc115"/>
            <p:cNvSpPr/>
            <p:nvPr/>
          </p:nvSpPr>
          <p:spPr>
            <a:xfrm>
              <a:off x="1889102"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16" name="rc116"/>
            <p:cNvSpPr/>
            <p:nvPr/>
          </p:nvSpPr>
          <p:spPr>
            <a:xfrm>
              <a:off x="2200154" y="3168903"/>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7" name="rc117"/>
            <p:cNvSpPr/>
            <p:nvPr/>
          </p:nvSpPr>
          <p:spPr>
            <a:xfrm>
              <a:off x="2511207"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2822259" y="3168903"/>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9" name="rc119"/>
            <p:cNvSpPr/>
            <p:nvPr/>
          </p:nvSpPr>
          <p:spPr>
            <a:xfrm>
              <a:off x="313331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3444364" y="3168903"/>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3755416"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4066468" y="3168903"/>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3" name="rc123"/>
            <p:cNvSpPr/>
            <p:nvPr/>
          </p:nvSpPr>
          <p:spPr>
            <a:xfrm>
              <a:off x="437752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4" name="rc124"/>
            <p:cNvSpPr/>
            <p:nvPr/>
          </p:nvSpPr>
          <p:spPr>
            <a:xfrm>
              <a:off x="4688573" y="3168903"/>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4999625"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6" name="rc126"/>
            <p:cNvSpPr/>
            <p:nvPr/>
          </p:nvSpPr>
          <p:spPr>
            <a:xfrm>
              <a:off x="5310677"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5621730"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8" name="rc128"/>
            <p:cNvSpPr/>
            <p:nvPr/>
          </p:nvSpPr>
          <p:spPr>
            <a:xfrm>
              <a:off x="5932782"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6243834"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0" name="rc130"/>
            <p:cNvSpPr/>
            <p:nvPr/>
          </p:nvSpPr>
          <p:spPr>
            <a:xfrm>
              <a:off x="6554887" y="3168903"/>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6865939" y="3168903"/>
              <a:ext cx="311052"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2" name="rc132"/>
            <p:cNvSpPr/>
            <p:nvPr/>
          </p:nvSpPr>
          <p:spPr>
            <a:xfrm>
              <a:off x="7176991" y="3168903"/>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3168903"/>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3168903"/>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3168903"/>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3168903"/>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3168903"/>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8" name="rc138"/>
            <p:cNvSpPr/>
            <p:nvPr/>
          </p:nvSpPr>
          <p:spPr>
            <a:xfrm>
              <a:off x="5621730" y="3776538"/>
              <a:ext cx="311052" cy="30381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9" name="rc139"/>
            <p:cNvSpPr/>
            <p:nvPr/>
          </p:nvSpPr>
          <p:spPr>
            <a:xfrm>
              <a:off x="5932782" y="3776538"/>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6243834"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1" name="rc141"/>
            <p:cNvSpPr/>
            <p:nvPr/>
          </p:nvSpPr>
          <p:spPr>
            <a:xfrm>
              <a:off x="6554887"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2" name="rc142"/>
            <p:cNvSpPr/>
            <p:nvPr/>
          </p:nvSpPr>
          <p:spPr>
            <a:xfrm>
              <a:off x="6865939"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3" name="rc143"/>
            <p:cNvSpPr/>
            <p:nvPr/>
          </p:nvSpPr>
          <p:spPr>
            <a:xfrm>
              <a:off x="7176991" y="3776538"/>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7488044" y="3776538"/>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5" name="rc145"/>
            <p:cNvSpPr/>
            <p:nvPr/>
          </p:nvSpPr>
          <p:spPr>
            <a:xfrm>
              <a:off x="7799096" y="3776538"/>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8110148" y="3776538"/>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7" name="rc147"/>
            <p:cNvSpPr/>
            <p:nvPr/>
          </p:nvSpPr>
          <p:spPr>
            <a:xfrm>
              <a:off x="8421201" y="3776538"/>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8732253" y="3776538"/>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8110148" y="4080356"/>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0" name="rc150"/>
            <p:cNvSpPr/>
            <p:nvPr/>
          </p:nvSpPr>
          <p:spPr>
            <a:xfrm>
              <a:off x="8421201" y="4080356"/>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1" name="rc151"/>
            <p:cNvSpPr/>
            <p:nvPr/>
          </p:nvSpPr>
          <p:spPr>
            <a:xfrm>
              <a:off x="8732253" y="4080356"/>
              <a:ext cx="311052"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2" name="rc152"/>
            <p:cNvSpPr/>
            <p:nvPr/>
          </p:nvSpPr>
          <p:spPr>
            <a:xfrm>
              <a:off x="955945" y="4384174"/>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1266997"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4" name="rc154"/>
            <p:cNvSpPr/>
            <p:nvPr/>
          </p:nvSpPr>
          <p:spPr>
            <a:xfrm>
              <a:off x="1578050" y="4384174"/>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1889102" y="4384174"/>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6" name="rc156"/>
            <p:cNvSpPr/>
            <p:nvPr/>
          </p:nvSpPr>
          <p:spPr>
            <a:xfrm>
              <a:off x="2200154"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2511207"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8" name="rc158"/>
            <p:cNvSpPr/>
            <p:nvPr/>
          </p:nvSpPr>
          <p:spPr>
            <a:xfrm>
              <a:off x="2822259"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3133311" y="4384174"/>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0" name="rc160"/>
            <p:cNvSpPr/>
            <p:nvPr/>
          </p:nvSpPr>
          <p:spPr>
            <a:xfrm>
              <a:off x="3444364"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3755416"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4066468" y="4384174"/>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4377521" y="4384174"/>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4688573"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4999625"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5310677"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5621730" y="4384174"/>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5932782" y="4384174"/>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6243834" y="4384174"/>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70" name="rc170"/>
            <p:cNvSpPr/>
            <p:nvPr/>
          </p:nvSpPr>
          <p:spPr>
            <a:xfrm>
              <a:off x="6554887" y="4384174"/>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1" name="rc171"/>
            <p:cNvSpPr/>
            <p:nvPr/>
          </p:nvSpPr>
          <p:spPr>
            <a:xfrm>
              <a:off x="6865939" y="4384174"/>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2" name="rc172"/>
            <p:cNvSpPr/>
            <p:nvPr/>
          </p:nvSpPr>
          <p:spPr>
            <a:xfrm>
              <a:off x="7176991" y="4384174"/>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3" name="rc173"/>
            <p:cNvSpPr/>
            <p:nvPr/>
          </p:nvSpPr>
          <p:spPr>
            <a:xfrm>
              <a:off x="7488044" y="4384174"/>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4" name="rc174"/>
            <p:cNvSpPr/>
            <p:nvPr/>
          </p:nvSpPr>
          <p:spPr>
            <a:xfrm>
              <a:off x="7799096" y="4384174"/>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5" name="rc175"/>
            <p:cNvSpPr/>
            <p:nvPr/>
          </p:nvSpPr>
          <p:spPr>
            <a:xfrm>
              <a:off x="8110148" y="4384174"/>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8421201" y="4384174"/>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7" name="rc177"/>
            <p:cNvSpPr/>
            <p:nvPr/>
          </p:nvSpPr>
          <p:spPr>
            <a:xfrm>
              <a:off x="8732253" y="4384174"/>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955945" y="4991809"/>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9" name="rc179"/>
            <p:cNvSpPr/>
            <p:nvPr/>
          </p:nvSpPr>
          <p:spPr>
            <a:xfrm>
              <a:off x="1266997" y="4991809"/>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0" name="rc180"/>
            <p:cNvSpPr/>
            <p:nvPr/>
          </p:nvSpPr>
          <p:spPr>
            <a:xfrm>
              <a:off x="1578050"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1" name="rc181"/>
            <p:cNvSpPr/>
            <p:nvPr/>
          </p:nvSpPr>
          <p:spPr>
            <a:xfrm>
              <a:off x="1889102" y="4991809"/>
              <a:ext cx="311052" cy="30381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2" name="rc182"/>
            <p:cNvSpPr/>
            <p:nvPr/>
          </p:nvSpPr>
          <p:spPr>
            <a:xfrm>
              <a:off x="2200154"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3" name="rc183"/>
            <p:cNvSpPr/>
            <p:nvPr/>
          </p:nvSpPr>
          <p:spPr>
            <a:xfrm>
              <a:off x="2511207" y="4991809"/>
              <a:ext cx="311052"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4" name="rc184"/>
            <p:cNvSpPr/>
            <p:nvPr/>
          </p:nvSpPr>
          <p:spPr>
            <a:xfrm>
              <a:off x="2822259" y="4991809"/>
              <a:ext cx="311052"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85" name="rc185"/>
            <p:cNvSpPr/>
            <p:nvPr/>
          </p:nvSpPr>
          <p:spPr>
            <a:xfrm>
              <a:off x="3133311" y="4991809"/>
              <a:ext cx="311052" cy="30381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6" name="rc186"/>
            <p:cNvSpPr/>
            <p:nvPr/>
          </p:nvSpPr>
          <p:spPr>
            <a:xfrm>
              <a:off x="3444364" y="4991809"/>
              <a:ext cx="311052" cy="30381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87" name="rc187"/>
            <p:cNvSpPr/>
            <p:nvPr/>
          </p:nvSpPr>
          <p:spPr>
            <a:xfrm>
              <a:off x="3755416" y="4991809"/>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8" name="rc188"/>
            <p:cNvSpPr/>
            <p:nvPr/>
          </p:nvSpPr>
          <p:spPr>
            <a:xfrm>
              <a:off x="4066468" y="4991809"/>
              <a:ext cx="311052" cy="30381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9" name="rc189"/>
            <p:cNvSpPr/>
            <p:nvPr/>
          </p:nvSpPr>
          <p:spPr>
            <a:xfrm>
              <a:off x="4377521" y="4991809"/>
              <a:ext cx="311052" cy="30381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4991809"/>
              <a:ext cx="311052"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4991809"/>
              <a:ext cx="311052"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4991809"/>
              <a:ext cx="311052"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4991809"/>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4991809"/>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4991809"/>
              <a:ext cx="311052"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4991809"/>
              <a:ext cx="311052"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4991809"/>
              <a:ext cx="311052" cy="30381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4991809"/>
              <a:ext cx="311052" cy="30381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4991809"/>
              <a:ext cx="311052"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4991809"/>
              <a:ext cx="311052" cy="30381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4991809"/>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4991809"/>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4991809"/>
              <a:ext cx="311052"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4" name="rc204"/>
            <p:cNvSpPr/>
            <p:nvPr/>
          </p:nvSpPr>
          <p:spPr>
            <a:xfrm>
              <a:off x="955945" y="4687992"/>
              <a:ext cx="311052"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5" name="rc205"/>
            <p:cNvSpPr/>
            <p:nvPr/>
          </p:nvSpPr>
          <p:spPr>
            <a:xfrm>
              <a:off x="1266997"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6" name="rc206"/>
            <p:cNvSpPr/>
            <p:nvPr/>
          </p:nvSpPr>
          <p:spPr>
            <a:xfrm>
              <a:off x="1578050" y="4687992"/>
              <a:ext cx="311052"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7" name="rc207"/>
            <p:cNvSpPr/>
            <p:nvPr/>
          </p:nvSpPr>
          <p:spPr>
            <a:xfrm>
              <a:off x="1889102" y="4687992"/>
              <a:ext cx="311052"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2200154"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2511207"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0" name="rc210"/>
            <p:cNvSpPr/>
            <p:nvPr/>
          </p:nvSpPr>
          <p:spPr>
            <a:xfrm>
              <a:off x="2822259"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1" name="rc211"/>
            <p:cNvSpPr/>
            <p:nvPr/>
          </p:nvSpPr>
          <p:spPr>
            <a:xfrm>
              <a:off x="3133311" y="4687992"/>
              <a:ext cx="311052"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2" name="rc212"/>
            <p:cNvSpPr/>
            <p:nvPr/>
          </p:nvSpPr>
          <p:spPr>
            <a:xfrm>
              <a:off x="3444364"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3755416"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4" name="rc214"/>
            <p:cNvSpPr/>
            <p:nvPr/>
          </p:nvSpPr>
          <p:spPr>
            <a:xfrm>
              <a:off x="4066468" y="4687992"/>
              <a:ext cx="311052"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4377521" y="4687992"/>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6" name="rc216"/>
            <p:cNvSpPr/>
            <p:nvPr/>
          </p:nvSpPr>
          <p:spPr>
            <a:xfrm>
              <a:off x="4688573"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7" name="rc217"/>
            <p:cNvSpPr/>
            <p:nvPr/>
          </p:nvSpPr>
          <p:spPr>
            <a:xfrm>
              <a:off x="4999625"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8" name="rc218"/>
            <p:cNvSpPr/>
            <p:nvPr/>
          </p:nvSpPr>
          <p:spPr>
            <a:xfrm>
              <a:off x="5310677"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9" name="rc219"/>
            <p:cNvSpPr/>
            <p:nvPr/>
          </p:nvSpPr>
          <p:spPr>
            <a:xfrm>
              <a:off x="5621730" y="4687992"/>
              <a:ext cx="311052" cy="303817"/>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0" name="rc220"/>
            <p:cNvSpPr/>
            <p:nvPr/>
          </p:nvSpPr>
          <p:spPr>
            <a:xfrm>
              <a:off x="5932782" y="4687992"/>
              <a:ext cx="311052" cy="303817"/>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6243834" y="4687992"/>
              <a:ext cx="311052"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2" name="rc222"/>
            <p:cNvSpPr/>
            <p:nvPr/>
          </p:nvSpPr>
          <p:spPr>
            <a:xfrm>
              <a:off x="6554887" y="468799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6865939" y="4687992"/>
              <a:ext cx="311052"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7176991" y="4687992"/>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5" name="rc225"/>
            <p:cNvSpPr/>
            <p:nvPr/>
          </p:nvSpPr>
          <p:spPr>
            <a:xfrm>
              <a:off x="7488044" y="4687992"/>
              <a:ext cx="311052" cy="30381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6" name="rc226"/>
            <p:cNvSpPr/>
            <p:nvPr/>
          </p:nvSpPr>
          <p:spPr>
            <a:xfrm>
              <a:off x="7799096" y="4687992"/>
              <a:ext cx="311052" cy="303817"/>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7" name="rc227"/>
            <p:cNvSpPr/>
            <p:nvPr/>
          </p:nvSpPr>
          <p:spPr>
            <a:xfrm>
              <a:off x="8110148" y="4687992"/>
              <a:ext cx="311052"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8" name="rc228"/>
            <p:cNvSpPr/>
            <p:nvPr/>
          </p:nvSpPr>
          <p:spPr>
            <a:xfrm>
              <a:off x="8421201" y="4687992"/>
              <a:ext cx="311052"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8732253" y="4687992"/>
              <a:ext cx="311052"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0" name="rc230"/>
            <p:cNvSpPr/>
            <p:nvPr/>
          </p:nvSpPr>
          <p:spPr>
            <a:xfrm>
              <a:off x="6865939" y="5295627"/>
              <a:ext cx="311052" cy="30381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1" name="rc231"/>
            <p:cNvSpPr/>
            <p:nvPr/>
          </p:nvSpPr>
          <p:spPr>
            <a:xfrm>
              <a:off x="7176991" y="5295627"/>
              <a:ext cx="311052" cy="30381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2" name="rc232"/>
            <p:cNvSpPr/>
            <p:nvPr/>
          </p:nvSpPr>
          <p:spPr>
            <a:xfrm>
              <a:off x="7488044" y="5295627"/>
              <a:ext cx="311052"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3" name="rc233"/>
            <p:cNvSpPr/>
            <p:nvPr/>
          </p:nvSpPr>
          <p:spPr>
            <a:xfrm>
              <a:off x="7799096" y="5295627"/>
              <a:ext cx="311052" cy="30381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4" name="rc234"/>
            <p:cNvSpPr/>
            <p:nvPr/>
          </p:nvSpPr>
          <p:spPr>
            <a:xfrm>
              <a:off x="8110148" y="5295627"/>
              <a:ext cx="311052"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5" name="rc235"/>
            <p:cNvSpPr/>
            <p:nvPr/>
          </p:nvSpPr>
          <p:spPr>
            <a:xfrm>
              <a:off x="8421201" y="5295627"/>
              <a:ext cx="311052"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6" name="rc236"/>
            <p:cNvSpPr/>
            <p:nvPr/>
          </p:nvSpPr>
          <p:spPr>
            <a:xfrm>
              <a:off x="8732253" y="5295627"/>
              <a:ext cx="311052"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tx237"/>
            <p:cNvSpPr/>
            <p:nvPr/>
          </p:nvSpPr>
          <p:spPr>
            <a:xfrm>
              <a:off x="105118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8" name="tx238"/>
            <p:cNvSpPr/>
            <p:nvPr/>
          </p:nvSpPr>
          <p:spPr>
            <a:xfrm>
              <a:off x="136223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167328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0" name="tx240"/>
            <p:cNvSpPr/>
            <p:nvPr/>
          </p:nvSpPr>
          <p:spPr>
            <a:xfrm>
              <a:off x="198433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1" name="tx241"/>
            <p:cNvSpPr/>
            <p:nvPr/>
          </p:nvSpPr>
          <p:spPr>
            <a:xfrm>
              <a:off x="229539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260644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3" name="tx243"/>
            <p:cNvSpPr/>
            <p:nvPr/>
          </p:nvSpPr>
          <p:spPr>
            <a:xfrm>
              <a:off x="2896402"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322854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353960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385065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7" name="tx247"/>
            <p:cNvSpPr/>
            <p:nvPr/>
          </p:nvSpPr>
          <p:spPr>
            <a:xfrm>
              <a:off x="41617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447275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4762716"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5094862"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5384820"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2" name="tx252"/>
            <p:cNvSpPr/>
            <p:nvPr/>
          </p:nvSpPr>
          <p:spPr>
            <a:xfrm>
              <a:off x="571696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602801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4" name="tx254"/>
            <p:cNvSpPr/>
            <p:nvPr/>
          </p:nvSpPr>
          <p:spPr>
            <a:xfrm>
              <a:off x="633907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5" name="tx255"/>
            <p:cNvSpPr/>
            <p:nvPr/>
          </p:nvSpPr>
          <p:spPr>
            <a:xfrm>
              <a:off x="665012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696117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7" name="tx257"/>
            <p:cNvSpPr/>
            <p:nvPr/>
          </p:nvSpPr>
          <p:spPr>
            <a:xfrm>
              <a:off x="7272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8" name="tx258"/>
            <p:cNvSpPr/>
            <p:nvPr/>
          </p:nvSpPr>
          <p:spPr>
            <a:xfrm>
              <a:off x="7562187"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59" name="tx259"/>
            <p:cNvSpPr/>
            <p:nvPr/>
          </p:nvSpPr>
          <p:spPr>
            <a:xfrm>
              <a:off x="7873239"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0" name="tx260"/>
            <p:cNvSpPr/>
            <p:nvPr/>
          </p:nvSpPr>
          <p:spPr>
            <a:xfrm>
              <a:off x="8184291" y="206409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1" name="tx261"/>
            <p:cNvSpPr/>
            <p:nvPr/>
          </p:nvSpPr>
          <p:spPr>
            <a:xfrm>
              <a:off x="8516437"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2" name="tx262"/>
            <p:cNvSpPr/>
            <p:nvPr/>
          </p:nvSpPr>
          <p:spPr>
            <a:xfrm>
              <a:off x="882748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3" name="tx263"/>
            <p:cNvSpPr/>
            <p:nvPr/>
          </p:nvSpPr>
          <p:spPr>
            <a:xfrm>
              <a:off x="105118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64" name="tx264"/>
            <p:cNvSpPr/>
            <p:nvPr/>
          </p:nvSpPr>
          <p:spPr>
            <a:xfrm>
              <a:off x="136223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167328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1963245"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7" name="tx267"/>
            <p:cNvSpPr/>
            <p:nvPr/>
          </p:nvSpPr>
          <p:spPr>
            <a:xfrm>
              <a:off x="229539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260644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291749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0" name="tx270"/>
            <p:cNvSpPr/>
            <p:nvPr/>
          </p:nvSpPr>
          <p:spPr>
            <a:xfrm>
              <a:off x="322854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353960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3829559"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41617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4451664"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478380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509486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540591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695873"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602801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0" name="tx280"/>
            <p:cNvSpPr/>
            <p:nvPr/>
          </p:nvSpPr>
          <p:spPr>
            <a:xfrm>
              <a:off x="633907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1" name="tx281"/>
            <p:cNvSpPr/>
            <p:nvPr/>
          </p:nvSpPr>
          <p:spPr>
            <a:xfrm>
              <a:off x="665012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6940082"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7272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4" name="tx284"/>
            <p:cNvSpPr/>
            <p:nvPr/>
          </p:nvSpPr>
          <p:spPr>
            <a:xfrm>
              <a:off x="75832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5" name="tx285"/>
            <p:cNvSpPr/>
            <p:nvPr/>
          </p:nvSpPr>
          <p:spPr>
            <a:xfrm>
              <a:off x="7894332"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6" name="tx286"/>
            <p:cNvSpPr/>
            <p:nvPr/>
          </p:nvSpPr>
          <p:spPr>
            <a:xfrm>
              <a:off x="8184291" y="267173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7" name="tx287"/>
            <p:cNvSpPr/>
            <p:nvPr/>
          </p:nvSpPr>
          <p:spPr>
            <a:xfrm>
              <a:off x="8516437"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882748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9" name="tx289"/>
            <p:cNvSpPr/>
            <p:nvPr/>
          </p:nvSpPr>
          <p:spPr>
            <a:xfrm>
              <a:off x="105118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90" name="tx290"/>
            <p:cNvSpPr/>
            <p:nvPr/>
          </p:nvSpPr>
          <p:spPr>
            <a:xfrm>
              <a:off x="136223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1673286" y="29781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2" name="tx292"/>
            <p:cNvSpPr/>
            <p:nvPr/>
          </p:nvSpPr>
          <p:spPr>
            <a:xfrm>
              <a:off x="1963245"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3" name="tx293"/>
            <p:cNvSpPr/>
            <p:nvPr/>
          </p:nvSpPr>
          <p:spPr>
            <a:xfrm>
              <a:off x="229539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4" name="tx294"/>
            <p:cNvSpPr/>
            <p:nvPr/>
          </p:nvSpPr>
          <p:spPr>
            <a:xfrm>
              <a:off x="260644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5" name="tx295"/>
            <p:cNvSpPr/>
            <p:nvPr/>
          </p:nvSpPr>
          <p:spPr>
            <a:xfrm>
              <a:off x="291749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6" name="tx296"/>
            <p:cNvSpPr/>
            <p:nvPr/>
          </p:nvSpPr>
          <p:spPr>
            <a:xfrm>
              <a:off x="322854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353960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3829559"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41617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4451664"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478380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509486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40591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695873"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02801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633907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7" name="tx307"/>
            <p:cNvSpPr/>
            <p:nvPr/>
          </p:nvSpPr>
          <p:spPr>
            <a:xfrm>
              <a:off x="665012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6940082" y="29755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9" name="tx309"/>
            <p:cNvSpPr/>
            <p:nvPr/>
          </p:nvSpPr>
          <p:spPr>
            <a:xfrm>
              <a:off x="7272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0" name="tx310"/>
            <p:cNvSpPr/>
            <p:nvPr/>
          </p:nvSpPr>
          <p:spPr>
            <a:xfrm>
              <a:off x="75832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1" name="tx311"/>
            <p:cNvSpPr/>
            <p:nvPr/>
          </p:nvSpPr>
          <p:spPr>
            <a:xfrm>
              <a:off x="7894332"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2" name="tx312"/>
            <p:cNvSpPr/>
            <p:nvPr/>
          </p:nvSpPr>
          <p:spPr>
            <a:xfrm>
              <a:off x="8184291" y="29768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3" name="tx313"/>
            <p:cNvSpPr/>
            <p:nvPr/>
          </p:nvSpPr>
          <p:spPr>
            <a:xfrm>
              <a:off x="8516437"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882748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5" name="tx315"/>
            <p:cNvSpPr/>
            <p:nvPr/>
          </p:nvSpPr>
          <p:spPr>
            <a:xfrm>
              <a:off x="1963245"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6" name="tx316"/>
            <p:cNvSpPr/>
            <p:nvPr/>
          </p:nvSpPr>
          <p:spPr>
            <a:xfrm>
              <a:off x="229539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260644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291749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9" name="tx319"/>
            <p:cNvSpPr/>
            <p:nvPr/>
          </p:nvSpPr>
          <p:spPr>
            <a:xfrm>
              <a:off x="322854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0" name="tx320"/>
            <p:cNvSpPr/>
            <p:nvPr/>
          </p:nvSpPr>
          <p:spPr>
            <a:xfrm>
              <a:off x="353960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3829559"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2" name="tx322"/>
            <p:cNvSpPr/>
            <p:nvPr/>
          </p:nvSpPr>
          <p:spPr>
            <a:xfrm>
              <a:off x="41617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4451664"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4762716"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5094862"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5405914"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5695873"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8" name="tx328"/>
            <p:cNvSpPr/>
            <p:nvPr/>
          </p:nvSpPr>
          <p:spPr>
            <a:xfrm>
              <a:off x="602801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633907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0" name="tx330"/>
            <p:cNvSpPr/>
            <p:nvPr/>
          </p:nvSpPr>
          <p:spPr>
            <a:xfrm>
              <a:off x="6650123"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6940082"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7272228"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3" name="tx333"/>
            <p:cNvSpPr/>
            <p:nvPr/>
          </p:nvSpPr>
          <p:spPr>
            <a:xfrm>
              <a:off x="75832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4" name="tx334"/>
            <p:cNvSpPr/>
            <p:nvPr/>
          </p:nvSpPr>
          <p:spPr>
            <a:xfrm>
              <a:off x="7873239" y="358318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5" name="tx335"/>
            <p:cNvSpPr/>
            <p:nvPr/>
          </p:nvSpPr>
          <p:spPr>
            <a:xfrm>
              <a:off x="8184291" y="358450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6" name="tx336"/>
            <p:cNvSpPr/>
            <p:nvPr/>
          </p:nvSpPr>
          <p:spPr>
            <a:xfrm>
              <a:off x="8516437"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8827489"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8" name="tx338"/>
            <p:cNvSpPr/>
            <p:nvPr/>
          </p:nvSpPr>
          <p:spPr>
            <a:xfrm>
              <a:off x="696117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9" name="tx339"/>
            <p:cNvSpPr/>
            <p:nvPr/>
          </p:nvSpPr>
          <p:spPr>
            <a:xfrm>
              <a:off x="7272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0" name="tx340"/>
            <p:cNvSpPr/>
            <p:nvPr/>
          </p:nvSpPr>
          <p:spPr>
            <a:xfrm>
              <a:off x="75832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7873239" y="23679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820538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3" name="tx343"/>
            <p:cNvSpPr/>
            <p:nvPr/>
          </p:nvSpPr>
          <p:spPr>
            <a:xfrm>
              <a:off x="8516437"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882748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5" name="tx345"/>
            <p:cNvSpPr/>
            <p:nvPr/>
          </p:nvSpPr>
          <p:spPr>
            <a:xfrm>
              <a:off x="1963245"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6" name="tx346"/>
            <p:cNvSpPr/>
            <p:nvPr/>
          </p:nvSpPr>
          <p:spPr>
            <a:xfrm>
              <a:off x="229539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7" name="tx347"/>
            <p:cNvSpPr/>
            <p:nvPr/>
          </p:nvSpPr>
          <p:spPr>
            <a:xfrm>
              <a:off x="260644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8" name="tx348"/>
            <p:cNvSpPr/>
            <p:nvPr/>
          </p:nvSpPr>
          <p:spPr>
            <a:xfrm>
              <a:off x="291749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322854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353960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3829559"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41617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3" name="tx353"/>
            <p:cNvSpPr/>
            <p:nvPr/>
          </p:nvSpPr>
          <p:spPr>
            <a:xfrm>
              <a:off x="4451664"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4" name="tx354"/>
            <p:cNvSpPr/>
            <p:nvPr/>
          </p:nvSpPr>
          <p:spPr>
            <a:xfrm>
              <a:off x="4762716"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509486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540591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5695873"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02801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9" name="tx359"/>
            <p:cNvSpPr/>
            <p:nvPr/>
          </p:nvSpPr>
          <p:spPr>
            <a:xfrm>
              <a:off x="633907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0" name="tx360"/>
            <p:cNvSpPr/>
            <p:nvPr/>
          </p:nvSpPr>
          <p:spPr>
            <a:xfrm>
              <a:off x="6650123"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1" name="tx361"/>
            <p:cNvSpPr/>
            <p:nvPr/>
          </p:nvSpPr>
          <p:spPr>
            <a:xfrm>
              <a:off x="6940082" y="327936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2" name="tx362"/>
            <p:cNvSpPr/>
            <p:nvPr/>
          </p:nvSpPr>
          <p:spPr>
            <a:xfrm>
              <a:off x="7272228"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3" name="tx363"/>
            <p:cNvSpPr/>
            <p:nvPr/>
          </p:nvSpPr>
          <p:spPr>
            <a:xfrm>
              <a:off x="75832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4" name="tx364"/>
            <p:cNvSpPr/>
            <p:nvPr/>
          </p:nvSpPr>
          <p:spPr>
            <a:xfrm>
              <a:off x="7894332"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8184291" y="328068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6" name="tx366"/>
            <p:cNvSpPr/>
            <p:nvPr/>
          </p:nvSpPr>
          <p:spPr>
            <a:xfrm>
              <a:off x="8516437"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882748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8" name="tx368"/>
            <p:cNvSpPr/>
            <p:nvPr/>
          </p:nvSpPr>
          <p:spPr>
            <a:xfrm>
              <a:off x="602801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6317977"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0" name="tx370"/>
            <p:cNvSpPr/>
            <p:nvPr/>
          </p:nvSpPr>
          <p:spPr>
            <a:xfrm>
              <a:off x="6629030"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6940082"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7272228"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75832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4" name="tx374"/>
            <p:cNvSpPr/>
            <p:nvPr/>
          </p:nvSpPr>
          <p:spPr>
            <a:xfrm>
              <a:off x="7873239"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5" name="tx375"/>
            <p:cNvSpPr/>
            <p:nvPr/>
          </p:nvSpPr>
          <p:spPr>
            <a:xfrm>
              <a:off x="8184291" y="388700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8516437"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8827489"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8" name="tx378"/>
            <p:cNvSpPr/>
            <p:nvPr/>
          </p:nvSpPr>
          <p:spPr>
            <a:xfrm>
              <a:off x="820538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9" name="tx379"/>
            <p:cNvSpPr/>
            <p:nvPr/>
          </p:nvSpPr>
          <p:spPr>
            <a:xfrm>
              <a:off x="8516437"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8827489"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1" name="tx381"/>
            <p:cNvSpPr/>
            <p:nvPr/>
          </p:nvSpPr>
          <p:spPr>
            <a:xfrm>
              <a:off x="105118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2" name="tx382"/>
            <p:cNvSpPr/>
            <p:nvPr/>
          </p:nvSpPr>
          <p:spPr>
            <a:xfrm>
              <a:off x="136223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3" name="tx383"/>
            <p:cNvSpPr/>
            <p:nvPr/>
          </p:nvSpPr>
          <p:spPr>
            <a:xfrm>
              <a:off x="167328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198433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5" name="tx385"/>
            <p:cNvSpPr/>
            <p:nvPr/>
          </p:nvSpPr>
          <p:spPr>
            <a:xfrm>
              <a:off x="229539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260644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289640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322854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353960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385065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41617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4472757"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3" name="tx393"/>
            <p:cNvSpPr/>
            <p:nvPr/>
          </p:nvSpPr>
          <p:spPr>
            <a:xfrm>
              <a:off x="478380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5094862"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5384820"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571696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602801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633907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665012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0" name="tx400"/>
            <p:cNvSpPr/>
            <p:nvPr/>
          </p:nvSpPr>
          <p:spPr>
            <a:xfrm>
              <a:off x="6940082"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7251134"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2" name="tx402"/>
            <p:cNvSpPr/>
            <p:nvPr/>
          </p:nvSpPr>
          <p:spPr>
            <a:xfrm>
              <a:off x="7583280" y="449828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3" name="tx403"/>
            <p:cNvSpPr/>
            <p:nvPr/>
          </p:nvSpPr>
          <p:spPr>
            <a:xfrm>
              <a:off x="7873239" y="449463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4" name="tx404"/>
            <p:cNvSpPr/>
            <p:nvPr/>
          </p:nvSpPr>
          <p:spPr>
            <a:xfrm>
              <a:off x="820538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5" name="tx405"/>
            <p:cNvSpPr/>
            <p:nvPr/>
          </p:nvSpPr>
          <p:spPr>
            <a:xfrm>
              <a:off x="8516437"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6" name="tx406"/>
            <p:cNvSpPr/>
            <p:nvPr/>
          </p:nvSpPr>
          <p:spPr>
            <a:xfrm>
              <a:off x="882748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7" name="tx407"/>
            <p:cNvSpPr/>
            <p:nvPr/>
          </p:nvSpPr>
          <p:spPr>
            <a:xfrm>
              <a:off x="105118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8" name="tx408"/>
            <p:cNvSpPr/>
            <p:nvPr/>
          </p:nvSpPr>
          <p:spPr>
            <a:xfrm>
              <a:off x="1362234"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9" name="tx409"/>
            <p:cNvSpPr/>
            <p:nvPr/>
          </p:nvSpPr>
          <p:spPr>
            <a:xfrm>
              <a:off x="1673286"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0" name="tx410"/>
            <p:cNvSpPr/>
            <p:nvPr/>
          </p:nvSpPr>
          <p:spPr>
            <a:xfrm>
              <a:off x="1984338"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229539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2" name="tx412"/>
            <p:cNvSpPr/>
            <p:nvPr/>
          </p:nvSpPr>
          <p:spPr>
            <a:xfrm>
              <a:off x="3850652"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3" name="tx413"/>
            <p:cNvSpPr/>
            <p:nvPr/>
          </p:nvSpPr>
          <p:spPr>
            <a:xfrm>
              <a:off x="4161705" y="510491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4" name="tx414"/>
            <p:cNvSpPr/>
            <p:nvPr/>
          </p:nvSpPr>
          <p:spPr>
            <a:xfrm>
              <a:off x="4472757"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5" name="tx415"/>
            <p:cNvSpPr/>
            <p:nvPr/>
          </p:nvSpPr>
          <p:spPr>
            <a:xfrm>
              <a:off x="478380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6" name="tx416"/>
            <p:cNvSpPr/>
            <p:nvPr/>
          </p:nvSpPr>
          <p:spPr>
            <a:xfrm>
              <a:off x="5094862"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7" name="tx417"/>
            <p:cNvSpPr/>
            <p:nvPr/>
          </p:nvSpPr>
          <p:spPr>
            <a:xfrm>
              <a:off x="5384820"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8" name="tx418"/>
            <p:cNvSpPr/>
            <p:nvPr/>
          </p:nvSpPr>
          <p:spPr>
            <a:xfrm>
              <a:off x="571696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602801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0" name="tx420"/>
            <p:cNvSpPr/>
            <p:nvPr/>
          </p:nvSpPr>
          <p:spPr>
            <a:xfrm>
              <a:off x="6339071"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1" name="tx421"/>
            <p:cNvSpPr/>
            <p:nvPr/>
          </p:nvSpPr>
          <p:spPr>
            <a:xfrm>
              <a:off x="665012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2" name="tx422"/>
            <p:cNvSpPr/>
            <p:nvPr/>
          </p:nvSpPr>
          <p:spPr>
            <a:xfrm>
              <a:off x="694008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3" name="tx423"/>
            <p:cNvSpPr/>
            <p:nvPr/>
          </p:nvSpPr>
          <p:spPr>
            <a:xfrm>
              <a:off x="7251134" y="510359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4" name="tx424"/>
            <p:cNvSpPr/>
            <p:nvPr/>
          </p:nvSpPr>
          <p:spPr>
            <a:xfrm>
              <a:off x="75832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25" name="tx425"/>
            <p:cNvSpPr/>
            <p:nvPr/>
          </p:nvSpPr>
          <p:spPr>
            <a:xfrm>
              <a:off x="7873239" y="5102220"/>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26" name="tx426"/>
            <p:cNvSpPr/>
            <p:nvPr/>
          </p:nvSpPr>
          <p:spPr>
            <a:xfrm>
              <a:off x="8205385"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7" name="tx427"/>
            <p:cNvSpPr/>
            <p:nvPr/>
          </p:nvSpPr>
          <p:spPr>
            <a:xfrm>
              <a:off x="8516437"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8" name="tx428"/>
            <p:cNvSpPr/>
            <p:nvPr/>
          </p:nvSpPr>
          <p:spPr>
            <a:xfrm>
              <a:off x="882748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9" name="tx429"/>
            <p:cNvSpPr/>
            <p:nvPr/>
          </p:nvSpPr>
          <p:spPr>
            <a:xfrm>
              <a:off x="105118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0" name="tx430"/>
            <p:cNvSpPr/>
            <p:nvPr/>
          </p:nvSpPr>
          <p:spPr>
            <a:xfrm>
              <a:off x="136223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1" name="tx431"/>
            <p:cNvSpPr/>
            <p:nvPr/>
          </p:nvSpPr>
          <p:spPr>
            <a:xfrm>
              <a:off x="167328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198433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3" name="tx433"/>
            <p:cNvSpPr/>
            <p:nvPr/>
          </p:nvSpPr>
          <p:spPr>
            <a:xfrm>
              <a:off x="229539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4" name="tx434"/>
            <p:cNvSpPr/>
            <p:nvPr/>
          </p:nvSpPr>
          <p:spPr>
            <a:xfrm>
              <a:off x="260644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291749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322854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7" name="tx437"/>
            <p:cNvSpPr/>
            <p:nvPr/>
          </p:nvSpPr>
          <p:spPr>
            <a:xfrm>
              <a:off x="353960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8" name="tx438"/>
            <p:cNvSpPr/>
            <p:nvPr/>
          </p:nvSpPr>
          <p:spPr>
            <a:xfrm>
              <a:off x="385065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41617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0" name="tx440"/>
            <p:cNvSpPr/>
            <p:nvPr/>
          </p:nvSpPr>
          <p:spPr>
            <a:xfrm>
              <a:off x="4472757"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478380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509486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540591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4" name="tx444"/>
            <p:cNvSpPr/>
            <p:nvPr/>
          </p:nvSpPr>
          <p:spPr>
            <a:xfrm>
              <a:off x="571696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602801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633907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665012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8" name="tx448"/>
            <p:cNvSpPr/>
            <p:nvPr/>
          </p:nvSpPr>
          <p:spPr>
            <a:xfrm>
              <a:off x="696117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7272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7583280" y="48021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1" name="tx451"/>
            <p:cNvSpPr/>
            <p:nvPr/>
          </p:nvSpPr>
          <p:spPr>
            <a:xfrm>
              <a:off x="7894332"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2" name="tx452"/>
            <p:cNvSpPr/>
            <p:nvPr/>
          </p:nvSpPr>
          <p:spPr>
            <a:xfrm>
              <a:off x="820538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3" name="tx453"/>
            <p:cNvSpPr/>
            <p:nvPr/>
          </p:nvSpPr>
          <p:spPr>
            <a:xfrm>
              <a:off x="8516437"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4" name="tx454"/>
            <p:cNvSpPr/>
            <p:nvPr/>
          </p:nvSpPr>
          <p:spPr>
            <a:xfrm>
              <a:off x="882748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5" name="tx455"/>
            <p:cNvSpPr/>
            <p:nvPr/>
          </p:nvSpPr>
          <p:spPr>
            <a:xfrm>
              <a:off x="7272228"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56" name="tx456"/>
            <p:cNvSpPr/>
            <p:nvPr/>
          </p:nvSpPr>
          <p:spPr>
            <a:xfrm>
              <a:off x="7894332"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7" name="tx457"/>
            <p:cNvSpPr/>
            <p:nvPr/>
          </p:nvSpPr>
          <p:spPr>
            <a:xfrm>
              <a:off x="820538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8" name="tx458"/>
            <p:cNvSpPr/>
            <p:nvPr/>
          </p:nvSpPr>
          <p:spPr>
            <a:xfrm>
              <a:off x="8516437"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9" name="tx459"/>
            <p:cNvSpPr/>
            <p:nvPr/>
          </p:nvSpPr>
          <p:spPr>
            <a:xfrm>
              <a:off x="882748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0" name="tx460"/>
            <p:cNvSpPr/>
            <p:nvPr/>
          </p:nvSpPr>
          <p:spPr>
            <a:xfrm>
              <a:off x="1673286" y="35855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61" name="tx461"/>
            <p:cNvSpPr/>
            <p:nvPr/>
          </p:nvSpPr>
          <p:spPr>
            <a:xfrm>
              <a:off x="6650123" y="23702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62" name="tx462"/>
            <p:cNvSpPr/>
            <p:nvPr/>
          </p:nvSpPr>
          <p:spPr>
            <a:xfrm>
              <a:off x="1673286" y="32816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63" name="tx463"/>
            <p:cNvSpPr/>
            <p:nvPr/>
          </p:nvSpPr>
          <p:spPr>
            <a:xfrm>
              <a:off x="5716966" y="3889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64" name="tx464"/>
            <p:cNvSpPr/>
            <p:nvPr/>
          </p:nvSpPr>
          <p:spPr>
            <a:xfrm>
              <a:off x="2606443"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65" name="tx465"/>
            <p:cNvSpPr/>
            <p:nvPr/>
          </p:nvSpPr>
          <p:spPr>
            <a:xfrm>
              <a:off x="2896402" y="51022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66" name="tx466"/>
            <p:cNvSpPr/>
            <p:nvPr/>
          </p:nvSpPr>
          <p:spPr>
            <a:xfrm>
              <a:off x="3228548"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67" name="tx467"/>
            <p:cNvSpPr/>
            <p:nvPr/>
          </p:nvSpPr>
          <p:spPr>
            <a:xfrm>
              <a:off x="3539600" y="510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468" name="tx468"/>
            <p:cNvSpPr/>
            <p:nvPr/>
          </p:nvSpPr>
          <p:spPr>
            <a:xfrm>
              <a:off x="696117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69" name="tx469"/>
            <p:cNvSpPr/>
            <p:nvPr/>
          </p:nvSpPr>
          <p:spPr>
            <a:xfrm>
              <a:off x="7583280"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70" name="tx47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71" name="tx47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72" name="tx47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73" name="tx47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74" name="tx47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75" name="tx47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6" name="tx47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7" name="tx47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8" name="tx47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9" name="tx47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80" name="tx48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81" name="tx48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82" name="tx48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83" name="tx48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84" name="tx48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85" name="tx48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6" name="tx48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7" name="tx48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8" name="tx48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9" name="tx48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90" name="tx49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91" name="tx49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92" name="tx49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93" name="tx49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94" name="tx49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95" name="tx49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6" name="tx496"/>
            <p:cNvSpPr/>
            <p:nvPr/>
          </p:nvSpPr>
          <p:spPr>
            <a:xfrm>
              <a:off x="576534"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7" name="tx497"/>
            <p:cNvSpPr/>
            <p:nvPr/>
          </p:nvSpPr>
          <p:spPr>
            <a:xfrm>
              <a:off x="551705"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8" name="tx498"/>
            <p:cNvSpPr/>
            <p:nvPr/>
          </p:nvSpPr>
          <p:spPr>
            <a:xfrm>
              <a:off x="564092"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9" name="tx499"/>
            <p:cNvSpPr/>
            <p:nvPr/>
          </p:nvSpPr>
          <p:spPr>
            <a:xfrm>
              <a:off x="551705"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00" name="tx500"/>
            <p:cNvSpPr/>
            <p:nvPr/>
          </p:nvSpPr>
          <p:spPr>
            <a:xfrm>
              <a:off x="601364"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01" name="tx501"/>
            <p:cNvSpPr/>
            <p:nvPr/>
          </p:nvSpPr>
          <p:spPr>
            <a:xfrm>
              <a:off x="619917"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02" name="tx502"/>
            <p:cNvSpPr/>
            <p:nvPr/>
          </p:nvSpPr>
          <p:spPr>
            <a:xfrm>
              <a:off x="520490" y="356209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03" name="tx503"/>
            <p:cNvSpPr/>
            <p:nvPr/>
          </p:nvSpPr>
          <p:spPr>
            <a:xfrm>
              <a:off x="632360" y="327906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4" name="tx504"/>
            <p:cNvSpPr/>
            <p:nvPr/>
          </p:nvSpPr>
          <p:spPr>
            <a:xfrm>
              <a:off x="576534" y="297524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5" name="tx505"/>
            <p:cNvSpPr/>
            <p:nvPr/>
          </p:nvSpPr>
          <p:spPr>
            <a:xfrm>
              <a:off x="576534" y="267284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6" name="tx506"/>
            <p:cNvSpPr/>
            <p:nvPr/>
          </p:nvSpPr>
          <p:spPr>
            <a:xfrm>
              <a:off x="508103" y="2347148"/>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07" name="tx507"/>
            <p:cNvSpPr/>
            <p:nvPr/>
          </p:nvSpPr>
          <p:spPr>
            <a:xfrm>
              <a:off x="620027" y="206281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8" name="tx508"/>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9" name="pic509"/>
            <p:cNvPicPr/>
            <p:nvPr/>
          </p:nvPicPr>
          <p:blipFill>
            <a:blip r:embed="rId2" cstate="print"/>
            <a:stretch>
              <a:fillRect/>
            </a:stretch>
          </p:blipFill>
          <p:spPr>
            <a:xfrm>
              <a:off x="4653227" y="5838594"/>
              <a:ext cx="2160000" cy="219455"/>
            </a:xfrm>
            <a:prstGeom prst="rect">
              <a:avLst/>
            </a:prstGeom>
          </p:spPr>
        </p:pic>
        <p:sp>
          <p:nvSpPr>
            <p:cNvPr id="510" name="pl510"/>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2" name="pl512"/>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3" name="pl513"/>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4" name="pl514"/>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5" name="pl515"/>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6" name="pl516"/>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pl517"/>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8" name="pl518"/>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9" name="pl519"/>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0" name="pl520"/>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1" name="pl521"/>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22" name="tx522"/>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23" name="tx523"/>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24" name="tx524"/>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5" name="tx525"/>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6" name="tx526"/>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7" name="tx527"/>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8" name="tx528"/>
            <p:cNvSpPr/>
            <p:nvPr/>
          </p:nvSpPr>
          <p:spPr>
            <a:xfrm>
              <a:off x="924840" y="1330710"/>
              <a:ext cx="31500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Saint Lucia, 2000-2025</a:t>
              </a:r>
            </a:p>
          </p:txBody>
        </p:sp>
        <p:sp>
          <p:nvSpPr>
            <p:cNvPr id="529" name="tx529"/>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30" name="tx530"/>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31" name="tx531"/>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4 out of 12 (33%) vaccines in the schedule achieved coverage of 90% or more. Vaccine coverage ranged from 78% to 94%.
Since 2002, estimates have been made for 6 new vaccines. IPVC is the newest vaccine reported (2023), which achieved 84% coverage in 2025.
In 2025, Saint Lucia did not report any stockouts of vaccines or supplies.</a:t>
            </a:r>
          </a:p>
        </p:txBody>
      </p:sp>
      <p:sp>
        <p:nvSpPr>
          <p:cNvPr id="5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none, and declined for eight, indicating limited improvement in routine immunization performance; four achieved at least 90% coverage.</a:t>
            </a:r>
          </a:p>
        </p:txBody>
      </p:sp>
      <p:grpSp xmlns:pic="http://schemas.openxmlformats.org/drawingml/2006/picture">
        <p:nvGrpSpPr>
          <p:cNvPr id="534" name=""/>
          <p:cNvGrpSpPr/>
          <p:nvPr/>
        </p:nvGrpSpPr>
        <p:grpSpPr>
          <a:xfrm>
            <a:off x="292608" y="1005840"/>
            <a:ext cx="8595360" cy="28575"/>
            <a:chOff x="292608" y="1005840"/>
            <a:chExt cx="8595360" cy="28575"/>
          </a:xfrm>
        </p:grpSpPr>
        <p:sp>
          <p:nvSpPr>
            <p:cNvPr id="5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917762"/>
            </a:xfrm>
            <a:custGeom>
              <a:avLst/>
              <a:pathLst>
                <a:path w="6481656" h="917762">
                  <a:moveTo>
                    <a:pt x="0" y="917762"/>
                  </a:moveTo>
                  <a:lnTo>
                    <a:pt x="259266" y="0"/>
                  </a:lnTo>
                  <a:lnTo>
                    <a:pt x="518532" y="0"/>
                  </a:lnTo>
                  <a:lnTo>
                    <a:pt x="777798" y="359124"/>
                  </a:lnTo>
                  <a:lnTo>
                    <a:pt x="1037065" y="0"/>
                  </a:lnTo>
                  <a:lnTo>
                    <a:pt x="1296331" y="0"/>
                  </a:lnTo>
                  <a:lnTo>
                    <a:pt x="1555597" y="199513"/>
                  </a:lnTo>
                  <a:lnTo>
                    <a:pt x="1814863" y="0"/>
                  </a:lnTo>
                  <a:lnTo>
                    <a:pt x="2074130" y="0"/>
                  </a:lnTo>
                  <a:lnTo>
                    <a:pt x="2333396" y="0"/>
                  </a:lnTo>
                  <a:lnTo>
                    <a:pt x="2592662" y="39902"/>
                  </a:lnTo>
                  <a:lnTo>
                    <a:pt x="2851928" y="0"/>
                  </a:lnTo>
                  <a:lnTo>
                    <a:pt x="3111195" y="0"/>
                  </a:lnTo>
                  <a:lnTo>
                    <a:pt x="3370461" y="0"/>
                  </a:lnTo>
                  <a:lnTo>
                    <a:pt x="3629727" y="0"/>
                  </a:lnTo>
                  <a:lnTo>
                    <a:pt x="3888994" y="0"/>
                  </a:lnTo>
                  <a:lnTo>
                    <a:pt x="4148260" y="159610"/>
                  </a:lnTo>
                  <a:lnTo>
                    <a:pt x="4407526" y="399027"/>
                  </a:lnTo>
                  <a:lnTo>
                    <a:pt x="4666792" y="0"/>
                  </a:lnTo>
                  <a:lnTo>
                    <a:pt x="4926059" y="0"/>
                  </a:lnTo>
                  <a:lnTo>
                    <a:pt x="5185325" y="359124"/>
                  </a:lnTo>
                  <a:lnTo>
                    <a:pt x="5444591" y="399027"/>
                  </a:lnTo>
                  <a:lnTo>
                    <a:pt x="5703857" y="279319"/>
                  </a:lnTo>
                  <a:lnTo>
                    <a:pt x="5963124" y="119708"/>
                  </a:lnTo>
                  <a:lnTo>
                    <a:pt x="6222390" y="0"/>
                  </a:lnTo>
                  <a:lnTo>
                    <a:pt x="6481656" y="359124"/>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157178"/>
            </a:xfrm>
            <a:custGeom>
              <a:avLst/>
              <a:pathLst>
                <a:path w="6481656" h="1157178">
                  <a:moveTo>
                    <a:pt x="0" y="1157178"/>
                  </a:moveTo>
                  <a:lnTo>
                    <a:pt x="259266" y="0"/>
                  </a:lnTo>
                  <a:lnTo>
                    <a:pt x="518532" y="997568"/>
                  </a:lnTo>
                  <a:lnTo>
                    <a:pt x="777798" y="359124"/>
                  </a:lnTo>
                  <a:lnTo>
                    <a:pt x="1037065" y="319221"/>
                  </a:lnTo>
                  <a:lnTo>
                    <a:pt x="1296331" y="159610"/>
                  </a:lnTo>
                  <a:lnTo>
                    <a:pt x="1555597" y="558638"/>
                  </a:lnTo>
                  <a:lnTo>
                    <a:pt x="1814863" y="0"/>
                  </a:lnTo>
                  <a:lnTo>
                    <a:pt x="2074130" y="119708"/>
                  </a:lnTo>
                  <a:lnTo>
                    <a:pt x="2333396" y="159610"/>
                  </a:lnTo>
                  <a:lnTo>
                    <a:pt x="2592662" y="79805"/>
                  </a:lnTo>
                  <a:lnTo>
                    <a:pt x="2851928" y="0"/>
                  </a:lnTo>
                  <a:lnTo>
                    <a:pt x="3111195" y="39902"/>
                  </a:lnTo>
                  <a:lnTo>
                    <a:pt x="3370461" y="0"/>
                  </a:lnTo>
                  <a:lnTo>
                    <a:pt x="3629727" y="0"/>
                  </a:lnTo>
                  <a:lnTo>
                    <a:pt x="3888994" y="0"/>
                  </a:lnTo>
                  <a:lnTo>
                    <a:pt x="4148260" y="159610"/>
                  </a:lnTo>
                  <a:lnTo>
                    <a:pt x="4407526" y="758151"/>
                  </a:lnTo>
                  <a:lnTo>
                    <a:pt x="4666792" y="159610"/>
                  </a:lnTo>
                  <a:lnTo>
                    <a:pt x="4926059" y="279319"/>
                  </a:lnTo>
                  <a:lnTo>
                    <a:pt x="5185325" y="518735"/>
                  </a:lnTo>
                  <a:lnTo>
                    <a:pt x="5444591" y="758151"/>
                  </a:lnTo>
                  <a:lnTo>
                    <a:pt x="5703857" y="718249"/>
                  </a:lnTo>
                  <a:lnTo>
                    <a:pt x="5963124" y="997568"/>
                  </a:lnTo>
                  <a:lnTo>
                    <a:pt x="6222390" y="0"/>
                  </a:lnTo>
                  <a:lnTo>
                    <a:pt x="6481656" y="59854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877859"/>
            </a:xfrm>
            <a:custGeom>
              <a:avLst/>
              <a:pathLst>
                <a:path w="6481656" h="877859">
                  <a:moveTo>
                    <a:pt x="0" y="438929"/>
                  </a:moveTo>
                  <a:lnTo>
                    <a:pt x="259266" y="399027"/>
                  </a:lnTo>
                  <a:lnTo>
                    <a:pt x="518532" y="39902"/>
                  </a:lnTo>
                  <a:lnTo>
                    <a:pt x="777798" y="359124"/>
                  </a:lnTo>
                  <a:lnTo>
                    <a:pt x="1037065" y="159610"/>
                  </a:lnTo>
                  <a:lnTo>
                    <a:pt x="1296331" y="199513"/>
                  </a:lnTo>
                  <a:lnTo>
                    <a:pt x="1555597" y="199513"/>
                  </a:lnTo>
                  <a:lnTo>
                    <a:pt x="1814863" y="199513"/>
                  </a:lnTo>
                  <a:lnTo>
                    <a:pt x="2074130" y="0"/>
                  </a:lnTo>
                  <a:lnTo>
                    <a:pt x="2333396" y="0"/>
                  </a:lnTo>
                  <a:lnTo>
                    <a:pt x="2592662" y="159610"/>
                  </a:lnTo>
                  <a:lnTo>
                    <a:pt x="2851928" y="319221"/>
                  </a:lnTo>
                  <a:lnTo>
                    <a:pt x="3111195" y="0"/>
                  </a:lnTo>
                  <a:lnTo>
                    <a:pt x="3370461" y="0"/>
                  </a:lnTo>
                  <a:lnTo>
                    <a:pt x="3629727" y="0"/>
                  </a:lnTo>
                  <a:lnTo>
                    <a:pt x="3888994" y="79805"/>
                  </a:lnTo>
                  <a:lnTo>
                    <a:pt x="4148260" y="0"/>
                  </a:lnTo>
                  <a:lnTo>
                    <a:pt x="4407526" y="478832"/>
                  </a:lnTo>
                  <a:lnTo>
                    <a:pt x="4666792" y="518735"/>
                  </a:lnTo>
                  <a:lnTo>
                    <a:pt x="4926059" y="119708"/>
                  </a:lnTo>
                  <a:lnTo>
                    <a:pt x="5185325" y="399027"/>
                  </a:lnTo>
                  <a:lnTo>
                    <a:pt x="5444591" y="877859"/>
                  </a:lnTo>
                  <a:lnTo>
                    <a:pt x="5703857" y="718249"/>
                  </a:lnTo>
                  <a:lnTo>
                    <a:pt x="5963124" y="558638"/>
                  </a:lnTo>
                  <a:lnTo>
                    <a:pt x="6222390" y="638443"/>
                  </a:lnTo>
                  <a:lnTo>
                    <a:pt x="6481656" y="51873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78223"/>
              <a:ext cx="6481656" cy="2912898"/>
            </a:xfrm>
            <a:custGeom>
              <a:avLst/>
              <a:pathLst>
                <a:path w="6481656" h="2912898">
                  <a:moveTo>
                    <a:pt x="0" y="239416"/>
                  </a:moveTo>
                  <a:lnTo>
                    <a:pt x="259266" y="877859"/>
                  </a:lnTo>
                  <a:lnTo>
                    <a:pt x="518532" y="957665"/>
                  </a:lnTo>
                  <a:lnTo>
                    <a:pt x="777798" y="1037470"/>
                  </a:lnTo>
                  <a:lnTo>
                    <a:pt x="1037065" y="1117276"/>
                  </a:lnTo>
                  <a:lnTo>
                    <a:pt x="1296331" y="1556206"/>
                  </a:lnTo>
                  <a:lnTo>
                    <a:pt x="1555597" y="1995136"/>
                  </a:lnTo>
                  <a:lnTo>
                    <a:pt x="1814863" y="2473968"/>
                  </a:lnTo>
                  <a:lnTo>
                    <a:pt x="2074130" y="2912898"/>
                  </a:lnTo>
                  <a:lnTo>
                    <a:pt x="2333396" y="1276887"/>
                  </a:lnTo>
                  <a:lnTo>
                    <a:pt x="2592662" y="837957"/>
                  </a:lnTo>
                  <a:lnTo>
                    <a:pt x="2851928" y="917762"/>
                  </a:lnTo>
                  <a:lnTo>
                    <a:pt x="3111195" y="598540"/>
                  </a:lnTo>
                  <a:lnTo>
                    <a:pt x="3370461" y="1316789"/>
                  </a:lnTo>
                  <a:lnTo>
                    <a:pt x="3629727" y="638443"/>
                  </a:lnTo>
                  <a:lnTo>
                    <a:pt x="3888994" y="0"/>
                  </a:lnTo>
                  <a:lnTo>
                    <a:pt x="4148260" y="279319"/>
                  </a:lnTo>
                  <a:lnTo>
                    <a:pt x="4407526" y="877859"/>
                  </a:lnTo>
                  <a:lnTo>
                    <a:pt x="4666792" y="1077373"/>
                  </a:lnTo>
                  <a:lnTo>
                    <a:pt x="4926059" y="798054"/>
                  </a:lnTo>
                  <a:lnTo>
                    <a:pt x="5185325" y="957665"/>
                  </a:lnTo>
                  <a:lnTo>
                    <a:pt x="5444591" y="1157178"/>
                  </a:lnTo>
                  <a:lnTo>
                    <a:pt x="5703857" y="1276887"/>
                  </a:lnTo>
                  <a:lnTo>
                    <a:pt x="5963124" y="478832"/>
                  </a:lnTo>
                  <a:lnTo>
                    <a:pt x="6222390" y="1117276"/>
                  </a:lnTo>
                  <a:lnTo>
                    <a:pt x="6481656" y="678346"/>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028" y="1509199"/>
              <a:ext cx="246913" cy="160508"/>
            </a:xfrm>
            <a:custGeom>
              <a:avLst/>
              <a:pathLst>
                <a:path w="246913" h="160508">
                  <a:moveTo>
                    <a:pt x="246913" y="0"/>
                  </a:moveTo>
                  <a:lnTo>
                    <a:pt x="0" y="160508"/>
                  </a:lnTo>
                </a:path>
              </a:pathLst>
            </a:custGeom>
          </p:spPr>
          <p:txBody>
            <a:bodyPr/>
            <a:lstStyle/>
            <a:p/>
          </p:txBody>
        </p:sp>
        <p:sp>
          <p:nvSpPr>
            <p:cNvPr id="42" name="pl42"/>
            <p:cNvSpPr/>
            <p:nvPr/>
          </p:nvSpPr>
          <p:spPr>
            <a:xfrm>
              <a:off x="7937536" y="1769273"/>
              <a:ext cx="242405" cy="63647"/>
            </a:xfrm>
            <a:custGeom>
              <a:avLst/>
              <a:pathLst>
                <a:path w="242405" h="63647">
                  <a:moveTo>
                    <a:pt x="242405" y="0"/>
                  </a:moveTo>
                  <a:lnTo>
                    <a:pt x="0" y="63647"/>
                  </a:lnTo>
                </a:path>
              </a:pathLst>
            </a:custGeom>
          </p:spPr>
          <p:txBody>
            <a:bodyPr/>
            <a:lstStyle/>
            <a:p/>
          </p:txBody>
        </p:sp>
        <p:sp>
          <p:nvSpPr>
            <p:cNvPr id="43" name="pl43"/>
            <p:cNvSpPr/>
            <p:nvPr/>
          </p:nvSpPr>
          <p:spPr>
            <a:xfrm>
              <a:off x="7936162" y="1923048"/>
              <a:ext cx="243780" cy="92799"/>
            </a:xfrm>
            <a:custGeom>
              <a:avLst/>
              <a:pathLst>
                <a:path w="243780" h="92799">
                  <a:moveTo>
                    <a:pt x="243780" y="92799"/>
                  </a:moveTo>
                  <a:lnTo>
                    <a:pt x="0" y="0"/>
                  </a:lnTo>
                </a:path>
              </a:pathLst>
            </a:custGeom>
          </p:spPr>
          <p:txBody>
            <a:bodyPr/>
            <a:lstStyle/>
            <a:p/>
          </p:txBody>
        </p:sp>
        <p:sp>
          <p:nvSpPr>
            <p:cNvPr id="44" name="pl44"/>
            <p:cNvSpPr/>
            <p:nvPr/>
          </p:nvSpPr>
          <p:spPr>
            <a:xfrm>
              <a:off x="7934667" y="2163625"/>
              <a:ext cx="245275" cy="123678"/>
            </a:xfrm>
            <a:custGeom>
              <a:avLst/>
              <a:pathLst>
                <a:path w="245275" h="123678">
                  <a:moveTo>
                    <a:pt x="245275" y="123678"/>
                  </a:moveTo>
                  <a:lnTo>
                    <a:pt x="0" y="0"/>
                  </a:lnTo>
                </a:path>
              </a:pathLst>
            </a:custGeom>
          </p:spPr>
          <p:txBody>
            <a:bodyPr/>
            <a:lstStyle/>
            <a:p/>
          </p:txBody>
        </p:sp>
        <p:sp>
          <p:nvSpPr>
            <p:cNvPr id="45" name="pg45"/>
            <p:cNvSpPr/>
            <p:nvPr/>
          </p:nvSpPr>
          <p:spPr>
            <a:xfrm>
              <a:off x="8111362" y="13949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357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47" name="pg47"/>
            <p:cNvSpPr/>
            <p:nvPr/>
          </p:nvSpPr>
          <p:spPr>
            <a:xfrm>
              <a:off x="8111362" y="167014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7109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49" name="pg49"/>
            <p:cNvSpPr/>
            <p:nvPr/>
          </p:nvSpPr>
          <p:spPr>
            <a:xfrm>
              <a:off x="8111362" y="19427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98358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51" name="pg51"/>
            <p:cNvSpPr/>
            <p:nvPr/>
          </p:nvSpPr>
          <p:spPr>
            <a:xfrm>
              <a:off x="8111362" y="22181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2589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80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Saint Lucia,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86%.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800773"/>
              <a:ext cx="1861912" cy="132384"/>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9742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1" name="pt11"/>
            <p:cNvSpPr/>
            <p:nvPr/>
          </p:nvSpPr>
          <p:spPr>
            <a:xfrm>
              <a:off x="918461"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36707"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91357"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45919" y="48826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5919"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5919"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0480"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9604"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6416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91446"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91446"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18727"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846007"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873288"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00569"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27850"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27850"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55131"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55131"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82411"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0969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0969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36973"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36973"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425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4254"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4254"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425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6425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6425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64254"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64254"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6425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tx44"/>
            <p:cNvSpPr/>
            <p:nvPr/>
          </p:nvSpPr>
          <p:spPr>
            <a:xfrm>
              <a:off x="1098222"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5" name="tx45"/>
            <p:cNvSpPr/>
            <p:nvPr/>
          </p:nvSpPr>
          <p:spPr>
            <a:xfrm>
              <a:off x="1316468"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6" name="tx46"/>
            <p:cNvSpPr/>
            <p:nvPr/>
          </p:nvSpPr>
          <p:spPr>
            <a:xfrm>
              <a:off x="1671118"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 name="tx47"/>
            <p:cNvSpPr/>
            <p:nvPr/>
          </p:nvSpPr>
          <p:spPr>
            <a:xfrm>
              <a:off x="1280603"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8" name="tx48"/>
            <p:cNvSpPr/>
            <p:nvPr/>
          </p:nvSpPr>
          <p:spPr>
            <a:xfrm>
              <a:off x="1285028"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 name="tx49"/>
            <p:cNvSpPr/>
            <p:nvPr/>
          </p:nvSpPr>
          <p:spPr>
            <a:xfrm>
              <a:off x="1285028" y="463087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0" name="tx50"/>
            <p:cNvSpPr/>
            <p:nvPr/>
          </p:nvSpPr>
          <p:spPr>
            <a:xfrm>
              <a:off x="134397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1" name="tx51"/>
            <p:cNvSpPr/>
            <p:nvPr/>
          </p:nvSpPr>
          <p:spPr>
            <a:xfrm>
              <a:off x="1439940"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2" name="tx52"/>
            <p:cNvSpPr/>
            <p:nvPr/>
          </p:nvSpPr>
          <p:spPr>
            <a:xfrm>
              <a:off x="1498888"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3" name="tx53"/>
            <p:cNvSpPr/>
            <p:nvPr/>
          </p:nvSpPr>
          <p:spPr>
            <a:xfrm>
              <a:off x="1552603"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 name="tx54"/>
            <p:cNvSpPr/>
            <p:nvPr/>
          </p:nvSpPr>
          <p:spPr>
            <a:xfrm>
              <a:off x="1526130"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 name="tx55"/>
            <p:cNvSpPr/>
            <p:nvPr/>
          </p:nvSpPr>
          <p:spPr>
            <a:xfrm>
              <a:off x="1571033"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6" name="tx56"/>
            <p:cNvSpPr/>
            <p:nvPr/>
          </p:nvSpPr>
          <p:spPr>
            <a:xfrm>
              <a:off x="1589503"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7" name="tx57"/>
            <p:cNvSpPr/>
            <p:nvPr/>
          </p:nvSpPr>
          <p:spPr>
            <a:xfrm>
              <a:off x="1616783"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8" name="tx58"/>
            <p:cNvSpPr/>
            <p:nvPr/>
          </p:nvSpPr>
          <p:spPr>
            <a:xfrm>
              <a:off x="1630866"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59" name="tx59"/>
            <p:cNvSpPr/>
            <p:nvPr/>
          </p:nvSpPr>
          <p:spPr>
            <a:xfrm>
              <a:off x="1671345"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 name="tx60"/>
            <p:cNvSpPr/>
            <p:nvPr/>
          </p:nvSpPr>
          <p:spPr>
            <a:xfrm>
              <a:off x="1671345"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1" name="tx61"/>
            <p:cNvSpPr/>
            <p:nvPr/>
          </p:nvSpPr>
          <p:spPr>
            <a:xfrm>
              <a:off x="1685428"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2" name="tx62"/>
            <p:cNvSpPr/>
            <p:nvPr/>
          </p:nvSpPr>
          <p:spPr>
            <a:xfrm>
              <a:off x="1703090"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3" name="tx63"/>
            <p:cNvSpPr/>
            <p:nvPr/>
          </p:nvSpPr>
          <p:spPr>
            <a:xfrm>
              <a:off x="1752457"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4" name="tx64"/>
            <p:cNvSpPr/>
            <p:nvPr/>
          </p:nvSpPr>
          <p:spPr>
            <a:xfrm>
              <a:off x="1779738"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5" name="tx65"/>
            <p:cNvSpPr/>
            <p:nvPr/>
          </p:nvSpPr>
          <p:spPr>
            <a:xfrm>
              <a:off x="1731178" y="251269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6" name="tx66"/>
            <p:cNvSpPr/>
            <p:nvPr/>
          </p:nvSpPr>
          <p:spPr>
            <a:xfrm>
              <a:off x="1780468" y="238228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7" name="tx67"/>
            <p:cNvSpPr/>
            <p:nvPr/>
          </p:nvSpPr>
          <p:spPr>
            <a:xfrm>
              <a:off x="1784893" y="224796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68" name="tx68"/>
            <p:cNvSpPr/>
            <p:nvPr/>
          </p:nvSpPr>
          <p:spPr>
            <a:xfrm>
              <a:off x="180778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69" name="tx69"/>
            <p:cNvSpPr/>
            <p:nvPr/>
          </p:nvSpPr>
          <p:spPr>
            <a:xfrm>
              <a:off x="1807749" y="198319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0" name="tx70"/>
            <p:cNvSpPr/>
            <p:nvPr/>
          </p:nvSpPr>
          <p:spPr>
            <a:xfrm>
              <a:off x="1803362" y="18508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1" name="tx71"/>
            <p:cNvSpPr/>
            <p:nvPr/>
          </p:nvSpPr>
          <p:spPr>
            <a:xfrm>
              <a:off x="1820946" y="17184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2" name="tx72"/>
            <p:cNvSpPr/>
            <p:nvPr/>
          </p:nvSpPr>
          <p:spPr>
            <a:xfrm>
              <a:off x="1798937" y="15860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3" name="tx73"/>
            <p:cNvSpPr/>
            <p:nvPr/>
          </p:nvSpPr>
          <p:spPr>
            <a:xfrm>
              <a:off x="1807749" y="145559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4" name="tx74"/>
            <p:cNvSpPr/>
            <p:nvPr/>
          </p:nvSpPr>
          <p:spPr>
            <a:xfrm>
              <a:off x="1812213"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5" name="tx75"/>
            <p:cNvSpPr/>
            <p:nvPr/>
          </p:nvSpPr>
          <p:spPr>
            <a:xfrm>
              <a:off x="1812251"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6" name="tx76"/>
            <p:cNvSpPr/>
            <p:nvPr/>
          </p:nvSpPr>
          <p:spPr>
            <a:xfrm>
              <a:off x="1803362"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7" name="rc77"/>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78" name="pl78"/>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2275410" y="3800773"/>
              <a:ext cx="1861912" cy="132384"/>
            </a:xfrm>
            <a:prstGeom prst="rect">
              <a:avLst/>
            </a:prstGeom>
            <a:solidFill>
              <a:srgbClr val="D9D9D9">
                <a:alpha val="60000"/>
              </a:srgbClr>
            </a:solidFill>
          </p:spPr>
          <p:txBody>
            <a:bodyPr/>
            <a:lstStyle/>
            <a:p/>
          </p:txBody>
        </p:sp>
        <p:sp>
          <p:nvSpPr>
            <p:cNvPr id="83" name="pl83"/>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4" name="tx84"/>
            <p:cNvSpPr/>
            <p:nvPr/>
          </p:nvSpPr>
          <p:spPr>
            <a:xfrm>
              <a:off x="316523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5" name="pt85"/>
            <p:cNvSpPr/>
            <p:nvPr/>
          </p:nvSpPr>
          <p:spPr>
            <a:xfrm>
              <a:off x="265899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877244"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904524"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3341017"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395578"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0" name="pt90"/>
            <p:cNvSpPr/>
            <p:nvPr/>
          </p:nvSpPr>
          <p:spPr>
            <a:xfrm>
              <a:off x="3395578" y="46179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477421"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477421"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47742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559263"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586544"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586544"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613825"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613825"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641105"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641105" y="32940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668386" y="31616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722948"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750228"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804790"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832071"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88663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3886632"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3886632"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13913"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913913"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913913"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94119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995755"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995755"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95755"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995755"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99575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tx118"/>
            <p:cNvSpPr/>
            <p:nvPr/>
          </p:nvSpPr>
          <p:spPr>
            <a:xfrm>
              <a:off x="2838758"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19" name="tx119"/>
            <p:cNvSpPr/>
            <p:nvPr/>
          </p:nvSpPr>
          <p:spPr>
            <a:xfrm>
              <a:off x="3057005"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0" name="tx120"/>
            <p:cNvSpPr/>
            <p:nvPr/>
          </p:nvSpPr>
          <p:spPr>
            <a:xfrm>
              <a:off x="3084285"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1" name="tx121"/>
            <p:cNvSpPr/>
            <p:nvPr/>
          </p:nvSpPr>
          <p:spPr>
            <a:xfrm>
              <a:off x="3520778"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2" name="tx122"/>
            <p:cNvSpPr/>
            <p:nvPr/>
          </p:nvSpPr>
          <p:spPr>
            <a:xfrm>
              <a:off x="3575339"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3" name="tx123"/>
            <p:cNvSpPr/>
            <p:nvPr/>
          </p:nvSpPr>
          <p:spPr>
            <a:xfrm>
              <a:off x="3575339" y="46308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4" name="tx124"/>
            <p:cNvSpPr/>
            <p:nvPr/>
          </p:nvSpPr>
          <p:spPr>
            <a:xfrm>
              <a:off x="322091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5" name="tx125"/>
            <p:cNvSpPr/>
            <p:nvPr/>
          </p:nvSpPr>
          <p:spPr>
            <a:xfrm>
              <a:off x="3220916" y="43680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26" name="tx126"/>
            <p:cNvSpPr/>
            <p:nvPr/>
          </p:nvSpPr>
          <p:spPr>
            <a:xfrm>
              <a:off x="3216530" y="42337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27" name="tx127"/>
            <p:cNvSpPr/>
            <p:nvPr/>
          </p:nvSpPr>
          <p:spPr>
            <a:xfrm>
              <a:off x="3320420"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28" name="tx128"/>
            <p:cNvSpPr/>
            <p:nvPr/>
          </p:nvSpPr>
          <p:spPr>
            <a:xfrm>
              <a:off x="3330039" y="39708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29" name="tx129"/>
            <p:cNvSpPr/>
            <p:nvPr/>
          </p:nvSpPr>
          <p:spPr>
            <a:xfrm>
              <a:off x="3338850"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0" name="tx130"/>
            <p:cNvSpPr/>
            <p:nvPr/>
          </p:nvSpPr>
          <p:spPr>
            <a:xfrm>
              <a:off x="335732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1" name="tx131"/>
            <p:cNvSpPr/>
            <p:nvPr/>
          </p:nvSpPr>
          <p:spPr>
            <a:xfrm>
              <a:off x="3357320"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2" name="tx132"/>
            <p:cNvSpPr/>
            <p:nvPr/>
          </p:nvSpPr>
          <p:spPr>
            <a:xfrm>
              <a:off x="3384601"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3" name="tx133"/>
            <p:cNvSpPr/>
            <p:nvPr/>
          </p:nvSpPr>
          <p:spPr>
            <a:xfrm>
              <a:off x="3375828" y="330897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4" name="tx134"/>
            <p:cNvSpPr/>
            <p:nvPr/>
          </p:nvSpPr>
          <p:spPr>
            <a:xfrm>
              <a:off x="3389872" y="317461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5" name="tx135"/>
            <p:cNvSpPr/>
            <p:nvPr/>
          </p:nvSpPr>
          <p:spPr>
            <a:xfrm>
              <a:off x="3457631" y="304420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36" name="tx136"/>
            <p:cNvSpPr/>
            <p:nvPr/>
          </p:nvSpPr>
          <p:spPr>
            <a:xfrm>
              <a:off x="3480526" y="291182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37" name="tx137"/>
            <p:cNvSpPr/>
            <p:nvPr/>
          </p:nvSpPr>
          <p:spPr>
            <a:xfrm>
              <a:off x="3548285"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38" name="tx138"/>
            <p:cNvSpPr/>
            <p:nvPr/>
          </p:nvSpPr>
          <p:spPr>
            <a:xfrm>
              <a:off x="3562368"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39" name="tx139"/>
            <p:cNvSpPr/>
            <p:nvPr/>
          </p:nvSpPr>
          <p:spPr>
            <a:xfrm>
              <a:off x="3634553" y="25127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0" name="tx140"/>
            <p:cNvSpPr/>
            <p:nvPr/>
          </p:nvSpPr>
          <p:spPr>
            <a:xfrm>
              <a:off x="3634591" y="238131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1" name="tx141"/>
            <p:cNvSpPr/>
            <p:nvPr/>
          </p:nvSpPr>
          <p:spPr>
            <a:xfrm>
              <a:off x="3630127" y="22499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2" name="tx142"/>
            <p:cNvSpPr/>
            <p:nvPr/>
          </p:nvSpPr>
          <p:spPr>
            <a:xfrm>
              <a:off x="3683959"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3" name="tx143"/>
            <p:cNvSpPr/>
            <p:nvPr/>
          </p:nvSpPr>
          <p:spPr>
            <a:xfrm>
              <a:off x="3683959" y="198319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4" name="tx144"/>
            <p:cNvSpPr/>
            <p:nvPr/>
          </p:nvSpPr>
          <p:spPr>
            <a:xfrm>
              <a:off x="3653022" y="185177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5" name="tx145"/>
            <p:cNvSpPr/>
            <p:nvPr/>
          </p:nvSpPr>
          <p:spPr>
            <a:xfrm>
              <a:off x="3689192" y="171838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46" name="tx146"/>
            <p:cNvSpPr/>
            <p:nvPr/>
          </p:nvSpPr>
          <p:spPr>
            <a:xfrm>
              <a:off x="3739289" y="158603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47" name="tx147"/>
            <p:cNvSpPr/>
            <p:nvPr/>
          </p:nvSpPr>
          <p:spPr>
            <a:xfrm>
              <a:off x="3734864" y="145365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48" name="tx148"/>
            <p:cNvSpPr/>
            <p:nvPr/>
          </p:nvSpPr>
          <p:spPr>
            <a:xfrm>
              <a:off x="3752448" y="132127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49" name="tx149"/>
            <p:cNvSpPr/>
            <p:nvPr/>
          </p:nvSpPr>
          <p:spPr>
            <a:xfrm>
              <a:off x="3730439"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0" name="tx150"/>
            <p:cNvSpPr/>
            <p:nvPr/>
          </p:nvSpPr>
          <p:spPr>
            <a:xfrm>
              <a:off x="3743715"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1" name="rc151"/>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52" name="pl152"/>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4206912" y="3800773"/>
              <a:ext cx="1861912" cy="132384"/>
            </a:xfrm>
            <a:prstGeom prst="rect">
              <a:avLst/>
            </a:prstGeom>
            <a:solidFill>
              <a:srgbClr val="D9D9D9">
                <a:alpha val="60000"/>
              </a:srgbClr>
            </a:solidFill>
          </p:spPr>
          <p:txBody>
            <a:bodyPr/>
            <a:lstStyle/>
            <a:p/>
          </p:txBody>
        </p:sp>
        <p:sp>
          <p:nvSpPr>
            <p:cNvPr id="157" name="pl157"/>
            <p:cNvSpPr/>
            <p:nvPr/>
          </p:nvSpPr>
          <p:spPr>
            <a:xfrm>
              <a:off x="56978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8" name="tx158"/>
            <p:cNvSpPr/>
            <p:nvPr/>
          </p:nvSpPr>
          <p:spPr>
            <a:xfrm>
              <a:off x="526042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59" name="pt159"/>
            <p:cNvSpPr/>
            <p:nvPr/>
          </p:nvSpPr>
          <p:spPr>
            <a:xfrm>
              <a:off x="4699622"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5081553"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5163396"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354361"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381642"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436203"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463484"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545326"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62716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5654450"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5654450"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681730"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70901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736292"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763573"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5790853"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790853"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18134"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5818134"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5845415"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587269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899976"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899976"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899976"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89997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27257"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927257"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927257"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92725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927257"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927257"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927257"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92725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4879383"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3" name="tx193"/>
            <p:cNvSpPr/>
            <p:nvPr/>
          </p:nvSpPr>
          <p:spPr>
            <a:xfrm>
              <a:off x="5261314"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94" name="tx194"/>
            <p:cNvSpPr/>
            <p:nvPr/>
          </p:nvSpPr>
          <p:spPr>
            <a:xfrm>
              <a:off x="5343156"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95" name="tx195"/>
            <p:cNvSpPr/>
            <p:nvPr/>
          </p:nvSpPr>
          <p:spPr>
            <a:xfrm>
              <a:off x="5534122"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96" name="tx196"/>
            <p:cNvSpPr/>
            <p:nvPr/>
          </p:nvSpPr>
          <p:spPr>
            <a:xfrm>
              <a:off x="5561403"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97" name="tx197"/>
            <p:cNvSpPr/>
            <p:nvPr/>
          </p:nvSpPr>
          <p:spPr>
            <a:xfrm>
              <a:off x="5170887" y="46308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98" name="tx198"/>
            <p:cNvSpPr/>
            <p:nvPr/>
          </p:nvSpPr>
          <p:spPr>
            <a:xfrm>
              <a:off x="5206979"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99" name="tx199"/>
            <p:cNvSpPr/>
            <p:nvPr/>
          </p:nvSpPr>
          <p:spPr>
            <a:xfrm>
              <a:off x="5275663"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0" name="tx200"/>
            <p:cNvSpPr/>
            <p:nvPr/>
          </p:nvSpPr>
          <p:spPr>
            <a:xfrm>
              <a:off x="5361891"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1" name="tx201"/>
            <p:cNvSpPr/>
            <p:nvPr/>
          </p:nvSpPr>
          <p:spPr>
            <a:xfrm>
              <a:off x="5415606"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2" name="tx202"/>
            <p:cNvSpPr/>
            <p:nvPr/>
          </p:nvSpPr>
          <p:spPr>
            <a:xfrm>
              <a:off x="5389133"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3" name="tx203"/>
            <p:cNvSpPr/>
            <p:nvPr/>
          </p:nvSpPr>
          <p:spPr>
            <a:xfrm>
              <a:off x="5434037"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04" name="tx204"/>
            <p:cNvSpPr/>
            <p:nvPr/>
          </p:nvSpPr>
          <p:spPr>
            <a:xfrm>
              <a:off x="545250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05" name="tx205"/>
            <p:cNvSpPr/>
            <p:nvPr/>
          </p:nvSpPr>
          <p:spPr>
            <a:xfrm>
              <a:off x="547978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06" name="tx206"/>
            <p:cNvSpPr/>
            <p:nvPr/>
          </p:nvSpPr>
          <p:spPr>
            <a:xfrm>
              <a:off x="5493870"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07" name="tx207"/>
            <p:cNvSpPr/>
            <p:nvPr/>
          </p:nvSpPr>
          <p:spPr>
            <a:xfrm>
              <a:off x="5534349"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08" name="tx208"/>
            <p:cNvSpPr/>
            <p:nvPr/>
          </p:nvSpPr>
          <p:spPr>
            <a:xfrm>
              <a:off x="5534349"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09" name="tx209"/>
            <p:cNvSpPr/>
            <p:nvPr/>
          </p:nvSpPr>
          <p:spPr>
            <a:xfrm>
              <a:off x="5548432"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0" name="tx210"/>
            <p:cNvSpPr/>
            <p:nvPr/>
          </p:nvSpPr>
          <p:spPr>
            <a:xfrm>
              <a:off x="5566093"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1" name="tx211"/>
            <p:cNvSpPr/>
            <p:nvPr/>
          </p:nvSpPr>
          <p:spPr>
            <a:xfrm>
              <a:off x="5615461"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2" name="tx212"/>
            <p:cNvSpPr/>
            <p:nvPr/>
          </p:nvSpPr>
          <p:spPr>
            <a:xfrm>
              <a:off x="5642742"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3" name="tx213"/>
            <p:cNvSpPr/>
            <p:nvPr/>
          </p:nvSpPr>
          <p:spPr>
            <a:xfrm>
              <a:off x="5643472"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14" name="tx214"/>
            <p:cNvSpPr/>
            <p:nvPr/>
          </p:nvSpPr>
          <p:spPr>
            <a:xfrm>
              <a:off x="5647897" y="238034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15" name="tx215"/>
            <p:cNvSpPr/>
            <p:nvPr/>
          </p:nvSpPr>
          <p:spPr>
            <a:xfrm>
              <a:off x="5621462" y="224792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16" name="tx216"/>
            <p:cNvSpPr/>
            <p:nvPr/>
          </p:nvSpPr>
          <p:spPr>
            <a:xfrm>
              <a:off x="5643472" y="21175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17" name="tx217"/>
            <p:cNvSpPr/>
            <p:nvPr/>
          </p:nvSpPr>
          <p:spPr>
            <a:xfrm>
              <a:off x="5670791" y="198319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18" name="tx218"/>
            <p:cNvSpPr/>
            <p:nvPr/>
          </p:nvSpPr>
          <p:spPr>
            <a:xfrm>
              <a:off x="567075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19" name="tx219"/>
            <p:cNvSpPr/>
            <p:nvPr/>
          </p:nvSpPr>
          <p:spPr>
            <a:xfrm>
              <a:off x="5666366" y="17184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0" name="tx220"/>
            <p:cNvSpPr/>
            <p:nvPr/>
          </p:nvSpPr>
          <p:spPr>
            <a:xfrm>
              <a:off x="5683950"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1" name="tx221"/>
            <p:cNvSpPr/>
            <p:nvPr/>
          </p:nvSpPr>
          <p:spPr>
            <a:xfrm>
              <a:off x="5661941" y="145365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2" name="tx222"/>
            <p:cNvSpPr/>
            <p:nvPr/>
          </p:nvSpPr>
          <p:spPr>
            <a:xfrm>
              <a:off x="5675216"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3" name="tx223"/>
            <p:cNvSpPr/>
            <p:nvPr/>
          </p:nvSpPr>
          <p:spPr>
            <a:xfrm>
              <a:off x="5675255"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24" name="tx224"/>
            <p:cNvSpPr/>
            <p:nvPr/>
          </p:nvSpPr>
          <p:spPr>
            <a:xfrm>
              <a:off x="5666366"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25" name="rc225"/>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26" name="pl226"/>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0" name="rc230"/>
            <p:cNvSpPr/>
            <p:nvPr/>
          </p:nvSpPr>
          <p:spPr>
            <a:xfrm>
              <a:off x="6138414" y="4024972"/>
              <a:ext cx="1861912" cy="136654"/>
            </a:xfrm>
            <a:prstGeom prst="rect">
              <a:avLst/>
            </a:prstGeom>
            <a:solidFill>
              <a:srgbClr val="D9D9D9">
                <a:alpha val="60000"/>
              </a:srgbClr>
            </a:solidFill>
          </p:spPr>
          <p:txBody>
            <a:bodyPr/>
            <a:lstStyle/>
            <a:p/>
          </p:txBody>
        </p:sp>
        <p:sp>
          <p:nvSpPr>
            <p:cNvPr id="231" name="pl231"/>
            <p:cNvSpPr/>
            <p:nvPr/>
          </p:nvSpPr>
          <p:spPr>
            <a:xfrm>
              <a:off x="74383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2" name="tx232"/>
            <p:cNvSpPr/>
            <p:nvPr/>
          </p:nvSpPr>
          <p:spPr>
            <a:xfrm>
              <a:off x="700096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33" name="pt233"/>
            <p:cNvSpPr/>
            <p:nvPr/>
          </p:nvSpPr>
          <p:spPr>
            <a:xfrm>
              <a:off x="663112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6767528" y="514318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7176740" y="500652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231301" y="48698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258582" y="4733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7340424" y="4596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340424" y="44599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367705" y="43232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449547" y="41865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449547" y="40499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504109" y="39132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504109" y="3776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7531390" y="36399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7558671" y="35033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7558671" y="336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585951" y="32300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640513" y="309335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7667794" y="295670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7695074" y="282005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7695074" y="268339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695074" y="25467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749636" y="24100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749636" y="22734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749636" y="21367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776917" y="20001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776917" y="186346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776917" y="17268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8759" y="15901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58759" y="145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58759" y="13168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58759" y="118019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5875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810885"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66" name="tx266"/>
            <p:cNvSpPr/>
            <p:nvPr/>
          </p:nvSpPr>
          <p:spPr>
            <a:xfrm>
              <a:off x="6947289" y="515610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67" name="tx267"/>
            <p:cNvSpPr/>
            <p:nvPr/>
          </p:nvSpPr>
          <p:spPr>
            <a:xfrm>
              <a:off x="7356501" y="5019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68" name="tx268"/>
            <p:cNvSpPr/>
            <p:nvPr/>
          </p:nvSpPr>
          <p:spPr>
            <a:xfrm>
              <a:off x="7411062" y="488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69" name="tx269"/>
            <p:cNvSpPr/>
            <p:nvPr/>
          </p:nvSpPr>
          <p:spPr>
            <a:xfrm>
              <a:off x="7438343" y="47461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0" name="tx270"/>
            <p:cNvSpPr/>
            <p:nvPr/>
          </p:nvSpPr>
          <p:spPr>
            <a:xfrm>
              <a:off x="7083920" y="4611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1" name="tx271"/>
            <p:cNvSpPr/>
            <p:nvPr/>
          </p:nvSpPr>
          <p:spPr>
            <a:xfrm>
              <a:off x="7083920" y="44748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72" name="tx272"/>
            <p:cNvSpPr/>
            <p:nvPr/>
          </p:nvSpPr>
          <p:spPr>
            <a:xfrm>
              <a:off x="7098041" y="43362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73" name="tx273"/>
            <p:cNvSpPr/>
            <p:nvPr/>
          </p:nvSpPr>
          <p:spPr>
            <a:xfrm>
              <a:off x="7193043" y="42015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74" name="tx274"/>
            <p:cNvSpPr/>
            <p:nvPr/>
          </p:nvSpPr>
          <p:spPr>
            <a:xfrm>
              <a:off x="7201854" y="406290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75" name="tx275"/>
            <p:cNvSpPr/>
            <p:nvPr/>
          </p:nvSpPr>
          <p:spPr>
            <a:xfrm>
              <a:off x="7265266" y="3928192"/>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76" name="tx276"/>
            <p:cNvSpPr/>
            <p:nvPr/>
          </p:nvSpPr>
          <p:spPr>
            <a:xfrm>
              <a:off x="7247604" y="379153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77" name="tx277"/>
            <p:cNvSpPr/>
            <p:nvPr/>
          </p:nvSpPr>
          <p:spPr>
            <a:xfrm>
              <a:off x="7266112" y="365488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78" name="tx278"/>
            <p:cNvSpPr/>
            <p:nvPr/>
          </p:nvSpPr>
          <p:spPr>
            <a:xfrm>
              <a:off x="7302205" y="35162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79" name="tx279"/>
            <p:cNvSpPr/>
            <p:nvPr/>
          </p:nvSpPr>
          <p:spPr>
            <a:xfrm>
              <a:off x="7280157" y="33795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0" name="tx280"/>
            <p:cNvSpPr/>
            <p:nvPr/>
          </p:nvSpPr>
          <p:spPr>
            <a:xfrm>
              <a:off x="7320635" y="32449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1" name="tx281"/>
            <p:cNvSpPr/>
            <p:nvPr/>
          </p:nvSpPr>
          <p:spPr>
            <a:xfrm>
              <a:off x="7384008" y="3108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2" name="tx282"/>
            <p:cNvSpPr/>
            <p:nvPr/>
          </p:nvSpPr>
          <p:spPr>
            <a:xfrm>
              <a:off x="7411289" y="296962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83" name="tx283"/>
            <p:cNvSpPr/>
            <p:nvPr/>
          </p:nvSpPr>
          <p:spPr>
            <a:xfrm>
              <a:off x="7438570" y="283301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84" name="tx284"/>
            <p:cNvSpPr/>
            <p:nvPr/>
          </p:nvSpPr>
          <p:spPr>
            <a:xfrm>
              <a:off x="7425372" y="26982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5" name="tx285"/>
            <p:cNvSpPr/>
            <p:nvPr/>
          </p:nvSpPr>
          <p:spPr>
            <a:xfrm>
              <a:off x="7425372" y="255970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6" name="tx286"/>
            <p:cNvSpPr/>
            <p:nvPr/>
          </p:nvSpPr>
          <p:spPr>
            <a:xfrm>
              <a:off x="7497556" y="242304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87" name="tx287"/>
            <p:cNvSpPr/>
            <p:nvPr/>
          </p:nvSpPr>
          <p:spPr>
            <a:xfrm>
              <a:off x="7497595" y="228736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88" name="tx288"/>
            <p:cNvSpPr/>
            <p:nvPr/>
          </p:nvSpPr>
          <p:spPr>
            <a:xfrm>
              <a:off x="7493131" y="21516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89" name="tx289"/>
            <p:cNvSpPr/>
            <p:nvPr/>
          </p:nvSpPr>
          <p:spPr>
            <a:xfrm>
              <a:off x="7546963" y="20130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0" name="tx290"/>
            <p:cNvSpPr/>
            <p:nvPr/>
          </p:nvSpPr>
          <p:spPr>
            <a:xfrm>
              <a:off x="7546963" y="187643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1" name="tx291"/>
            <p:cNvSpPr/>
            <p:nvPr/>
          </p:nvSpPr>
          <p:spPr>
            <a:xfrm>
              <a:off x="7516026" y="174074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92" name="tx292"/>
            <p:cNvSpPr/>
            <p:nvPr/>
          </p:nvSpPr>
          <p:spPr>
            <a:xfrm>
              <a:off x="7597868" y="16031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93" name="tx293"/>
            <p:cNvSpPr/>
            <p:nvPr/>
          </p:nvSpPr>
          <p:spPr>
            <a:xfrm>
              <a:off x="7615452" y="14664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94" name="tx294"/>
            <p:cNvSpPr/>
            <p:nvPr/>
          </p:nvSpPr>
          <p:spPr>
            <a:xfrm>
              <a:off x="7593443" y="1329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95" name="tx295"/>
            <p:cNvSpPr/>
            <p:nvPr/>
          </p:nvSpPr>
          <p:spPr>
            <a:xfrm>
              <a:off x="7606718" y="119315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96" name="tx296"/>
            <p:cNvSpPr/>
            <p:nvPr/>
          </p:nvSpPr>
          <p:spPr>
            <a:xfrm>
              <a:off x="7606757" y="105646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rc297"/>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98" name="pl298"/>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2" name="rc302"/>
            <p:cNvSpPr/>
            <p:nvPr/>
          </p:nvSpPr>
          <p:spPr>
            <a:xfrm>
              <a:off x="8069916" y="4065542"/>
              <a:ext cx="1861912" cy="132384"/>
            </a:xfrm>
            <a:prstGeom prst="rect">
              <a:avLst/>
            </a:prstGeom>
            <a:solidFill>
              <a:srgbClr val="D9D9D9">
                <a:alpha val="60000"/>
              </a:srgbClr>
            </a:solidFill>
          </p:spPr>
          <p:txBody>
            <a:bodyPr/>
            <a:lstStyle/>
            <a:p/>
          </p:txBody>
        </p:sp>
        <p:sp>
          <p:nvSpPr>
            <p:cNvPr id="303" name="pl303"/>
            <p:cNvSpPr/>
            <p:nvPr/>
          </p:nvSpPr>
          <p:spPr>
            <a:xfrm>
              <a:off x="947896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4" name="tx304"/>
            <p:cNvSpPr/>
            <p:nvPr/>
          </p:nvSpPr>
          <p:spPr>
            <a:xfrm>
              <a:off x="904158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05" name="pt305"/>
            <p:cNvSpPr/>
            <p:nvPr/>
          </p:nvSpPr>
          <p:spPr>
            <a:xfrm>
              <a:off x="853534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780872"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917276" y="501506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917276" y="48826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217365"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9271926"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9326488"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353769"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938104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9435611"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462892"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462892"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490172"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490172"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517453"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544734"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1" name="pt321"/>
            <p:cNvSpPr/>
            <p:nvPr/>
          </p:nvSpPr>
          <p:spPr>
            <a:xfrm>
              <a:off x="954473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2" name="pt322"/>
            <p:cNvSpPr/>
            <p:nvPr/>
          </p:nvSpPr>
          <p:spPr>
            <a:xfrm>
              <a:off x="9544734" y="30293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572015"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572015"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626576"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626576" y="24997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626576" y="236738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65385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681138"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9681138"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9735699"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976298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976298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76298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79026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790261"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7902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tx338"/>
            <p:cNvSpPr/>
            <p:nvPr/>
          </p:nvSpPr>
          <p:spPr>
            <a:xfrm>
              <a:off x="871510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39" name="tx339"/>
            <p:cNvSpPr/>
            <p:nvPr/>
          </p:nvSpPr>
          <p:spPr>
            <a:xfrm>
              <a:off x="8960633"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40" name="tx340"/>
            <p:cNvSpPr/>
            <p:nvPr/>
          </p:nvSpPr>
          <p:spPr>
            <a:xfrm>
              <a:off x="9097037"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41" name="tx341"/>
            <p:cNvSpPr/>
            <p:nvPr/>
          </p:nvSpPr>
          <p:spPr>
            <a:xfrm>
              <a:off x="909703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42" name="tx342"/>
            <p:cNvSpPr/>
            <p:nvPr/>
          </p:nvSpPr>
          <p:spPr>
            <a:xfrm>
              <a:off x="9397125"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43" name="tx343"/>
            <p:cNvSpPr/>
            <p:nvPr/>
          </p:nvSpPr>
          <p:spPr>
            <a:xfrm>
              <a:off x="9002224" y="46328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44" name="tx344"/>
            <p:cNvSpPr/>
            <p:nvPr/>
          </p:nvSpPr>
          <p:spPr>
            <a:xfrm>
              <a:off x="9061171" y="44984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45" name="tx345"/>
            <p:cNvSpPr/>
            <p:nvPr/>
          </p:nvSpPr>
          <p:spPr>
            <a:xfrm>
              <a:off x="9084066"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46" name="tx346"/>
            <p:cNvSpPr/>
            <p:nvPr/>
          </p:nvSpPr>
          <p:spPr>
            <a:xfrm>
              <a:off x="9124544" y="4235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47" name="tx347"/>
            <p:cNvSpPr/>
            <p:nvPr/>
          </p:nvSpPr>
          <p:spPr>
            <a:xfrm>
              <a:off x="9187917" y="410134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48" name="tx348"/>
            <p:cNvSpPr/>
            <p:nvPr/>
          </p:nvSpPr>
          <p:spPr>
            <a:xfrm>
              <a:off x="9197614" y="397089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49" name="tx349"/>
            <p:cNvSpPr/>
            <p:nvPr/>
          </p:nvSpPr>
          <p:spPr>
            <a:xfrm>
              <a:off x="9206387" y="38385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50" name="tx350"/>
            <p:cNvSpPr/>
            <p:nvPr/>
          </p:nvSpPr>
          <p:spPr>
            <a:xfrm>
              <a:off x="9251329" y="37061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51" name="tx351"/>
            <p:cNvSpPr/>
            <p:nvPr/>
          </p:nvSpPr>
          <p:spPr>
            <a:xfrm>
              <a:off x="9224856" y="357374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2" name="tx352"/>
            <p:cNvSpPr/>
            <p:nvPr/>
          </p:nvSpPr>
          <p:spPr>
            <a:xfrm>
              <a:off x="9260948"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53" name="tx353"/>
            <p:cNvSpPr/>
            <p:nvPr/>
          </p:nvSpPr>
          <p:spPr>
            <a:xfrm>
              <a:off x="9288229" y="33089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54" name="tx354"/>
            <p:cNvSpPr/>
            <p:nvPr/>
          </p:nvSpPr>
          <p:spPr>
            <a:xfrm>
              <a:off x="9275070"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55" name="tx355"/>
            <p:cNvSpPr/>
            <p:nvPr/>
          </p:nvSpPr>
          <p:spPr>
            <a:xfrm>
              <a:off x="9288229" y="30442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56" name="tx356"/>
            <p:cNvSpPr/>
            <p:nvPr/>
          </p:nvSpPr>
          <p:spPr>
            <a:xfrm>
              <a:off x="9315510" y="290988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7" name="tx357"/>
            <p:cNvSpPr/>
            <p:nvPr/>
          </p:nvSpPr>
          <p:spPr>
            <a:xfrm>
              <a:off x="9315510"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58" name="tx358"/>
            <p:cNvSpPr/>
            <p:nvPr/>
          </p:nvSpPr>
          <p:spPr>
            <a:xfrm>
              <a:off x="9374535" y="264608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59" name="tx359"/>
            <p:cNvSpPr/>
            <p:nvPr/>
          </p:nvSpPr>
          <p:spPr>
            <a:xfrm>
              <a:off x="9370071"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60" name="tx360"/>
            <p:cNvSpPr/>
            <p:nvPr/>
          </p:nvSpPr>
          <p:spPr>
            <a:xfrm>
              <a:off x="9374574" y="238030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61" name="tx361"/>
            <p:cNvSpPr/>
            <p:nvPr/>
          </p:nvSpPr>
          <p:spPr>
            <a:xfrm>
              <a:off x="9423903" y="224796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62" name="tx362"/>
            <p:cNvSpPr/>
            <p:nvPr/>
          </p:nvSpPr>
          <p:spPr>
            <a:xfrm>
              <a:off x="9429058" y="21155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3" name="tx363"/>
            <p:cNvSpPr/>
            <p:nvPr/>
          </p:nvSpPr>
          <p:spPr>
            <a:xfrm>
              <a:off x="9402624" y="198315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4" name="tx364"/>
            <p:cNvSpPr/>
            <p:nvPr/>
          </p:nvSpPr>
          <p:spPr>
            <a:xfrm>
              <a:off x="9479233" y="185080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5" name="tx365"/>
            <p:cNvSpPr/>
            <p:nvPr/>
          </p:nvSpPr>
          <p:spPr>
            <a:xfrm>
              <a:off x="953302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66" name="tx366"/>
            <p:cNvSpPr/>
            <p:nvPr/>
          </p:nvSpPr>
          <p:spPr>
            <a:xfrm>
              <a:off x="9519673"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7" name="tx367"/>
            <p:cNvSpPr/>
            <p:nvPr/>
          </p:nvSpPr>
          <p:spPr>
            <a:xfrm>
              <a:off x="9502089" y="145462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68" name="tx368"/>
            <p:cNvSpPr/>
            <p:nvPr/>
          </p:nvSpPr>
          <p:spPr>
            <a:xfrm>
              <a:off x="9529370" y="13212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69" name="tx369"/>
            <p:cNvSpPr/>
            <p:nvPr/>
          </p:nvSpPr>
          <p:spPr>
            <a:xfrm>
              <a:off x="9524945"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70" name="tx370"/>
            <p:cNvSpPr/>
            <p:nvPr/>
          </p:nvSpPr>
          <p:spPr>
            <a:xfrm>
              <a:off x="9538220"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71" name="rc37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001418" y="3271236"/>
              <a:ext cx="1861912" cy="132384"/>
            </a:xfrm>
            <a:prstGeom prst="rect">
              <a:avLst/>
            </a:prstGeom>
            <a:solidFill>
              <a:srgbClr val="D9D9D9">
                <a:alpha val="60000"/>
              </a:srgbClr>
            </a:solidFill>
          </p:spPr>
          <p:txBody>
            <a:bodyPr/>
            <a:lstStyle/>
            <a:p/>
          </p:txBody>
        </p:sp>
        <p:sp>
          <p:nvSpPr>
            <p:cNvPr id="377" name="pl377"/>
            <p:cNvSpPr/>
            <p:nvPr/>
          </p:nvSpPr>
          <p:spPr>
            <a:xfrm>
              <a:off x="110012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56387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79" name="pt379"/>
            <p:cNvSpPr/>
            <p:nvPr/>
          </p:nvSpPr>
          <p:spPr>
            <a:xfrm>
              <a:off x="10057636"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0" name="pt380"/>
            <p:cNvSpPr/>
            <p:nvPr/>
          </p:nvSpPr>
          <p:spPr>
            <a:xfrm>
              <a:off x="10275882"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330443"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439566" y="48826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0685093" y="47502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0794216" y="461791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0821497" y="448553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10848778" y="43531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0903340" y="422076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903340" y="408837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9" name="pt389"/>
            <p:cNvSpPr/>
            <p:nvPr/>
          </p:nvSpPr>
          <p:spPr>
            <a:xfrm>
              <a:off x="10957901" y="39559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0" name="pt390"/>
            <p:cNvSpPr/>
            <p:nvPr/>
          </p:nvSpPr>
          <p:spPr>
            <a:xfrm>
              <a:off x="11039743" y="382360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11094305" y="369122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2" name="pt392"/>
            <p:cNvSpPr/>
            <p:nvPr/>
          </p:nvSpPr>
          <p:spPr>
            <a:xfrm>
              <a:off x="11148866" y="355884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3" name="pt393"/>
            <p:cNvSpPr/>
            <p:nvPr/>
          </p:nvSpPr>
          <p:spPr>
            <a:xfrm>
              <a:off x="11148866" y="34264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1148866" y="32940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1176147" y="31616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1257990"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312551" y="289691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312551" y="276453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1339832" y="26321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1339832" y="2499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1367113" y="23673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150351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pt403"/>
            <p:cNvSpPr/>
            <p:nvPr/>
          </p:nvSpPr>
          <p:spPr>
            <a:xfrm>
              <a:off x="1153079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4" name="pt404"/>
            <p:cNvSpPr/>
            <p:nvPr/>
          </p:nvSpPr>
          <p:spPr>
            <a:xfrm>
              <a:off x="11558078" y="197022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11558078" y="18378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1161264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116126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1163992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1166720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11721763"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1172176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1023739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3" name="tx413"/>
            <p:cNvSpPr/>
            <p:nvPr/>
          </p:nvSpPr>
          <p:spPr>
            <a:xfrm>
              <a:off x="10455643" y="516041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14" name="tx414"/>
            <p:cNvSpPr/>
            <p:nvPr/>
          </p:nvSpPr>
          <p:spPr>
            <a:xfrm>
              <a:off x="10510204"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15" name="tx415"/>
            <p:cNvSpPr/>
            <p:nvPr/>
          </p:nvSpPr>
          <p:spPr>
            <a:xfrm>
              <a:off x="1061932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16" name="tx416"/>
            <p:cNvSpPr/>
            <p:nvPr/>
          </p:nvSpPr>
          <p:spPr>
            <a:xfrm>
              <a:off x="10864854" y="47632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17" name="tx417"/>
            <p:cNvSpPr/>
            <p:nvPr/>
          </p:nvSpPr>
          <p:spPr>
            <a:xfrm>
              <a:off x="10973977" y="46308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18" name="tx418"/>
            <p:cNvSpPr/>
            <p:nvPr/>
          </p:nvSpPr>
          <p:spPr>
            <a:xfrm>
              <a:off x="11001258"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19" name="tx419"/>
            <p:cNvSpPr/>
            <p:nvPr/>
          </p:nvSpPr>
          <p:spPr>
            <a:xfrm>
              <a:off x="11028539"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20" name="tx420"/>
            <p:cNvSpPr/>
            <p:nvPr/>
          </p:nvSpPr>
          <p:spPr>
            <a:xfrm>
              <a:off x="11083100" y="423566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1" name="tx421"/>
            <p:cNvSpPr/>
            <p:nvPr/>
          </p:nvSpPr>
          <p:spPr>
            <a:xfrm>
              <a:off x="11083100" y="41032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22" name="tx422"/>
            <p:cNvSpPr/>
            <p:nvPr/>
          </p:nvSpPr>
          <p:spPr>
            <a:xfrm>
              <a:off x="11137662" y="396895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23" name="tx423"/>
            <p:cNvSpPr/>
            <p:nvPr/>
          </p:nvSpPr>
          <p:spPr>
            <a:xfrm>
              <a:off x="11219504" y="38385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24" name="tx424"/>
            <p:cNvSpPr/>
            <p:nvPr/>
          </p:nvSpPr>
          <p:spPr>
            <a:xfrm>
              <a:off x="1127406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25" name="tx425"/>
            <p:cNvSpPr/>
            <p:nvPr/>
          </p:nvSpPr>
          <p:spPr>
            <a:xfrm>
              <a:off x="11328627" y="3571803"/>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26" name="tx426"/>
            <p:cNvSpPr/>
            <p:nvPr/>
          </p:nvSpPr>
          <p:spPr>
            <a:xfrm>
              <a:off x="11328627" y="343938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27" name="tx427"/>
            <p:cNvSpPr/>
            <p:nvPr/>
          </p:nvSpPr>
          <p:spPr>
            <a:xfrm>
              <a:off x="11328627" y="3307034"/>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28" name="tx428"/>
            <p:cNvSpPr/>
            <p:nvPr/>
          </p:nvSpPr>
          <p:spPr>
            <a:xfrm>
              <a:off x="11355908"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9" name="tx429"/>
            <p:cNvSpPr/>
            <p:nvPr/>
          </p:nvSpPr>
          <p:spPr>
            <a:xfrm>
              <a:off x="11001524" y="304226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30" name="tx430"/>
            <p:cNvSpPr/>
            <p:nvPr/>
          </p:nvSpPr>
          <p:spPr>
            <a:xfrm>
              <a:off x="11042887" y="290988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1" name="tx431"/>
            <p:cNvSpPr/>
            <p:nvPr/>
          </p:nvSpPr>
          <p:spPr>
            <a:xfrm>
              <a:off x="11047274" y="2779438"/>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2" name="tx432"/>
            <p:cNvSpPr/>
            <p:nvPr/>
          </p:nvSpPr>
          <p:spPr>
            <a:xfrm>
              <a:off x="11083327" y="26470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33" name="tx433"/>
            <p:cNvSpPr/>
            <p:nvPr/>
          </p:nvSpPr>
          <p:spPr>
            <a:xfrm>
              <a:off x="11083327"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34" name="tx434"/>
            <p:cNvSpPr/>
            <p:nvPr/>
          </p:nvSpPr>
          <p:spPr>
            <a:xfrm>
              <a:off x="11110608" y="238030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5" name="tx435"/>
            <p:cNvSpPr/>
            <p:nvPr/>
          </p:nvSpPr>
          <p:spPr>
            <a:xfrm>
              <a:off x="11264673" y="224990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36" name="tx436"/>
            <p:cNvSpPr/>
            <p:nvPr/>
          </p:nvSpPr>
          <p:spPr>
            <a:xfrm>
              <a:off x="11300843"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37" name="tx437"/>
            <p:cNvSpPr/>
            <p:nvPr/>
          </p:nvSpPr>
          <p:spPr>
            <a:xfrm>
              <a:off x="11306037" y="1984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38" name="tx438"/>
            <p:cNvSpPr/>
            <p:nvPr/>
          </p:nvSpPr>
          <p:spPr>
            <a:xfrm>
              <a:off x="11301573" y="1852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39" name="tx439"/>
            <p:cNvSpPr/>
            <p:nvPr/>
          </p:nvSpPr>
          <p:spPr>
            <a:xfrm>
              <a:off x="1138268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40" name="tx440"/>
            <p:cNvSpPr/>
            <p:nvPr/>
          </p:nvSpPr>
          <p:spPr>
            <a:xfrm>
              <a:off x="11351748" y="158700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41" name="tx441"/>
            <p:cNvSpPr/>
            <p:nvPr/>
          </p:nvSpPr>
          <p:spPr>
            <a:xfrm>
              <a:off x="11387918" y="145361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42" name="tx442"/>
            <p:cNvSpPr/>
            <p:nvPr/>
          </p:nvSpPr>
          <p:spPr>
            <a:xfrm>
              <a:off x="11401885" y="132127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tx443"/>
            <p:cNvSpPr/>
            <p:nvPr/>
          </p:nvSpPr>
          <p:spPr>
            <a:xfrm>
              <a:off x="11460872" y="11888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4" name="tx444"/>
            <p:cNvSpPr/>
            <p:nvPr/>
          </p:nvSpPr>
          <p:spPr>
            <a:xfrm>
              <a:off x="11469722"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45" name="rc44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446" name="rc44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(90%)</a:t>
              </a:r>
            </a:p>
          </p:txBody>
        </p:sp>
        <p:sp>
          <p:nvSpPr>
            <p:cNvPr id="448" name="rc44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450" name="rc45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(90%)</a:t>
              </a:r>
            </a:p>
          </p:txBody>
        </p:sp>
        <p:sp>
          <p:nvSpPr>
            <p:cNvPr id="452" name="rc45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(84%)</a:t>
              </a:r>
            </a:p>
          </p:txBody>
        </p:sp>
        <p:sp>
          <p:nvSpPr>
            <p:cNvPr id="454" name="rc45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(86%)</a:t>
              </a:r>
            </a:p>
          </p:txBody>
        </p:sp>
        <p:sp>
          <p:nvSpPr>
            <p:cNvPr id="456" name="rc45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458" name="pl45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59" name="pl45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68" name="pl46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3" name="tx473"/>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4" name="tx474"/>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5" name="tx475"/>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6" name="pl47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77" name="pl47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2" name="tx482"/>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4" name="tx484"/>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5" name="pl48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86" name="pl48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1" name="tx491"/>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2" name="tx492"/>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3" name="tx493"/>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4" name="pl49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95" name="pl49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0" name="tx500"/>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01" name="tx501"/>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2" name="tx502"/>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3" name="pl50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04" name="pl50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tx51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3" name="tx51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4" name="pt514"/>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5" name="pt515"/>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6" name="pt516"/>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7" name="pt517"/>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9" name="pt519"/>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0" name="tx52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21" name="tx52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2" name="tx52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3" name="tx52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4" name="tx52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5" name="tx52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6" name="tx526"/>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527" name="tx52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8" name="tx528"/>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lca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6624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6675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672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159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165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170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01751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26910"/>
              <a:ext cx="238662" cy="989086"/>
            </a:xfrm>
            <a:prstGeom prst="rect">
              <a:avLst/>
            </a:prstGeom>
            <a:solidFill>
              <a:srgbClr val="1CABE2">
                <a:alpha val="85098"/>
              </a:srgbClr>
            </a:solidFill>
          </p:spPr>
          <p:txBody>
            <a:bodyPr/>
            <a:lstStyle/>
            <a:p/>
          </p:txBody>
        </p:sp>
        <p:sp>
          <p:nvSpPr>
            <p:cNvPr id="24" name="rc24"/>
            <p:cNvSpPr/>
            <p:nvPr/>
          </p:nvSpPr>
          <p:spPr>
            <a:xfrm>
              <a:off x="1598503" y="4075426"/>
              <a:ext cx="238662" cy="40570"/>
            </a:xfrm>
            <a:prstGeom prst="rect">
              <a:avLst/>
            </a:prstGeom>
            <a:solidFill>
              <a:srgbClr val="1CABE2">
                <a:alpha val="85098"/>
              </a:srgbClr>
            </a:solidFill>
          </p:spPr>
          <p:txBody>
            <a:bodyPr/>
            <a:lstStyle/>
            <a:p/>
          </p:txBody>
        </p:sp>
        <p:sp>
          <p:nvSpPr>
            <p:cNvPr id="25" name="rc25"/>
            <p:cNvSpPr/>
            <p:nvPr/>
          </p:nvSpPr>
          <p:spPr>
            <a:xfrm>
              <a:off x="1863684" y="4076825"/>
              <a:ext cx="238662" cy="39171"/>
            </a:xfrm>
            <a:prstGeom prst="rect">
              <a:avLst/>
            </a:prstGeom>
            <a:solidFill>
              <a:srgbClr val="1CABE2">
                <a:alpha val="85098"/>
              </a:srgbClr>
            </a:solidFill>
          </p:spPr>
          <p:txBody>
            <a:bodyPr/>
            <a:lstStyle/>
            <a:p/>
          </p:txBody>
        </p:sp>
        <p:sp>
          <p:nvSpPr>
            <p:cNvPr id="26" name="rc26"/>
            <p:cNvSpPr/>
            <p:nvPr/>
          </p:nvSpPr>
          <p:spPr>
            <a:xfrm>
              <a:off x="2128865" y="3742466"/>
              <a:ext cx="238662" cy="373530"/>
            </a:xfrm>
            <a:prstGeom prst="rect">
              <a:avLst/>
            </a:prstGeom>
            <a:solidFill>
              <a:srgbClr val="1CABE2">
                <a:alpha val="85098"/>
              </a:srgbClr>
            </a:solidFill>
          </p:spPr>
          <p:txBody>
            <a:bodyPr/>
            <a:lstStyle/>
            <a:p/>
          </p:txBody>
        </p:sp>
        <p:sp>
          <p:nvSpPr>
            <p:cNvPr id="27" name="rc27"/>
            <p:cNvSpPr/>
            <p:nvPr/>
          </p:nvSpPr>
          <p:spPr>
            <a:xfrm>
              <a:off x="2394045" y="4079623"/>
              <a:ext cx="238662" cy="36373"/>
            </a:xfrm>
            <a:prstGeom prst="rect">
              <a:avLst/>
            </a:prstGeom>
            <a:solidFill>
              <a:srgbClr val="1CABE2">
                <a:alpha val="85098"/>
              </a:srgbClr>
            </a:solidFill>
          </p:spPr>
          <p:txBody>
            <a:bodyPr/>
            <a:lstStyle/>
            <a:p/>
          </p:txBody>
        </p:sp>
        <p:sp>
          <p:nvSpPr>
            <p:cNvPr id="28" name="rc28"/>
            <p:cNvSpPr/>
            <p:nvPr/>
          </p:nvSpPr>
          <p:spPr>
            <a:xfrm>
              <a:off x="2659226" y="4079623"/>
              <a:ext cx="238662" cy="36373"/>
            </a:xfrm>
            <a:prstGeom prst="rect">
              <a:avLst/>
            </a:prstGeom>
            <a:solidFill>
              <a:srgbClr val="1CABE2">
                <a:alpha val="85098"/>
              </a:srgbClr>
            </a:solidFill>
          </p:spPr>
          <p:txBody>
            <a:bodyPr/>
            <a:lstStyle/>
            <a:p/>
          </p:txBody>
        </p:sp>
        <p:sp>
          <p:nvSpPr>
            <p:cNvPr id="29" name="rc29"/>
            <p:cNvSpPr/>
            <p:nvPr/>
          </p:nvSpPr>
          <p:spPr>
            <a:xfrm>
              <a:off x="2924407" y="3904749"/>
              <a:ext cx="238662" cy="211247"/>
            </a:xfrm>
            <a:prstGeom prst="rect">
              <a:avLst/>
            </a:prstGeom>
            <a:solidFill>
              <a:srgbClr val="1CABE2">
                <a:alpha val="85098"/>
              </a:srgbClr>
            </a:solidFill>
          </p:spPr>
          <p:txBody>
            <a:bodyPr/>
            <a:lstStyle/>
            <a:p/>
          </p:txBody>
        </p:sp>
        <p:sp>
          <p:nvSpPr>
            <p:cNvPr id="30" name="rc30"/>
            <p:cNvSpPr/>
            <p:nvPr/>
          </p:nvSpPr>
          <p:spPr>
            <a:xfrm>
              <a:off x="3189588" y="4082421"/>
              <a:ext cx="238662" cy="33575"/>
            </a:xfrm>
            <a:prstGeom prst="rect">
              <a:avLst/>
            </a:prstGeom>
            <a:solidFill>
              <a:srgbClr val="1CABE2">
                <a:alpha val="85098"/>
              </a:srgbClr>
            </a:solidFill>
          </p:spPr>
          <p:txBody>
            <a:bodyPr/>
            <a:lstStyle/>
            <a:p/>
          </p:txBody>
        </p:sp>
        <p:sp>
          <p:nvSpPr>
            <p:cNvPr id="31" name="rc31"/>
            <p:cNvSpPr/>
            <p:nvPr/>
          </p:nvSpPr>
          <p:spPr>
            <a:xfrm>
              <a:off x="3454768" y="4082421"/>
              <a:ext cx="238662" cy="33575"/>
            </a:xfrm>
            <a:prstGeom prst="rect">
              <a:avLst/>
            </a:prstGeom>
            <a:solidFill>
              <a:srgbClr val="1CABE2">
                <a:alpha val="85098"/>
              </a:srgbClr>
            </a:solidFill>
          </p:spPr>
          <p:txBody>
            <a:bodyPr/>
            <a:lstStyle/>
            <a:p/>
          </p:txBody>
        </p:sp>
        <p:sp>
          <p:nvSpPr>
            <p:cNvPr id="32" name="rc32"/>
            <p:cNvSpPr/>
            <p:nvPr/>
          </p:nvSpPr>
          <p:spPr>
            <a:xfrm>
              <a:off x="3719949" y="4082421"/>
              <a:ext cx="238662" cy="33575"/>
            </a:xfrm>
            <a:prstGeom prst="rect">
              <a:avLst/>
            </a:prstGeom>
            <a:solidFill>
              <a:srgbClr val="1CABE2">
                <a:alpha val="85098"/>
              </a:srgbClr>
            </a:solidFill>
          </p:spPr>
          <p:txBody>
            <a:bodyPr/>
            <a:lstStyle/>
            <a:p/>
          </p:txBody>
        </p:sp>
        <p:sp>
          <p:nvSpPr>
            <p:cNvPr id="33" name="rc33"/>
            <p:cNvSpPr/>
            <p:nvPr/>
          </p:nvSpPr>
          <p:spPr>
            <a:xfrm>
              <a:off x="3985130" y="4051644"/>
              <a:ext cx="238662" cy="64353"/>
            </a:xfrm>
            <a:prstGeom prst="rect">
              <a:avLst/>
            </a:prstGeom>
            <a:solidFill>
              <a:srgbClr val="1CABE2">
                <a:alpha val="85098"/>
              </a:srgbClr>
            </a:solidFill>
          </p:spPr>
          <p:txBody>
            <a:bodyPr/>
            <a:lstStyle/>
            <a:p/>
          </p:txBody>
        </p:sp>
        <p:sp>
          <p:nvSpPr>
            <p:cNvPr id="34" name="rc34"/>
            <p:cNvSpPr/>
            <p:nvPr/>
          </p:nvSpPr>
          <p:spPr>
            <a:xfrm>
              <a:off x="4250311" y="4086618"/>
              <a:ext cx="238662" cy="29378"/>
            </a:xfrm>
            <a:prstGeom prst="rect">
              <a:avLst/>
            </a:prstGeom>
            <a:solidFill>
              <a:srgbClr val="1CABE2">
                <a:alpha val="85098"/>
              </a:srgbClr>
            </a:solidFill>
          </p:spPr>
          <p:txBody>
            <a:bodyPr/>
            <a:lstStyle/>
            <a:p/>
          </p:txBody>
        </p:sp>
        <p:sp>
          <p:nvSpPr>
            <p:cNvPr id="35" name="rc35"/>
            <p:cNvSpPr/>
            <p:nvPr/>
          </p:nvSpPr>
          <p:spPr>
            <a:xfrm>
              <a:off x="4515492" y="4086618"/>
              <a:ext cx="238662" cy="29378"/>
            </a:xfrm>
            <a:prstGeom prst="rect">
              <a:avLst/>
            </a:prstGeom>
            <a:solidFill>
              <a:srgbClr val="1CABE2">
                <a:alpha val="85098"/>
              </a:srgbClr>
            </a:solidFill>
          </p:spPr>
          <p:txBody>
            <a:bodyPr/>
            <a:lstStyle/>
            <a:p/>
          </p:txBody>
        </p:sp>
        <p:sp>
          <p:nvSpPr>
            <p:cNvPr id="36" name="rc36"/>
            <p:cNvSpPr/>
            <p:nvPr/>
          </p:nvSpPr>
          <p:spPr>
            <a:xfrm>
              <a:off x="4780672" y="4086618"/>
              <a:ext cx="238662" cy="29378"/>
            </a:xfrm>
            <a:prstGeom prst="rect">
              <a:avLst/>
            </a:prstGeom>
            <a:solidFill>
              <a:srgbClr val="1CABE2">
                <a:alpha val="85098"/>
              </a:srgbClr>
            </a:solidFill>
          </p:spPr>
          <p:txBody>
            <a:bodyPr/>
            <a:lstStyle/>
            <a:p/>
          </p:txBody>
        </p:sp>
        <p:sp>
          <p:nvSpPr>
            <p:cNvPr id="37" name="rc37"/>
            <p:cNvSpPr/>
            <p:nvPr/>
          </p:nvSpPr>
          <p:spPr>
            <a:xfrm>
              <a:off x="5045853" y="4086618"/>
              <a:ext cx="238662" cy="29378"/>
            </a:xfrm>
            <a:prstGeom prst="rect">
              <a:avLst/>
            </a:prstGeom>
            <a:solidFill>
              <a:srgbClr val="1CABE2">
                <a:alpha val="85098"/>
              </a:srgbClr>
            </a:solidFill>
          </p:spPr>
          <p:txBody>
            <a:bodyPr/>
            <a:lstStyle/>
            <a:p/>
          </p:txBody>
        </p:sp>
        <p:sp>
          <p:nvSpPr>
            <p:cNvPr id="38" name="rc38"/>
            <p:cNvSpPr/>
            <p:nvPr/>
          </p:nvSpPr>
          <p:spPr>
            <a:xfrm>
              <a:off x="5311034" y="4086618"/>
              <a:ext cx="238662" cy="29378"/>
            </a:xfrm>
            <a:prstGeom prst="rect">
              <a:avLst/>
            </a:prstGeom>
            <a:solidFill>
              <a:srgbClr val="1CABE2">
                <a:alpha val="85098"/>
              </a:srgbClr>
            </a:solidFill>
          </p:spPr>
          <p:txBody>
            <a:bodyPr/>
            <a:lstStyle/>
            <a:p/>
          </p:txBody>
        </p:sp>
        <p:sp>
          <p:nvSpPr>
            <p:cNvPr id="39" name="rc39"/>
            <p:cNvSpPr/>
            <p:nvPr/>
          </p:nvSpPr>
          <p:spPr>
            <a:xfrm>
              <a:off x="5576215" y="3967704"/>
              <a:ext cx="238662" cy="148293"/>
            </a:xfrm>
            <a:prstGeom prst="rect">
              <a:avLst/>
            </a:prstGeom>
            <a:solidFill>
              <a:srgbClr val="1CABE2">
                <a:alpha val="85098"/>
              </a:srgbClr>
            </a:solidFill>
          </p:spPr>
          <p:txBody>
            <a:bodyPr/>
            <a:lstStyle/>
            <a:p/>
          </p:txBody>
        </p:sp>
        <p:sp>
          <p:nvSpPr>
            <p:cNvPr id="40" name="rc40"/>
            <p:cNvSpPr/>
            <p:nvPr/>
          </p:nvSpPr>
          <p:spPr>
            <a:xfrm>
              <a:off x="5841395" y="3791431"/>
              <a:ext cx="238662" cy="324565"/>
            </a:xfrm>
            <a:prstGeom prst="rect">
              <a:avLst/>
            </a:prstGeom>
            <a:solidFill>
              <a:srgbClr val="1CABE2">
                <a:alpha val="85098"/>
              </a:srgbClr>
            </a:solidFill>
          </p:spPr>
          <p:txBody>
            <a:bodyPr/>
            <a:lstStyle/>
            <a:p/>
          </p:txBody>
        </p:sp>
        <p:sp>
          <p:nvSpPr>
            <p:cNvPr id="41" name="rc41"/>
            <p:cNvSpPr/>
            <p:nvPr/>
          </p:nvSpPr>
          <p:spPr>
            <a:xfrm>
              <a:off x="6106576" y="4086618"/>
              <a:ext cx="238662" cy="29378"/>
            </a:xfrm>
            <a:prstGeom prst="rect">
              <a:avLst/>
            </a:prstGeom>
            <a:solidFill>
              <a:srgbClr val="1CABE2">
                <a:alpha val="85098"/>
              </a:srgbClr>
            </a:solidFill>
          </p:spPr>
          <p:txBody>
            <a:bodyPr/>
            <a:lstStyle/>
            <a:p/>
          </p:txBody>
        </p:sp>
        <p:sp>
          <p:nvSpPr>
            <p:cNvPr id="42" name="rc42"/>
            <p:cNvSpPr/>
            <p:nvPr/>
          </p:nvSpPr>
          <p:spPr>
            <a:xfrm>
              <a:off x="6371757" y="4086618"/>
              <a:ext cx="238662" cy="29378"/>
            </a:xfrm>
            <a:prstGeom prst="rect">
              <a:avLst/>
            </a:prstGeom>
            <a:solidFill>
              <a:srgbClr val="1CABE2">
                <a:alpha val="85098"/>
              </a:srgbClr>
            </a:solidFill>
          </p:spPr>
          <p:txBody>
            <a:bodyPr/>
            <a:lstStyle/>
            <a:p/>
          </p:txBody>
        </p:sp>
        <p:sp>
          <p:nvSpPr>
            <p:cNvPr id="43" name="rc43"/>
            <p:cNvSpPr/>
            <p:nvPr/>
          </p:nvSpPr>
          <p:spPr>
            <a:xfrm>
              <a:off x="6636938" y="3827805"/>
              <a:ext cx="238662" cy="288192"/>
            </a:xfrm>
            <a:prstGeom prst="rect">
              <a:avLst/>
            </a:prstGeom>
            <a:solidFill>
              <a:srgbClr val="1CABE2">
                <a:alpha val="85098"/>
              </a:srgbClr>
            </a:solidFill>
          </p:spPr>
          <p:txBody>
            <a:bodyPr/>
            <a:lstStyle/>
            <a:p/>
          </p:txBody>
        </p:sp>
        <p:sp>
          <p:nvSpPr>
            <p:cNvPr id="44" name="rc44"/>
            <p:cNvSpPr/>
            <p:nvPr/>
          </p:nvSpPr>
          <p:spPr>
            <a:xfrm>
              <a:off x="6902119" y="3802623"/>
              <a:ext cx="238662" cy="313374"/>
            </a:xfrm>
            <a:prstGeom prst="rect">
              <a:avLst/>
            </a:prstGeom>
            <a:solidFill>
              <a:srgbClr val="1CABE2">
                <a:alpha val="85098"/>
              </a:srgbClr>
            </a:solidFill>
          </p:spPr>
          <p:txBody>
            <a:bodyPr/>
            <a:lstStyle/>
            <a:p/>
          </p:txBody>
        </p:sp>
        <p:sp>
          <p:nvSpPr>
            <p:cNvPr id="45" name="rc45"/>
            <p:cNvSpPr/>
            <p:nvPr/>
          </p:nvSpPr>
          <p:spPr>
            <a:xfrm>
              <a:off x="7167299" y="3890760"/>
              <a:ext cx="238662" cy="225237"/>
            </a:xfrm>
            <a:prstGeom prst="rect">
              <a:avLst/>
            </a:prstGeom>
            <a:solidFill>
              <a:srgbClr val="1CABE2">
                <a:alpha val="85098"/>
              </a:srgbClr>
            </a:solidFill>
          </p:spPr>
          <p:txBody>
            <a:bodyPr/>
            <a:lstStyle/>
            <a:p/>
          </p:txBody>
        </p:sp>
        <p:sp>
          <p:nvSpPr>
            <p:cNvPr id="46" name="rc46"/>
            <p:cNvSpPr/>
            <p:nvPr/>
          </p:nvSpPr>
          <p:spPr>
            <a:xfrm>
              <a:off x="7432480" y="4004078"/>
              <a:ext cx="238662" cy="111919"/>
            </a:xfrm>
            <a:prstGeom prst="rect">
              <a:avLst/>
            </a:prstGeom>
            <a:solidFill>
              <a:srgbClr val="1CABE2">
                <a:alpha val="85098"/>
              </a:srgbClr>
            </a:solidFill>
          </p:spPr>
          <p:txBody>
            <a:bodyPr/>
            <a:lstStyle/>
            <a:p/>
          </p:txBody>
        </p:sp>
        <p:sp>
          <p:nvSpPr>
            <p:cNvPr id="47" name="rc47"/>
            <p:cNvSpPr/>
            <p:nvPr/>
          </p:nvSpPr>
          <p:spPr>
            <a:xfrm>
              <a:off x="7697661" y="4088017"/>
              <a:ext cx="238662" cy="27979"/>
            </a:xfrm>
            <a:prstGeom prst="rect">
              <a:avLst/>
            </a:prstGeom>
            <a:solidFill>
              <a:srgbClr val="1CABE2">
                <a:alpha val="85098"/>
              </a:srgbClr>
            </a:solidFill>
          </p:spPr>
          <p:txBody>
            <a:bodyPr/>
            <a:lstStyle/>
            <a:p/>
          </p:txBody>
        </p:sp>
        <p:sp>
          <p:nvSpPr>
            <p:cNvPr id="48" name="rc48"/>
            <p:cNvSpPr/>
            <p:nvPr/>
          </p:nvSpPr>
          <p:spPr>
            <a:xfrm>
              <a:off x="7962842" y="3841795"/>
              <a:ext cx="238662" cy="274202"/>
            </a:xfrm>
            <a:prstGeom prst="rect">
              <a:avLst/>
            </a:prstGeom>
            <a:solidFill>
              <a:srgbClr val="1CABE2">
                <a:alpha val="85098"/>
              </a:srgbClr>
            </a:solidFill>
          </p:spPr>
          <p:txBody>
            <a:bodyPr/>
            <a:lstStyle/>
            <a:p/>
          </p:txBody>
        </p:sp>
        <p:sp>
          <p:nvSpPr>
            <p:cNvPr id="49" name="rc49"/>
            <p:cNvSpPr/>
            <p:nvPr/>
          </p:nvSpPr>
          <p:spPr>
            <a:xfrm>
              <a:off x="1333322" y="2879289"/>
              <a:ext cx="238662" cy="247621"/>
            </a:xfrm>
            <a:prstGeom prst="rect">
              <a:avLst/>
            </a:prstGeom>
            <a:solidFill>
              <a:srgbClr val="B3B3B3">
                <a:alpha val="85098"/>
              </a:srgbClr>
            </a:solidFill>
          </p:spPr>
          <p:txBody>
            <a:bodyPr/>
            <a:lstStyle/>
            <a:p/>
          </p:txBody>
        </p:sp>
        <p:sp>
          <p:nvSpPr>
            <p:cNvPr id="50" name="rc50"/>
            <p:cNvSpPr/>
            <p:nvPr/>
          </p:nvSpPr>
          <p:spPr>
            <a:xfrm>
              <a:off x="1598503" y="4075426"/>
              <a:ext cx="238662" cy="0"/>
            </a:xfrm>
            <a:prstGeom prst="rect">
              <a:avLst/>
            </a:prstGeom>
            <a:solidFill>
              <a:srgbClr val="B3B3B3">
                <a:alpha val="85098"/>
              </a:srgbClr>
            </a:solidFill>
          </p:spPr>
          <p:txBody>
            <a:bodyPr/>
            <a:lstStyle/>
            <a:p/>
          </p:txBody>
        </p:sp>
        <p:sp>
          <p:nvSpPr>
            <p:cNvPr id="51" name="rc51"/>
            <p:cNvSpPr/>
            <p:nvPr/>
          </p:nvSpPr>
          <p:spPr>
            <a:xfrm>
              <a:off x="1863684" y="3110122"/>
              <a:ext cx="238662" cy="966702"/>
            </a:xfrm>
            <a:prstGeom prst="rect">
              <a:avLst/>
            </a:prstGeom>
            <a:solidFill>
              <a:srgbClr val="B3B3B3">
                <a:alpha val="85098"/>
              </a:srgbClr>
            </a:solidFill>
          </p:spPr>
          <p:txBody>
            <a:bodyPr/>
            <a:lstStyle/>
            <a:p/>
          </p:txBody>
        </p:sp>
        <p:sp>
          <p:nvSpPr>
            <p:cNvPr id="52" name="rc52"/>
            <p:cNvSpPr/>
            <p:nvPr/>
          </p:nvSpPr>
          <p:spPr>
            <a:xfrm>
              <a:off x="2128865" y="3742466"/>
              <a:ext cx="238662" cy="0"/>
            </a:xfrm>
            <a:prstGeom prst="rect">
              <a:avLst/>
            </a:prstGeom>
            <a:solidFill>
              <a:srgbClr val="B3B3B3">
                <a:alpha val="85098"/>
              </a:srgbClr>
            </a:solidFill>
          </p:spPr>
          <p:txBody>
            <a:bodyPr/>
            <a:lstStyle/>
            <a:p/>
          </p:txBody>
        </p:sp>
        <p:sp>
          <p:nvSpPr>
            <p:cNvPr id="53" name="rc53"/>
            <p:cNvSpPr/>
            <p:nvPr/>
          </p:nvSpPr>
          <p:spPr>
            <a:xfrm>
              <a:off x="2394045" y="3788633"/>
              <a:ext cx="238662" cy="290990"/>
            </a:xfrm>
            <a:prstGeom prst="rect">
              <a:avLst/>
            </a:prstGeom>
            <a:solidFill>
              <a:srgbClr val="B3B3B3">
                <a:alpha val="85098"/>
              </a:srgbClr>
            </a:solidFill>
          </p:spPr>
          <p:txBody>
            <a:bodyPr/>
            <a:lstStyle/>
            <a:p/>
          </p:txBody>
        </p:sp>
        <p:sp>
          <p:nvSpPr>
            <p:cNvPr id="54" name="rc54"/>
            <p:cNvSpPr/>
            <p:nvPr/>
          </p:nvSpPr>
          <p:spPr>
            <a:xfrm>
              <a:off x="2659226" y="3936926"/>
              <a:ext cx="238662" cy="142697"/>
            </a:xfrm>
            <a:prstGeom prst="rect">
              <a:avLst/>
            </a:prstGeom>
            <a:solidFill>
              <a:srgbClr val="B3B3B3">
                <a:alpha val="85098"/>
              </a:srgbClr>
            </a:solidFill>
          </p:spPr>
          <p:txBody>
            <a:bodyPr/>
            <a:lstStyle/>
            <a:p/>
          </p:txBody>
        </p:sp>
        <p:sp>
          <p:nvSpPr>
            <p:cNvPr id="55" name="rc55"/>
            <p:cNvSpPr/>
            <p:nvPr/>
          </p:nvSpPr>
          <p:spPr>
            <a:xfrm>
              <a:off x="2924407" y="3588577"/>
              <a:ext cx="238662" cy="316172"/>
            </a:xfrm>
            <a:prstGeom prst="rect">
              <a:avLst/>
            </a:prstGeom>
            <a:solidFill>
              <a:srgbClr val="B3B3B3">
                <a:alpha val="85098"/>
              </a:srgbClr>
            </a:solidFill>
          </p:spPr>
          <p:txBody>
            <a:bodyPr/>
            <a:lstStyle/>
            <a:p/>
          </p:txBody>
        </p:sp>
        <p:sp>
          <p:nvSpPr>
            <p:cNvPr id="56" name="rc56"/>
            <p:cNvSpPr/>
            <p:nvPr/>
          </p:nvSpPr>
          <p:spPr>
            <a:xfrm>
              <a:off x="3189588" y="4082421"/>
              <a:ext cx="238662" cy="0"/>
            </a:xfrm>
            <a:prstGeom prst="rect">
              <a:avLst/>
            </a:prstGeom>
            <a:solidFill>
              <a:srgbClr val="B3B3B3">
                <a:alpha val="85098"/>
              </a:srgbClr>
            </a:solidFill>
          </p:spPr>
          <p:txBody>
            <a:bodyPr/>
            <a:lstStyle/>
            <a:p/>
          </p:txBody>
        </p:sp>
        <p:sp>
          <p:nvSpPr>
            <p:cNvPr id="57" name="rc57"/>
            <p:cNvSpPr/>
            <p:nvPr/>
          </p:nvSpPr>
          <p:spPr>
            <a:xfrm>
              <a:off x="3454768" y="3980295"/>
              <a:ext cx="238662" cy="102126"/>
            </a:xfrm>
            <a:prstGeom prst="rect">
              <a:avLst/>
            </a:prstGeom>
            <a:solidFill>
              <a:srgbClr val="B3B3B3">
                <a:alpha val="85098"/>
              </a:srgbClr>
            </a:solidFill>
          </p:spPr>
          <p:txBody>
            <a:bodyPr/>
            <a:lstStyle/>
            <a:p/>
          </p:txBody>
        </p:sp>
        <p:sp>
          <p:nvSpPr>
            <p:cNvPr id="58" name="rc58"/>
            <p:cNvSpPr/>
            <p:nvPr/>
          </p:nvSpPr>
          <p:spPr>
            <a:xfrm>
              <a:off x="3719949" y="3945320"/>
              <a:ext cx="238662" cy="137101"/>
            </a:xfrm>
            <a:prstGeom prst="rect">
              <a:avLst/>
            </a:prstGeom>
            <a:solidFill>
              <a:srgbClr val="B3B3B3">
                <a:alpha val="85098"/>
              </a:srgbClr>
            </a:solidFill>
          </p:spPr>
          <p:txBody>
            <a:bodyPr/>
            <a:lstStyle/>
            <a:p/>
          </p:txBody>
        </p:sp>
        <p:sp>
          <p:nvSpPr>
            <p:cNvPr id="59" name="rc59"/>
            <p:cNvSpPr/>
            <p:nvPr/>
          </p:nvSpPr>
          <p:spPr>
            <a:xfrm>
              <a:off x="3985130" y="4018068"/>
              <a:ext cx="238662" cy="33575"/>
            </a:xfrm>
            <a:prstGeom prst="rect">
              <a:avLst/>
            </a:prstGeom>
            <a:solidFill>
              <a:srgbClr val="B3B3B3">
                <a:alpha val="85098"/>
              </a:srgbClr>
            </a:solidFill>
          </p:spPr>
          <p:txBody>
            <a:bodyPr/>
            <a:lstStyle/>
            <a:p/>
          </p:txBody>
        </p:sp>
        <p:sp>
          <p:nvSpPr>
            <p:cNvPr id="60" name="rc60"/>
            <p:cNvSpPr/>
            <p:nvPr/>
          </p:nvSpPr>
          <p:spPr>
            <a:xfrm>
              <a:off x="4250311" y="4086618"/>
              <a:ext cx="238662" cy="0"/>
            </a:xfrm>
            <a:prstGeom prst="rect">
              <a:avLst/>
            </a:prstGeom>
            <a:solidFill>
              <a:srgbClr val="B3B3B3">
                <a:alpha val="85098"/>
              </a:srgbClr>
            </a:solidFill>
          </p:spPr>
          <p:txBody>
            <a:bodyPr/>
            <a:lstStyle/>
            <a:p/>
          </p:txBody>
        </p:sp>
        <p:sp>
          <p:nvSpPr>
            <p:cNvPr id="61" name="rc61"/>
            <p:cNvSpPr/>
            <p:nvPr/>
          </p:nvSpPr>
          <p:spPr>
            <a:xfrm>
              <a:off x="4515492" y="4057240"/>
              <a:ext cx="238662" cy="29378"/>
            </a:xfrm>
            <a:prstGeom prst="rect">
              <a:avLst/>
            </a:prstGeom>
            <a:solidFill>
              <a:srgbClr val="B3B3B3">
                <a:alpha val="85098"/>
              </a:srgbClr>
            </a:solidFill>
          </p:spPr>
          <p:txBody>
            <a:bodyPr/>
            <a:lstStyle/>
            <a:p/>
          </p:txBody>
        </p:sp>
        <p:sp>
          <p:nvSpPr>
            <p:cNvPr id="62" name="rc62"/>
            <p:cNvSpPr/>
            <p:nvPr/>
          </p:nvSpPr>
          <p:spPr>
            <a:xfrm>
              <a:off x="4780672" y="4086618"/>
              <a:ext cx="238662" cy="0"/>
            </a:xfrm>
            <a:prstGeom prst="rect">
              <a:avLst/>
            </a:prstGeom>
            <a:solidFill>
              <a:srgbClr val="B3B3B3">
                <a:alpha val="85098"/>
              </a:srgbClr>
            </a:solidFill>
          </p:spPr>
          <p:txBody>
            <a:bodyPr/>
            <a:lstStyle/>
            <a:p/>
          </p:txBody>
        </p:sp>
        <p:sp>
          <p:nvSpPr>
            <p:cNvPr id="63" name="rc63"/>
            <p:cNvSpPr/>
            <p:nvPr/>
          </p:nvSpPr>
          <p:spPr>
            <a:xfrm>
              <a:off x="5045853" y="4086618"/>
              <a:ext cx="238662" cy="0"/>
            </a:xfrm>
            <a:prstGeom prst="rect">
              <a:avLst/>
            </a:prstGeom>
            <a:solidFill>
              <a:srgbClr val="B3B3B3">
                <a:alpha val="85098"/>
              </a:srgbClr>
            </a:solidFill>
          </p:spPr>
          <p:txBody>
            <a:bodyPr/>
            <a:lstStyle/>
            <a:p/>
          </p:txBody>
        </p:sp>
        <p:sp>
          <p:nvSpPr>
            <p:cNvPr id="64" name="rc64"/>
            <p:cNvSpPr/>
            <p:nvPr/>
          </p:nvSpPr>
          <p:spPr>
            <a:xfrm>
              <a:off x="5311034" y="4086618"/>
              <a:ext cx="238662" cy="0"/>
            </a:xfrm>
            <a:prstGeom prst="rect">
              <a:avLst/>
            </a:prstGeom>
            <a:solidFill>
              <a:srgbClr val="B3B3B3">
                <a:alpha val="85098"/>
              </a:srgbClr>
            </a:solidFill>
          </p:spPr>
          <p:txBody>
            <a:bodyPr/>
            <a:lstStyle/>
            <a:p/>
          </p:txBody>
        </p:sp>
        <p:sp>
          <p:nvSpPr>
            <p:cNvPr id="65" name="rc65"/>
            <p:cNvSpPr/>
            <p:nvPr/>
          </p:nvSpPr>
          <p:spPr>
            <a:xfrm>
              <a:off x="5576215" y="3967704"/>
              <a:ext cx="238662" cy="0"/>
            </a:xfrm>
            <a:prstGeom prst="rect">
              <a:avLst/>
            </a:prstGeom>
            <a:solidFill>
              <a:srgbClr val="B3B3B3">
                <a:alpha val="85098"/>
              </a:srgbClr>
            </a:solidFill>
          </p:spPr>
          <p:txBody>
            <a:bodyPr/>
            <a:lstStyle/>
            <a:p/>
          </p:txBody>
        </p:sp>
        <p:sp>
          <p:nvSpPr>
            <p:cNvPr id="66" name="rc66"/>
            <p:cNvSpPr/>
            <p:nvPr/>
          </p:nvSpPr>
          <p:spPr>
            <a:xfrm>
              <a:off x="5841395" y="3527022"/>
              <a:ext cx="238662" cy="264409"/>
            </a:xfrm>
            <a:prstGeom prst="rect">
              <a:avLst/>
            </a:prstGeom>
            <a:solidFill>
              <a:srgbClr val="B3B3B3">
                <a:alpha val="85098"/>
              </a:srgbClr>
            </a:solidFill>
          </p:spPr>
          <p:txBody>
            <a:bodyPr/>
            <a:lstStyle/>
            <a:p/>
          </p:txBody>
        </p:sp>
        <p:sp>
          <p:nvSpPr>
            <p:cNvPr id="67" name="rc67"/>
            <p:cNvSpPr/>
            <p:nvPr/>
          </p:nvSpPr>
          <p:spPr>
            <a:xfrm>
              <a:off x="6106576" y="3969103"/>
              <a:ext cx="238662" cy="117515"/>
            </a:xfrm>
            <a:prstGeom prst="rect">
              <a:avLst/>
            </a:prstGeom>
            <a:solidFill>
              <a:srgbClr val="B3B3B3">
                <a:alpha val="85098"/>
              </a:srgbClr>
            </a:solidFill>
          </p:spPr>
          <p:txBody>
            <a:bodyPr/>
            <a:lstStyle/>
            <a:p/>
          </p:txBody>
        </p:sp>
        <p:sp>
          <p:nvSpPr>
            <p:cNvPr id="68" name="rc68"/>
            <p:cNvSpPr/>
            <p:nvPr/>
          </p:nvSpPr>
          <p:spPr>
            <a:xfrm>
              <a:off x="6371757" y="3883765"/>
              <a:ext cx="238662" cy="202853"/>
            </a:xfrm>
            <a:prstGeom prst="rect">
              <a:avLst/>
            </a:prstGeom>
            <a:solidFill>
              <a:srgbClr val="B3B3B3">
                <a:alpha val="85098"/>
              </a:srgbClr>
            </a:solidFill>
          </p:spPr>
          <p:txBody>
            <a:bodyPr/>
            <a:lstStyle/>
            <a:p/>
          </p:txBody>
        </p:sp>
        <p:sp>
          <p:nvSpPr>
            <p:cNvPr id="69" name="rc69"/>
            <p:cNvSpPr/>
            <p:nvPr/>
          </p:nvSpPr>
          <p:spPr>
            <a:xfrm>
              <a:off x="6636938" y="3711689"/>
              <a:ext cx="238662" cy="116116"/>
            </a:xfrm>
            <a:prstGeom prst="rect">
              <a:avLst/>
            </a:prstGeom>
            <a:solidFill>
              <a:srgbClr val="B3B3B3">
                <a:alpha val="85098"/>
              </a:srgbClr>
            </a:solidFill>
          </p:spPr>
          <p:txBody>
            <a:bodyPr/>
            <a:lstStyle/>
            <a:p/>
          </p:txBody>
        </p:sp>
        <p:sp>
          <p:nvSpPr>
            <p:cNvPr id="70" name="rc70"/>
            <p:cNvSpPr/>
            <p:nvPr/>
          </p:nvSpPr>
          <p:spPr>
            <a:xfrm>
              <a:off x="6902119" y="3545209"/>
              <a:ext cx="238662" cy="257414"/>
            </a:xfrm>
            <a:prstGeom prst="rect">
              <a:avLst/>
            </a:prstGeom>
            <a:solidFill>
              <a:srgbClr val="B3B3B3">
                <a:alpha val="85098"/>
              </a:srgbClr>
            </a:solidFill>
          </p:spPr>
          <p:txBody>
            <a:bodyPr/>
            <a:lstStyle/>
            <a:p/>
          </p:txBody>
        </p:sp>
        <p:sp>
          <p:nvSpPr>
            <p:cNvPr id="71" name="rc71"/>
            <p:cNvSpPr/>
            <p:nvPr/>
          </p:nvSpPr>
          <p:spPr>
            <a:xfrm>
              <a:off x="7167299" y="3580183"/>
              <a:ext cx="238662" cy="310576"/>
            </a:xfrm>
            <a:prstGeom prst="rect">
              <a:avLst/>
            </a:prstGeom>
            <a:solidFill>
              <a:srgbClr val="B3B3B3">
                <a:alpha val="85098"/>
              </a:srgbClr>
            </a:solidFill>
          </p:spPr>
          <p:txBody>
            <a:bodyPr/>
            <a:lstStyle/>
            <a:p/>
          </p:txBody>
        </p:sp>
        <p:sp>
          <p:nvSpPr>
            <p:cNvPr id="72" name="rc72"/>
            <p:cNvSpPr/>
            <p:nvPr/>
          </p:nvSpPr>
          <p:spPr>
            <a:xfrm>
              <a:off x="7432480" y="3391320"/>
              <a:ext cx="238662" cy="612758"/>
            </a:xfrm>
            <a:prstGeom prst="rect">
              <a:avLst/>
            </a:prstGeom>
            <a:solidFill>
              <a:srgbClr val="B3B3B3">
                <a:alpha val="85098"/>
              </a:srgbClr>
            </a:solidFill>
          </p:spPr>
          <p:txBody>
            <a:bodyPr/>
            <a:lstStyle/>
            <a:p/>
          </p:txBody>
        </p:sp>
        <p:sp>
          <p:nvSpPr>
            <p:cNvPr id="73" name="rc73"/>
            <p:cNvSpPr/>
            <p:nvPr/>
          </p:nvSpPr>
          <p:spPr>
            <a:xfrm>
              <a:off x="7697661" y="4088017"/>
              <a:ext cx="238662" cy="0"/>
            </a:xfrm>
            <a:prstGeom prst="rect">
              <a:avLst/>
            </a:prstGeom>
            <a:solidFill>
              <a:srgbClr val="B3B3B3">
                <a:alpha val="85098"/>
              </a:srgbClr>
            </a:solidFill>
          </p:spPr>
          <p:txBody>
            <a:bodyPr/>
            <a:lstStyle/>
            <a:p/>
          </p:txBody>
        </p:sp>
        <p:sp>
          <p:nvSpPr>
            <p:cNvPr id="74" name="rc74"/>
            <p:cNvSpPr/>
            <p:nvPr/>
          </p:nvSpPr>
          <p:spPr>
            <a:xfrm>
              <a:off x="7962842" y="3676714"/>
              <a:ext cx="238662" cy="165080"/>
            </a:xfrm>
            <a:prstGeom prst="rect">
              <a:avLst/>
            </a:prstGeom>
            <a:solidFill>
              <a:srgbClr val="B3B3B3">
                <a:alpha val="85098"/>
              </a:srgbClr>
            </a:solidFill>
          </p:spPr>
          <p:txBody>
            <a:bodyPr/>
            <a:lstStyle/>
            <a:p/>
          </p:txBody>
        </p:sp>
        <p:sp>
          <p:nvSpPr>
            <p:cNvPr id="75" name="pl75"/>
            <p:cNvSpPr/>
            <p:nvPr/>
          </p:nvSpPr>
          <p:spPr>
            <a:xfrm>
              <a:off x="1452654" y="2075428"/>
              <a:ext cx="6629519" cy="474071"/>
            </a:xfrm>
            <a:custGeom>
              <a:avLst/>
              <a:pathLst>
                <a:path w="6629519" h="474071">
                  <a:moveTo>
                    <a:pt x="0" y="474071"/>
                  </a:moveTo>
                  <a:lnTo>
                    <a:pt x="265180" y="0"/>
                  </a:lnTo>
                  <a:lnTo>
                    <a:pt x="530361" y="0"/>
                  </a:lnTo>
                  <a:lnTo>
                    <a:pt x="795542" y="185506"/>
                  </a:lnTo>
                  <a:lnTo>
                    <a:pt x="1060723" y="0"/>
                  </a:lnTo>
                  <a:lnTo>
                    <a:pt x="1325903" y="0"/>
                  </a:lnTo>
                  <a:lnTo>
                    <a:pt x="1591084" y="103059"/>
                  </a:lnTo>
                  <a:lnTo>
                    <a:pt x="1856265" y="0"/>
                  </a:lnTo>
                  <a:lnTo>
                    <a:pt x="2121446" y="0"/>
                  </a:lnTo>
                  <a:lnTo>
                    <a:pt x="2386626" y="0"/>
                  </a:lnTo>
                  <a:lnTo>
                    <a:pt x="2651807" y="20611"/>
                  </a:lnTo>
                  <a:lnTo>
                    <a:pt x="2916988" y="0"/>
                  </a:lnTo>
                  <a:lnTo>
                    <a:pt x="3182169" y="0"/>
                  </a:lnTo>
                  <a:lnTo>
                    <a:pt x="3447350" y="0"/>
                  </a:lnTo>
                  <a:lnTo>
                    <a:pt x="3712530" y="0"/>
                  </a:lnTo>
                  <a:lnTo>
                    <a:pt x="3977711" y="0"/>
                  </a:lnTo>
                  <a:lnTo>
                    <a:pt x="4242892" y="82447"/>
                  </a:lnTo>
                  <a:lnTo>
                    <a:pt x="4508073" y="206118"/>
                  </a:lnTo>
                  <a:lnTo>
                    <a:pt x="4773253" y="0"/>
                  </a:lnTo>
                  <a:lnTo>
                    <a:pt x="5038434" y="0"/>
                  </a:lnTo>
                  <a:lnTo>
                    <a:pt x="5303615" y="185506"/>
                  </a:lnTo>
                  <a:lnTo>
                    <a:pt x="5568796" y="206118"/>
                  </a:lnTo>
                  <a:lnTo>
                    <a:pt x="5833977" y="144282"/>
                  </a:lnTo>
                  <a:lnTo>
                    <a:pt x="6099157" y="61835"/>
                  </a:lnTo>
                  <a:lnTo>
                    <a:pt x="6364338" y="0"/>
                  </a:lnTo>
                  <a:lnTo>
                    <a:pt x="6629519" y="185506"/>
                  </a:lnTo>
                </a:path>
              </a:pathLst>
            </a:custGeom>
            <a:ln w="27101" cap="flat">
              <a:solidFill>
                <a:srgbClr val="0058AB">
                  <a:alpha val="100000"/>
                </a:srgbClr>
              </a:solidFill>
              <a:prstDash val="solid"/>
              <a:round/>
            </a:ln>
          </p:spPr>
          <p:txBody>
            <a:bodyPr/>
            <a:lstStyle/>
            <a:p/>
          </p:txBody>
        </p:sp>
        <p:sp>
          <p:nvSpPr>
            <p:cNvPr id="76" name="pl76"/>
            <p:cNvSpPr/>
            <p:nvPr/>
          </p:nvSpPr>
          <p:spPr>
            <a:xfrm>
              <a:off x="1452654" y="2075428"/>
              <a:ext cx="6629519" cy="597742"/>
            </a:xfrm>
            <a:custGeom>
              <a:avLst/>
              <a:pathLst>
                <a:path w="6629519" h="597742">
                  <a:moveTo>
                    <a:pt x="0" y="597742"/>
                  </a:moveTo>
                  <a:lnTo>
                    <a:pt x="265180" y="0"/>
                  </a:lnTo>
                  <a:lnTo>
                    <a:pt x="530361" y="515295"/>
                  </a:lnTo>
                  <a:lnTo>
                    <a:pt x="795542" y="185506"/>
                  </a:lnTo>
                  <a:lnTo>
                    <a:pt x="1060723" y="164894"/>
                  </a:lnTo>
                  <a:lnTo>
                    <a:pt x="1325903" y="82447"/>
                  </a:lnTo>
                  <a:lnTo>
                    <a:pt x="1591084" y="288565"/>
                  </a:lnTo>
                  <a:lnTo>
                    <a:pt x="1856265" y="0"/>
                  </a:lnTo>
                  <a:lnTo>
                    <a:pt x="2121446" y="61835"/>
                  </a:lnTo>
                  <a:lnTo>
                    <a:pt x="2386626" y="82447"/>
                  </a:lnTo>
                  <a:lnTo>
                    <a:pt x="2651807" y="41223"/>
                  </a:lnTo>
                  <a:lnTo>
                    <a:pt x="2916988" y="0"/>
                  </a:lnTo>
                  <a:lnTo>
                    <a:pt x="3182169" y="20611"/>
                  </a:lnTo>
                  <a:lnTo>
                    <a:pt x="3447350" y="0"/>
                  </a:lnTo>
                  <a:lnTo>
                    <a:pt x="3712530" y="0"/>
                  </a:lnTo>
                  <a:lnTo>
                    <a:pt x="3977711" y="0"/>
                  </a:lnTo>
                  <a:lnTo>
                    <a:pt x="4242892" y="82447"/>
                  </a:lnTo>
                  <a:lnTo>
                    <a:pt x="4508073" y="391624"/>
                  </a:lnTo>
                  <a:lnTo>
                    <a:pt x="4773253" y="82447"/>
                  </a:lnTo>
                  <a:lnTo>
                    <a:pt x="5038434" y="144282"/>
                  </a:lnTo>
                  <a:lnTo>
                    <a:pt x="5303615" y="267953"/>
                  </a:lnTo>
                  <a:lnTo>
                    <a:pt x="5568796" y="391624"/>
                  </a:lnTo>
                  <a:lnTo>
                    <a:pt x="5833977" y="371012"/>
                  </a:lnTo>
                  <a:lnTo>
                    <a:pt x="6099157" y="515295"/>
                  </a:lnTo>
                  <a:lnTo>
                    <a:pt x="6364338" y="0"/>
                  </a:lnTo>
                  <a:lnTo>
                    <a:pt x="6629519" y="309177"/>
                  </a:lnTo>
                </a:path>
              </a:pathLst>
            </a:custGeom>
            <a:ln w="27101" cap="flat">
              <a:solidFill>
                <a:srgbClr val="F26A21">
                  <a:alpha val="100000"/>
                </a:srgbClr>
              </a:solidFill>
              <a:prstDash val="solid"/>
              <a:round/>
            </a:ln>
          </p:spPr>
          <p:txBody>
            <a:bodyPr/>
            <a:lstStyle/>
            <a:p/>
          </p:txBody>
        </p:sp>
        <p:sp>
          <p:nvSpPr>
            <p:cNvPr id="77" name="tx77"/>
            <p:cNvSpPr/>
            <p:nvPr/>
          </p:nvSpPr>
          <p:spPr>
            <a:xfrm>
              <a:off x="1392364" y="239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271826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44172"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37007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3079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95979"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696116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226341"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491522"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670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8021883"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8" name="tx88"/>
            <p:cNvSpPr/>
            <p:nvPr/>
          </p:nvSpPr>
          <p:spPr>
            <a:xfrm>
              <a:off x="1392364"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89" name="tx89"/>
            <p:cNvSpPr/>
            <p:nvPr/>
          </p:nvSpPr>
          <p:spPr>
            <a:xfrm>
              <a:off x="271826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0" name="tx90"/>
            <p:cNvSpPr/>
            <p:nvPr/>
          </p:nvSpPr>
          <p:spPr>
            <a:xfrm>
              <a:off x="4044172"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537007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430799"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695979"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4" name="tx94"/>
            <p:cNvSpPr/>
            <p:nvPr/>
          </p:nvSpPr>
          <p:spPr>
            <a:xfrm>
              <a:off x="6961160" y="2519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80</a:t>
              </a:r>
            </a:p>
          </p:txBody>
        </p:sp>
        <p:sp>
          <p:nvSpPr>
            <p:cNvPr id="95" name="tx95"/>
            <p:cNvSpPr/>
            <p:nvPr/>
          </p:nvSpPr>
          <p:spPr>
            <a:xfrm>
              <a:off x="7226341"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96" name="tx96"/>
            <p:cNvSpPr/>
            <p:nvPr/>
          </p:nvSpPr>
          <p:spPr>
            <a:xfrm>
              <a:off x="7491522"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7" name="tx97"/>
            <p:cNvSpPr/>
            <p:nvPr/>
          </p:nvSpPr>
          <p:spPr>
            <a:xfrm>
              <a:off x="7756703"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8" name="tx98"/>
            <p:cNvSpPr/>
            <p:nvPr/>
          </p:nvSpPr>
          <p:spPr>
            <a:xfrm>
              <a:off x="8021883"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9" name="tx99"/>
            <p:cNvSpPr/>
            <p:nvPr/>
          </p:nvSpPr>
          <p:spPr>
            <a:xfrm>
              <a:off x="1285362" y="2747223"/>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0" name="tx100"/>
            <p:cNvSpPr/>
            <p:nvPr/>
          </p:nvSpPr>
          <p:spPr>
            <a:xfrm>
              <a:off x="2656470" y="38188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1" name="tx101"/>
            <p:cNvSpPr/>
            <p:nvPr/>
          </p:nvSpPr>
          <p:spPr>
            <a:xfrm>
              <a:off x="3982373" y="390002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5308277" y="396858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6369000" y="376572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4" name="tx104"/>
            <p:cNvSpPr/>
            <p:nvPr/>
          </p:nvSpPr>
          <p:spPr>
            <a:xfrm>
              <a:off x="6634181" y="35936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5" name="tx105"/>
            <p:cNvSpPr/>
            <p:nvPr/>
          </p:nvSpPr>
          <p:spPr>
            <a:xfrm>
              <a:off x="6899362" y="342717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6" name="tx106"/>
            <p:cNvSpPr/>
            <p:nvPr/>
          </p:nvSpPr>
          <p:spPr>
            <a:xfrm>
              <a:off x="7164543" y="346214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7" name="tx107"/>
            <p:cNvSpPr/>
            <p:nvPr/>
          </p:nvSpPr>
          <p:spPr>
            <a:xfrm>
              <a:off x="7384519" y="325925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8" name="tx108"/>
            <p:cNvSpPr/>
            <p:nvPr/>
          </p:nvSpPr>
          <p:spPr>
            <a:xfrm>
              <a:off x="7694904" y="396997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9" name="tx109"/>
            <p:cNvSpPr/>
            <p:nvPr/>
          </p:nvSpPr>
          <p:spPr>
            <a:xfrm>
              <a:off x="7960085" y="355867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10" name="tx110"/>
            <p:cNvSpPr/>
            <p:nvPr/>
          </p:nvSpPr>
          <p:spPr>
            <a:xfrm>
              <a:off x="849589"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694200" y="33643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12" name="tx112"/>
            <p:cNvSpPr/>
            <p:nvPr/>
          </p:nvSpPr>
          <p:spPr>
            <a:xfrm>
              <a:off x="577692" y="264681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13" name="tx113"/>
            <p:cNvSpPr/>
            <p:nvPr/>
          </p:nvSpPr>
          <p:spPr>
            <a:xfrm>
              <a:off x="577692" y="194731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14" name="tx11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962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2211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3948015"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27391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33464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59982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68650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13018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395331"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66054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2572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1" name="tx13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55298"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3771026"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4" name="tx134"/>
            <p:cNvSpPr/>
            <p:nvPr/>
          </p:nvSpPr>
          <p:spPr>
            <a:xfrm>
              <a:off x="3322397"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38126"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82576" y="4979579"/>
              <a:ext cx="201456" cy="201456"/>
            </a:xfrm>
            <a:prstGeom prst="rect">
              <a:avLst/>
            </a:prstGeom>
            <a:solidFill>
              <a:srgbClr val="B3B3B3">
                <a:alpha val="85098"/>
              </a:srgbClr>
            </a:solidFill>
          </p:spPr>
          <p:txBody>
            <a:bodyPr/>
            <a:lstStyle/>
            <a:p/>
          </p:txBody>
        </p:sp>
        <p:sp>
          <p:nvSpPr>
            <p:cNvPr id="137" name="rc137"/>
            <p:cNvSpPr/>
            <p:nvPr/>
          </p:nvSpPr>
          <p:spPr>
            <a:xfrm>
              <a:off x="5584731" y="4979579"/>
              <a:ext cx="201456" cy="201456"/>
            </a:xfrm>
            <a:prstGeom prst="rect">
              <a:avLst/>
            </a:prstGeom>
            <a:solidFill>
              <a:srgbClr val="1CABE2">
                <a:alpha val="85098"/>
              </a:srgbClr>
            </a:solidFill>
          </p:spPr>
          <p:txBody>
            <a:bodyPr/>
            <a:lstStyle/>
            <a:p/>
          </p:txBody>
        </p:sp>
        <p:sp>
          <p:nvSpPr>
            <p:cNvPr id="138" name="tx138"/>
            <p:cNvSpPr/>
            <p:nvPr/>
          </p:nvSpPr>
          <p:spPr>
            <a:xfrm>
              <a:off x="496262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64776"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89913"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1" name="tx141"/>
            <p:cNvSpPr/>
            <p:nvPr/>
          </p:nvSpPr>
          <p:spPr>
            <a:xfrm>
              <a:off x="989913" y="1592892"/>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2000-2025</a:t>
              </a:r>
            </a:p>
          </p:txBody>
        </p:sp>
        <p:sp>
          <p:nvSpPr>
            <p:cNvPr id="142" name="pl142"/>
            <p:cNvSpPr/>
            <p:nvPr/>
          </p:nvSpPr>
          <p:spPr>
            <a:xfrm>
              <a:off x="242698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61430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80162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89913" y="57856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6" name="pl146"/>
            <p:cNvSpPr/>
            <p:nvPr/>
          </p:nvSpPr>
          <p:spPr>
            <a:xfrm>
              <a:off x="989913" y="563686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7" name="pl147"/>
            <p:cNvSpPr/>
            <p:nvPr/>
          </p:nvSpPr>
          <p:spPr>
            <a:xfrm>
              <a:off x="989913" y="54880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8" name="pl148"/>
            <p:cNvSpPr/>
            <p:nvPr/>
          </p:nvSpPr>
          <p:spPr>
            <a:xfrm>
              <a:off x="133332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5206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70796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89528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33322" y="5726143"/>
              <a:ext cx="459337" cy="119033"/>
            </a:xfrm>
            <a:prstGeom prst="rect">
              <a:avLst/>
            </a:prstGeom>
            <a:solidFill>
              <a:srgbClr val="1CABE2">
                <a:alpha val="85098"/>
              </a:srgbClr>
            </a:solidFill>
          </p:spPr>
          <p:txBody>
            <a:bodyPr/>
            <a:lstStyle/>
            <a:p/>
          </p:txBody>
        </p:sp>
        <p:sp>
          <p:nvSpPr>
            <p:cNvPr id="153" name="rc153"/>
            <p:cNvSpPr/>
            <p:nvPr/>
          </p:nvSpPr>
          <p:spPr>
            <a:xfrm>
              <a:off x="1333322" y="5577352"/>
              <a:ext cx="437463" cy="119033"/>
            </a:xfrm>
            <a:prstGeom prst="rect">
              <a:avLst/>
            </a:prstGeom>
            <a:solidFill>
              <a:srgbClr val="1CABE2">
                <a:alpha val="85098"/>
              </a:srgbClr>
            </a:solidFill>
          </p:spPr>
          <p:txBody>
            <a:bodyPr/>
            <a:lstStyle/>
            <a:p/>
          </p:txBody>
        </p:sp>
        <p:sp>
          <p:nvSpPr>
            <p:cNvPr id="154" name="rc154"/>
            <p:cNvSpPr/>
            <p:nvPr/>
          </p:nvSpPr>
          <p:spPr>
            <a:xfrm>
              <a:off x="1333322" y="5428560"/>
              <a:ext cx="4287145" cy="119033"/>
            </a:xfrm>
            <a:prstGeom prst="rect">
              <a:avLst/>
            </a:prstGeom>
            <a:solidFill>
              <a:srgbClr val="1CABE2">
                <a:alpha val="85098"/>
              </a:srgbClr>
            </a:solidFill>
          </p:spPr>
          <p:txBody>
            <a:bodyPr/>
            <a:lstStyle/>
            <a:p/>
          </p:txBody>
        </p:sp>
        <p:sp>
          <p:nvSpPr>
            <p:cNvPr id="155" name="rc155"/>
            <p:cNvSpPr/>
            <p:nvPr/>
          </p:nvSpPr>
          <p:spPr>
            <a:xfrm>
              <a:off x="1792659" y="5726143"/>
              <a:ext cx="3171612" cy="119033"/>
            </a:xfrm>
            <a:prstGeom prst="rect">
              <a:avLst/>
            </a:prstGeom>
            <a:solidFill>
              <a:srgbClr val="B3B3B3">
                <a:alpha val="85098"/>
              </a:srgbClr>
            </a:solidFill>
          </p:spPr>
          <p:txBody>
            <a:bodyPr/>
            <a:lstStyle/>
            <a:p/>
          </p:txBody>
        </p:sp>
        <p:sp>
          <p:nvSpPr>
            <p:cNvPr id="156" name="rc156"/>
            <p:cNvSpPr/>
            <p:nvPr/>
          </p:nvSpPr>
          <p:spPr>
            <a:xfrm>
              <a:off x="1770786" y="5577352"/>
              <a:ext cx="0" cy="119033"/>
            </a:xfrm>
            <a:prstGeom prst="rect">
              <a:avLst/>
            </a:prstGeom>
            <a:solidFill>
              <a:srgbClr val="B3B3B3">
                <a:alpha val="85098"/>
              </a:srgbClr>
            </a:solidFill>
          </p:spPr>
          <p:txBody>
            <a:bodyPr/>
            <a:lstStyle/>
            <a:p/>
          </p:txBody>
        </p:sp>
        <p:sp>
          <p:nvSpPr>
            <p:cNvPr id="157" name="rc157"/>
            <p:cNvSpPr/>
            <p:nvPr/>
          </p:nvSpPr>
          <p:spPr>
            <a:xfrm>
              <a:off x="5620468" y="5428560"/>
              <a:ext cx="2581036" cy="119033"/>
            </a:xfrm>
            <a:prstGeom prst="rect">
              <a:avLst/>
            </a:prstGeom>
            <a:solidFill>
              <a:srgbClr val="B3B3B3">
                <a:alpha val="85098"/>
              </a:srgbClr>
            </a:solidFill>
          </p:spPr>
          <p:txBody>
            <a:bodyPr/>
            <a:lstStyle/>
            <a:p/>
          </p:txBody>
        </p:sp>
        <p:sp>
          <p:nvSpPr>
            <p:cNvPr id="158" name="tx158"/>
            <p:cNvSpPr/>
            <p:nvPr/>
          </p:nvSpPr>
          <p:spPr>
            <a:xfrm>
              <a:off x="5094499"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9" name="tx159"/>
            <p:cNvSpPr/>
            <p:nvPr/>
          </p:nvSpPr>
          <p:spPr>
            <a:xfrm>
              <a:off x="1901013"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0" name="tx160"/>
            <p:cNvSpPr/>
            <p:nvPr/>
          </p:nvSpPr>
          <p:spPr>
            <a:xfrm>
              <a:off x="8331732"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616505"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616505"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616505"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94475"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3404100"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6" name="tx166"/>
            <p:cNvSpPr/>
            <p:nvPr/>
          </p:nvSpPr>
          <p:spPr>
            <a:xfrm>
              <a:off x="5591419"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7" name="tx167"/>
            <p:cNvSpPr/>
            <p:nvPr/>
          </p:nvSpPr>
          <p:spPr>
            <a:xfrm>
              <a:off x="7778738" y="593538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8" name="tx168"/>
            <p:cNvSpPr/>
            <p:nvPr/>
          </p:nvSpPr>
          <p:spPr>
            <a:xfrm>
              <a:off x="3897597"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9" name="tx16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0" name="tx17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1" name="tx17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Saint Lucia.
In 2025, DTP1 coverage in Saint Lucia declined at 90%. There were &lt;200 children who missed out on any DTP vaccination (zero-dose children).
DTP3 coverage declined at at 84% in 2025, leaving &lt;500 children vulnerable to vaccine-preventable diseases.</a:t>
            </a:r>
          </a:p>
        </p:txBody>
      </p:sp>
      <p:sp>
        <p:nvSpPr>
          <p:cNvPr id="17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90% and DTP3 was 84%, leaving &lt;500 children un- or under-vaccinated, including &lt;200 zero-dose and &lt;200 with only partial protection.</a:t>
            </a:r>
          </a:p>
        </p:txBody>
      </p:sp>
      <p:grpSp xmlns:pic="http://schemas.openxmlformats.org/drawingml/2006/picture">
        <p:nvGrpSpPr>
          <p:cNvPr id="174" name=""/>
          <p:cNvGrpSpPr/>
          <p:nvPr/>
        </p:nvGrpSpPr>
        <p:grpSpPr>
          <a:xfrm>
            <a:off x="292608" y="1005840"/>
            <a:ext cx="8595360" cy="28575"/>
            <a:chOff x="292608" y="1005840"/>
            <a:chExt cx="8595360" cy="28575"/>
          </a:xfrm>
        </p:grpSpPr>
        <p:sp>
          <p:nvSpPr>
            <p:cNvPr id="17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03041"/>
            </a:xfrm>
            <a:custGeom>
              <a:avLst/>
              <a:pathLst>
                <a:path w="3397293" h="503041">
                  <a:moveTo>
                    <a:pt x="0" y="503041"/>
                  </a:moveTo>
                  <a:lnTo>
                    <a:pt x="135891" y="0"/>
                  </a:lnTo>
                  <a:lnTo>
                    <a:pt x="271783" y="0"/>
                  </a:lnTo>
                  <a:lnTo>
                    <a:pt x="407675" y="196842"/>
                  </a:lnTo>
                  <a:lnTo>
                    <a:pt x="543566" y="0"/>
                  </a:lnTo>
                  <a:lnTo>
                    <a:pt x="679458" y="0"/>
                  </a:lnTo>
                  <a:lnTo>
                    <a:pt x="815350" y="109356"/>
                  </a:lnTo>
                  <a:lnTo>
                    <a:pt x="951242" y="0"/>
                  </a:lnTo>
                  <a:lnTo>
                    <a:pt x="1087133" y="0"/>
                  </a:lnTo>
                  <a:lnTo>
                    <a:pt x="1223025" y="0"/>
                  </a:lnTo>
                  <a:lnTo>
                    <a:pt x="1358917" y="21871"/>
                  </a:lnTo>
                  <a:lnTo>
                    <a:pt x="1494809" y="0"/>
                  </a:lnTo>
                  <a:lnTo>
                    <a:pt x="1630700" y="0"/>
                  </a:lnTo>
                  <a:lnTo>
                    <a:pt x="1766592" y="0"/>
                  </a:lnTo>
                  <a:lnTo>
                    <a:pt x="1902484" y="0"/>
                  </a:lnTo>
                  <a:lnTo>
                    <a:pt x="2038375" y="0"/>
                  </a:lnTo>
                  <a:lnTo>
                    <a:pt x="2174267" y="87485"/>
                  </a:lnTo>
                  <a:lnTo>
                    <a:pt x="2310159" y="218713"/>
                  </a:lnTo>
                  <a:lnTo>
                    <a:pt x="2446051" y="0"/>
                  </a:lnTo>
                  <a:lnTo>
                    <a:pt x="2581942" y="0"/>
                  </a:lnTo>
                  <a:lnTo>
                    <a:pt x="2717834" y="196842"/>
                  </a:lnTo>
                  <a:lnTo>
                    <a:pt x="2853726" y="218713"/>
                  </a:lnTo>
                  <a:lnTo>
                    <a:pt x="2989618" y="153099"/>
                  </a:lnTo>
                  <a:lnTo>
                    <a:pt x="3125509" y="65614"/>
                  </a:lnTo>
                  <a:lnTo>
                    <a:pt x="3261401" y="0"/>
                  </a:lnTo>
                  <a:lnTo>
                    <a:pt x="3397293" y="1968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03041"/>
            </a:xfrm>
            <a:custGeom>
              <a:avLst/>
              <a:pathLst>
                <a:path w="3397293" h="503041">
                  <a:moveTo>
                    <a:pt x="0" y="503041"/>
                  </a:moveTo>
                  <a:lnTo>
                    <a:pt x="135891" y="0"/>
                  </a:lnTo>
                  <a:lnTo>
                    <a:pt x="271783" y="0"/>
                  </a:lnTo>
                  <a:lnTo>
                    <a:pt x="407675" y="196842"/>
                  </a:lnTo>
                  <a:lnTo>
                    <a:pt x="543566" y="0"/>
                  </a:lnTo>
                  <a:lnTo>
                    <a:pt x="679458" y="0"/>
                  </a:lnTo>
                  <a:lnTo>
                    <a:pt x="815350" y="109356"/>
                  </a:lnTo>
                  <a:lnTo>
                    <a:pt x="951242" y="0"/>
                  </a:lnTo>
                  <a:lnTo>
                    <a:pt x="1087133" y="0"/>
                  </a:lnTo>
                  <a:lnTo>
                    <a:pt x="1223025" y="0"/>
                  </a:lnTo>
                  <a:lnTo>
                    <a:pt x="1358917" y="21871"/>
                  </a:lnTo>
                  <a:lnTo>
                    <a:pt x="1494809" y="0"/>
                  </a:lnTo>
                  <a:lnTo>
                    <a:pt x="1630700" y="0"/>
                  </a:lnTo>
                  <a:lnTo>
                    <a:pt x="1766592" y="0"/>
                  </a:lnTo>
                  <a:lnTo>
                    <a:pt x="1902484" y="0"/>
                  </a:lnTo>
                  <a:lnTo>
                    <a:pt x="2038375" y="0"/>
                  </a:lnTo>
                  <a:lnTo>
                    <a:pt x="2174267" y="87485"/>
                  </a:lnTo>
                  <a:lnTo>
                    <a:pt x="2310159" y="218713"/>
                  </a:lnTo>
                  <a:lnTo>
                    <a:pt x="2446051" y="0"/>
                  </a:lnTo>
                  <a:lnTo>
                    <a:pt x="2581942" y="0"/>
                  </a:lnTo>
                  <a:lnTo>
                    <a:pt x="2717834" y="196842"/>
                  </a:lnTo>
                  <a:lnTo>
                    <a:pt x="2853726" y="218713"/>
                  </a:lnTo>
                  <a:lnTo>
                    <a:pt x="2989618" y="153099"/>
                  </a:lnTo>
                  <a:lnTo>
                    <a:pt x="3125509" y="65614"/>
                  </a:lnTo>
                  <a:lnTo>
                    <a:pt x="3261401" y="0"/>
                  </a:lnTo>
                  <a:lnTo>
                    <a:pt x="3397293" y="1968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03041"/>
            </a:xfrm>
            <a:custGeom>
              <a:avLst/>
              <a:pathLst>
                <a:path w="3397293" h="503041">
                  <a:moveTo>
                    <a:pt x="0" y="503041"/>
                  </a:moveTo>
                  <a:lnTo>
                    <a:pt x="135891" y="0"/>
                  </a:lnTo>
                  <a:lnTo>
                    <a:pt x="271783" y="0"/>
                  </a:lnTo>
                  <a:lnTo>
                    <a:pt x="407675" y="196842"/>
                  </a:lnTo>
                  <a:lnTo>
                    <a:pt x="543566" y="0"/>
                  </a:lnTo>
                  <a:lnTo>
                    <a:pt x="679458" y="0"/>
                  </a:lnTo>
                  <a:lnTo>
                    <a:pt x="815350" y="109356"/>
                  </a:lnTo>
                  <a:lnTo>
                    <a:pt x="951242" y="0"/>
                  </a:lnTo>
                  <a:lnTo>
                    <a:pt x="1087133" y="0"/>
                  </a:lnTo>
                  <a:lnTo>
                    <a:pt x="1223025" y="0"/>
                  </a:lnTo>
                  <a:lnTo>
                    <a:pt x="1358917" y="21871"/>
                  </a:lnTo>
                  <a:lnTo>
                    <a:pt x="1494809" y="0"/>
                  </a:lnTo>
                  <a:lnTo>
                    <a:pt x="1630700" y="0"/>
                  </a:lnTo>
                  <a:lnTo>
                    <a:pt x="1766592" y="0"/>
                  </a:lnTo>
                  <a:lnTo>
                    <a:pt x="1902484" y="0"/>
                  </a:lnTo>
                  <a:lnTo>
                    <a:pt x="2038375" y="0"/>
                  </a:lnTo>
                  <a:lnTo>
                    <a:pt x="2174267" y="87485"/>
                  </a:lnTo>
                  <a:lnTo>
                    <a:pt x="2310159" y="218713"/>
                  </a:lnTo>
                  <a:lnTo>
                    <a:pt x="2446051" y="0"/>
                  </a:lnTo>
                  <a:lnTo>
                    <a:pt x="2581942" y="0"/>
                  </a:lnTo>
                  <a:lnTo>
                    <a:pt x="2717834" y="196842"/>
                  </a:lnTo>
                  <a:lnTo>
                    <a:pt x="2853726" y="218713"/>
                  </a:lnTo>
                  <a:lnTo>
                    <a:pt x="2989618" y="153099"/>
                  </a:lnTo>
                  <a:lnTo>
                    <a:pt x="3125509" y="65614"/>
                  </a:lnTo>
                  <a:lnTo>
                    <a:pt x="3261401" y="0"/>
                  </a:lnTo>
                  <a:lnTo>
                    <a:pt x="3397293" y="1968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45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5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4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8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665" y="4988970"/>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0" name="tx60"/>
            <p:cNvSpPr/>
            <p:nvPr/>
          </p:nvSpPr>
          <p:spPr>
            <a:xfrm>
              <a:off x="29215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395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4085" y="1403693"/>
              <a:ext cx="27110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Saint Lucia, 2000-2025</a:t>
              </a:r>
            </a:p>
          </p:txBody>
        </p:sp>
        <p:sp>
          <p:nvSpPr>
            <p:cNvPr id="63" name="pl63"/>
            <p:cNvSpPr/>
            <p:nvPr/>
          </p:nvSpPr>
          <p:spPr>
            <a:xfrm>
              <a:off x="5267799" y="41640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421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202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982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031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11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59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37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15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859256"/>
              <a:ext cx="3397293" cy="1200438"/>
            </a:xfrm>
            <a:custGeom>
              <a:avLst/>
              <a:pathLst>
                <a:path w="3397293" h="1200438">
                  <a:moveTo>
                    <a:pt x="0" y="1200438"/>
                  </a:moveTo>
                  <a:lnTo>
                    <a:pt x="135891" y="0"/>
                  </a:lnTo>
                  <a:lnTo>
                    <a:pt x="271783" y="0"/>
                  </a:lnTo>
                  <a:lnTo>
                    <a:pt x="407675" y="469736"/>
                  </a:lnTo>
                  <a:lnTo>
                    <a:pt x="543566" y="0"/>
                  </a:lnTo>
                  <a:lnTo>
                    <a:pt x="679458" y="0"/>
                  </a:lnTo>
                  <a:lnTo>
                    <a:pt x="815350" y="260964"/>
                  </a:lnTo>
                  <a:lnTo>
                    <a:pt x="951242" y="0"/>
                  </a:lnTo>
                  <a:lnTo>
                    <a:pt x="1087133" y="0"/>
                  </a:lnTo>
                  <a:lnTo>
                    <a:pt x="1223025" y="0"/>
                  </a:lnTo>
                  <a:lnTo>
                    <a:pt x="1358917" y="52192"/>
                  </a:lnTo>
                  <a:lnTo>
                    <a:pt x="1494809" y="0"/>
                  </a:lnTo>
                  <a:lnTo>
                    <a:pt x="1630700" y="0"/>
                  </a:lnTo>
                  <a:lnTo>
                    <a:pt x="1766592" y="0"/>
                  </a:lnTo>
                  <a:lnTo>
                    <a:pt x="1902484" y="0"/>
                  </a:lnTo>
                  <a:lnTo>
                    <a:pt x="2038375" y="0"/>
                  </a:lnTo>
                  <a:lnTo>
                    <a:pt x="2174267" y="208771"/>
                  </a:lnTo>
                  <a:lnTo>
                    <a:pt x="2310159" y="521929"/>
                  </a:lnTo>
                  <a:lnTo>
                    <a:pt x="2446051" y="0"/>
                  </a:lnTo>
                  <a:lnTo>
                    <a:pt x="2581942" y="0"/>
                  </a:lnTo>
                  <a:lnTo>
                    <a:pt x="2717834" y="469736"/>
                  </a:lnTo>
                  <a:lnTo>
                    <a:pt x="2853726" y="521929"/>
                  </a:lnTo>
                  <a:lnTo>
                    <a:pt x="2989618" y="365350"/>
                  </a:lnTo>
                  <a:lnTo>
                    <a:pt x="3125509" y="156578"/>
                  </a:lnTo>
                  <a:lnTo>
                    <a:pt x="3261401" y="0"/>
                  </a:lnTo>
                  <a:lnTo>
                    <a:pt x="3397293" y="46973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59256"/>
              <a:ext cx="3397293" cy="469736"/>
            </a:xfrm>
            <a:custGeom>
              <a:avLst/>
              <a:pathLst>
                <a:path w="3397293" h="469736">
                  <a:moveTo>
                    <a:pt x="0" y="469736"/>
                  </a:moveTo>
                  <a:lnTo>
                    <a:pt x="135891" y="417543"/>
                  </a:lnTo>
                  <a:lnTo>
                    <a:pt x="271783" y="417543"/>
                  </a:lnTo>
                  <a:lnTo>
                    <a:pt x="407675" y="365350"/>
                  </a:lnTo>
                  <a:lnTo>
                    <a:pt x="543566" y="313157"/>
                  </a:lnTo>
                  <a:lnTo>
                    <a:pt x="679458" y="260964"/>
                  </a:lnTo>
                  <a:lnTo>
                    <a:pt x="815350" y="208771"/>
                  </a:lnTo>
                  <a:lnTo>
                    <a:pt x="951242" y="208771"/>
                  </a:lnTo>
                  <a:lnTo>
                    <a:pt x="1087133" y="156578"/>
                  </a:lnTo>
                  <a:lnTo>
                    <a:pt x="1223025" y="104385"/>
                  </a:lnTo>
                  <a:lnTo>
                    <a:pt x="1358917" y="104385"/>
                  </a:lnTo>
                  <a:lnTo>
                    <a:pt x="1494809" y="52192"/>
                  </a:lnTo>
                  <a:lnTo>
                    <a:pt x="1630700" y="104385"/>
                  </a:lnTo>
                  <a:lnTo>
                    <a:pt x="1766592" y="104385"/>
                  </a:lnTo>
                  <a:lnTo>
                    <a:pt x="1902484" y="104385"/>
                  </a:lnTo>
                  <a:lnTo>
                    <a:pt x="2038375" y="104385"/>
                  </a:lnTo>
                  <a:lnTo>
                    <a:pt x="2174267" y="52192"/>
                  </a:lnTo>
                  <a:lnTo>
                    <a:pt x="2310159" y="52192"/>
                  </a:lnTo>
                  <a:lnTo>
                    <a:pt x="2446051" y="52192"/>
                  </a:lnTo>
                  <a:lnTo>
                    <a:pt x="2581942" y="0"/>
                  </a:lnTo>
                  <a:lnTo>
                    <a:pt x="2717834" y="156578"/>
                  </a:lnTo>
                  <a:lnTo>
                    <a:pt x="2853726" y="260964"/>
                  </a:lnTo>
                  <a:lnTo>
                    <a:pt x="2989618" y="104385"/>
                  </a:lnTo>
                  <a:lnTo>
                    <a:pt x="3125509" y="104385"/>
                  </a:lnTo>
                  <a:lnTo>
                    <a:pt x="3261401" y="104385"/>
                  </a:lnTo>
                  <a:lnTo>
                    <a:pt x="3397293" y="52192"/>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85133"/>
              <a:ext cx="3397293" cy="730701"/>
            </a:xfrm>
            <a:custGeom>
              <a:avLst/>
              <a:pathLst>
                <a:path w="3397293" h="730701">
                  <a:moveTo>
                    <a:pt x="0" y="52192"/>
                  </a:moveTo>
                  <a:lnTo>
                    <a:pt x="135891" y="104385"/>
                  </a:lnTo>
                  <a:lnTo>
                    <a:pt x="271783" y="52192"/>
                  </a:lnTo>
                  <a:lnTo>
                    <a:pt x="407675" y="52192"/>
                  </a:lnTo>
                  <a:lnTo>
                    <a:pt x="543566" y="52192"/>
                  </a:lnTo>
                  <a:lnTo>
                    <a:pt x="679458" y="0"/>
                  </a:lnTo>
                  <a:lnTo>
                    <a:pt x="815350" y="52192"/>
                  </a:lnTo>
                  <a:lnTo>
                    <a:pt x="951242" y="104385"/>
                  </a:lnTo>
                  <a:lnTo>
                    <a:pt x="1087133" y="0"/>
                  </a:lnTo>
                  <a:lnTo>
                    <a:pt x="1223025" y="52192"/>
                  </a:lnTo>
                  <a:lnTo>
                    <a:pt x="1358917" y="52192"/>
                  </a:lnTo>
                  <a:lnTo>
                    <a:pt x="1494809" y="52192"/>
                  </a:lnTo>
                  <a:lnTo>
                    <a:pt x="1630700" y="52192"/>
                  </a:lnTo>
                  <a:lnTo>
                    <a:pt x="1766592" y="156578"/>
                  </a:lnTo>
                  <a:lnTo>
                    <a:pt x="1902484" y="104385"/>
                  </a:lnTo>
                  <a:lnTo>
                    <a:pt x="2038375" y="52192"/>
                  </a:lnTo>
                  <a:lnTo>
                    <a:pt x="2174267" y="104385"/>
                  </a:lnTo>
                  <a:lnTo>
                    <a:pt x="2310159" y="208771"/>
                  </a:lnTo>
                  <a:lnTo>
                    <a:pt x="2446051" y="365350"/>
                  </a:lnTo>
                  <a:lnTo>
                    <a:pt x="2581942" y="574122"/>
                  </a:lnTo>
                  <a:lnTo>
                    <a:pt x="2717834" y="626315"/>
                  </a:lnTo>
                  <a:lnTo>
                    <a:pt x="2853726" y="730701"/>
                  </a:lnTo>
                  <a:lnTo>
                    <a:pt x="2989618" y="521929"/>
                  </a:lnTo>
                  <a:lnTo>
                    <a:pt x="3125509" y="521929"/>
                  </a:lnTo>
                  <a:lnTo>
                    <a:pt x="3261401" y="521929"/>
                  </a:lnTo>
                  <a:lnTo>
                    <a:pt x="3397293" y="417543"/>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5925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859256"/>
              <a:ext cx="3397293" cy="1200438"/>
            </a:xfrm>
            <a:custGeom>
              <a:avLst/>
              <a:pathLst>
                <a:path w="3397293" h="1200438">
                  <a:moveTo>
                    <a:pt x="0" y="1200438"/>
                  </a:moveTo>
                  <a:lnTo>
                    <a:pt x="135891" y="0"/>
                  </a:lnTo>
                  <a:lnTo>
                    <a:pt x="271783" y="0"/>
                  </a:lnTo>
                  <a:lnTo>
                    <a:pt x="407675" y="469736"/>
                  </a:lnTo>
                  <a:lnTo>
                    <a:pt x="543566" y="0"/>
                  </a:lnTo>
                  <a:lnTo>
                    <a:pt x="679458" y="0"/>
                  </a:lnTo>
                  <a:lnTo>
                    <a:pt x="815350" y="260964"/>
                  </a:lnTo>
                  <a:lnTo>
                    <a:pt x="951242" y="0"/>
                  </a:lnTo>
                  <a:lnTo>
                    <a:pt x="1087133" y="0"/>
                  </a:lnTo>
                  <a:lnTo>
                    <a:pt x="1223025" y="0"/>
                  </a:lnTo>
                  <a:lnTo>
                    <a:pt x="1358917" y="52192"/>
                  </a:lnTo>
                  <a:lnTo>
                    <a:pt x="1494809" y="0"/>
                  </a:lnTo>
                  <a:lnTo>
                    <a:pt x="1630700" y="0"/>
                  </a:lnTo>
                  <a:lnTo>
                    <a:pt x="1766592" y="0"/>
                  </a:lnTo>
                  <a:lnTo>
                    <a:pt x="1902484" y="0"/>
                  </a:lnTo>
                  <a:lnTo>
                    <a:pt x="2038375" y="0"/>
                  </a:lnTo>
                  <a:lnTo>
                    <a:pt x="2174267" y="208771"/>
                  </a:lnTo>
                  <a:lnTo>
                    <a:pt x="2310159" y="521929"/>
                  </a:lnTo>
                  <a:lnTo>
                    <a:pt x="2446051" y="0"/>
                  </a:lnTo>
                  <a:lnTo>
                    <a:pt x="2581942" y="0"/>
                  </a:lnTo>
                  <a:lnTo>
                    <a:pt x="2717834" y="469736"/>
                  </a:lnTo>
                  <a:lnTo>
                    <a:pt x="2853726" y="521929"/>
                  </a:lnTo>
                  <a:lnTo>
                    <a:pt x="2989618" y="365350"/>
                  </a:lnTo>
                  <a:lnTo>
                    <a:pt x="3125509" y="156578"/>
                  </a:lnTo>
                  <a:lnTo>
                    <a:pt x="3261401" y="0"/>
                  </a:lnTo>
                  <a:lnTo>
                    <a:pt x="3397293" y="46973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306010"/>
              <a:ext cx="0" cy="1753684"/>
            </a:xfrm>
            <a:custGeom>
              <a:avLst/>
              <a:pathLst>
                <a:path w="0" h="1753684">
                  <a:moveTo>
                    <a:pt x="0" y="175368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306010"/>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306010"/>
              <a:ext cx="0" cy="605438"/>
            </a:xfrm>
            <a:custGeom>
              <a:avLst/>
              <a:pathLst>
                <a:path w="0" h="605438">
                  <a:moveTo>
                    <a:pt x="0" y="6054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306010"/>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306010"/>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306010"/>
              <a:ext cx="0" cy="553245"/>
            </a:xfrm>
            <a:custGeom>
              <a:avLst/>
              <a:pathLst>
                <a:path w="0" h="553245">
                  <a:moveTo>
                    <a:pt x="0" y="5532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306010"/>
              <a:ext cx="0" cy="1022982"/>
            </a:xfrm>
            <a:custGeom>
              <a:avLst/>
              <a:pathLst>
                <a:path w="0" h="1022982">
                  <a:moveTo>
                    <a:pt x="0" y="10229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859256"/>
              <a:ext cx="3397293" cy="1200438"/>
            </a:xfrm>
            <a:custGeom>
              <a:avLst/>
              <a:pathLst>
                <a:path w="3397293" h="1200438">
                  <a:moveTo>
                    <a:pt x="0" y="1200438"/>
                  </a:moveTo>
                  <a:lnTo>
                    <a:pt x="135891" y="0"/>
                  </a:lnTo>
                  <a:lnTo>
                    <a:pt x="271783" y="0"/>
                  </a:lnTo>
                  <a:lnTo>
                    <a:pt x="407675" y="469736"/>
                  </a:lnTo>
                  <a:lnTo>
                    <a:pt x="543566" y="0"/>
                  </a:lnTo>
                  <a:lnTo>
                    <a:pt x="679458" y="0"/>
                  </a:lnTo>
                  <a:lnTo>
                    <a:pt x="815350" y="260964"/>
                  </a:lnTo>
                  <a:lnTo>
                    <a:pt x="951242" y="0"/>
                  </a:lnTo>
                  <a:lnTo>
                    <a:pt x="1087133" y="0"/>
                  </a:lnTo>
                  <a:lnTo>
                    <a:pt x="1223025" y="0"/>
                  </a:lnTo>
                  <a:lnTo>
                    <a:pt x="1358917" y="52192"/>
                  </a:lnTo>
                  <a:lnTo>
                    <a:pt x="1494809" y="0"/>
                  </a:lnTo>
                  <a:lnTo>
                    <a:pt x="1630700" y="0"/>
                  </a:lnTo>
                  <a:lnTo>
                    <a:pt x="1766592" y="0"/>
                  </a:lnTo>
                  <a:lnTo>
                    <a:pt x="1902484" y="0"/>
                  </a:lnTo>
                  <a:lnTo>
                    <a:pt x="2038375" y="0"/>
                  </a:lnTo>
                  <a:lnTo>
                    <a:pt x="2174267" y="208771"/>
                  </a:lnTo>
                  <a:lnTo>
                    <a:pt x="2310159" y="521929"/>
                  </a:lnTo>
                  <a:lnTo>
                    <a:pt x="2446051" y="0"/>
                  </a:lnTo>
                  <a:lnTo>
                    <a:pt x="2581942" y="0"/>
                  </a:lnTo>
                  <a:lnTo>
                    <a:pt x="2717834" y="469736"/>
                  </a:lnTo>
                  <a:lnTo>
                    <a:pt x="2853726" y="521929"/>
                  </a:lnTo>
                  <a:lnTo>
                    <a:pt x="2989618" y="365350"/>
                  </a:lnTo>
                  <a:lnTo>
                    <a:pt x="3125509" y="156578"/>
                  </a:lnTo>
                  <a:lnTo>
                    <a:pt x="3261401" y="0"/>
                  </a:lnTo>
                  <a:lnTo>
                    <a:pt x="3397293" y="469736"/>
                  </a:lnTo>
                </a:path>
              </a:pathLst>
            </a:custGeom>
            <a:ln w="27101" cap="flat">
              <a:solidFill>
                <a:srgbClr val="0058AB">
                  <a:alpha val="100000"/>
                </a:srgbClr>
              </a:solidFill>
              <a:prstDash val="solid"/>
              <a:round/>
            </a:ln>
          </p:spPr>
          <p:txBody>
            <a:bodyPr/>
            <a:lstStyle/>
            <a:p/>
          </p:txBody>
        </p:sp>
        <p:sp>
          <p:nvSpPr>
            <p:cNvPr id="93" name="tx93"/>
            <p:cNvSpPr/>
            <p:nvPr/>
          </p:nvSpPr>
          <p:spPr>
            <a:xfrm>
              <a:off x="5359324" y="224464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4" name="tx94"/>
            <p:cNvSpPr/>
            <p:nvPr/>
          </p:nvSpPr>
          <p:spPr>
            <a:xfrm>
              <a:off x="6086977" y="2244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48386" y="22460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244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244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244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786762" y="224469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0" name="tx100"/>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66218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8510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3290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8071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285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7632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12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12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711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33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88364" y="4988970"/>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20" name="tx120"/>
            <p:cNvSpPr/>
            <p:nvPr/>
          </p:nvSpPr>
          <p:spPr>
            <a:xfrm>
              <a:off x="72382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0065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5105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1187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98654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8542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849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526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9204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7881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784453" cy="114824"/>
            </a:xfrm>
            <a:prstGeom prst="rect">
              <a:avLst/>
            </a:prstGeom>
            <a:solidFill>
              <a:srgbClr val="1CABE2">
                <a:alpha val="80000"/>
              </a:srgbClr>
            </a:solidFill>
          </p:spPr>
          <p:txBody>
            <a:bodyPr/>
            <a:lstStyle/>
            <a:p/>
          </p:txBody>
        </p:sp>
        <p:sp>
          <p:nvSpPr>
            <p:cNvPr id="136" name="rc136"/>
            <p:cNvSpPr/>
            <p:nvPr/>
          </p:nvSpPr>
          <p:spPr>
            <a:xfrm>
              <a:off x="1317178" y="5743865"/>
              <a:ext cx="747098"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2953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4819587"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a:off x="668733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5" name="tx145"/>
            <p:cNvSpPr/>
            <p:nvPr/>
          </p:nvSpPr>
          <p:spPr>
            <a:xfrm>
              <a:off x="8555079"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Saint Lucia (90%) was the same as the global average and 1 percentage point higher than average across all LACR countries (89%).
National DTP1 coverage was 9 percentage points lower than in 2019 (99%).
The number of zero-dose children increased (ie. worsened) compared to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DTP1 coverage was 90% - this is 9 percentage points lower than in 2019 and the same as the global average.</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Saint Lucia ranked number 12 out of 33 countries for lowest DTP1 coverage (based on tied ranks).
Saint Lucia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F26A21">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Saint Lucia ranked number 29 out of 33 countries with &lt;500 zero-dose children.
In 2025, Saint Lucia ranked number 25 out of 33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1750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28172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345953"/>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49613"/>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81384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87806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720136"/>
              <a:ext cx="206534" cy="965250"/>
            </a:xfrm>
            <a:prstGeom prst="rect">
              <a:avLst/>
            </a:prstGeom>
            <a:solidFill>
              <a:srgbClr val="80BD41">
                <a:alpha val="100000"/>
              </a:srgbClr>
            </a:solidFill>
          </p:spPr>
          <p:txBody>
            <a:bodyPr/>
            <a:lstStyle/>
            <a:p/>
          </p:txBody>
        </p:sp>
        <p:sp>
          <p:nvSpPr>
            <p:cNvPr id="26" name="rc26"/>
            <p:cNvSpPr/>
            <p:nvPr/>
          </p:nvSpPr>
          <p:spPr>
            <a:xfrm>
              <a:off x="1211313" y="3306524"/>
              <a:ext cx="206534" cy="330795"/>
            </a:xfrm>
            <a:prstGeom prst="rect">
              <a:avLst/>
            </a:prstGeom>
            <a:solidFill>
              <a:srgbClr val="0058AB">
                <a:alpha val="100000"/>
              </a:srgbClr>
            </a:solidFill>
          </p:spPr>
          <p:txBody>
            <a:bodyPr/>
            <a:lstStyle/>
            <a:p/>
          </p:txBody>
        </p:sp>
        <p:sp>
          <p:nvSpPr>
            <p:cNvPr id="27" name="rc27"/>
            <p:cNvSpPr/>
            <p:nvPr/>
          </p:nvSpPr>
          <p:spPr>
            <a:xfrm>
              <a:off x="1211313" y="3637320"/>
              <a:ext cx="206534" cy="82815"/>
            </a:xfrm>
            <a:prstGeom prst="rect">
              <a:avLst/>
            </a:prstGeom>
            <a:solidFill>
              <a:srgbClr val="1CABE2">
                <a:alpha val="100000"/>
              </a:srgbClr>
            </a:solidFill>
          </p:spPr>
          <p:txBody>
            <a:bodyPr/>
            <a:lstStyle/>
            <a:p/>
          </p:txBody>
        </p:sp>
        <p:sp>
          <p:nvSpPr>
            <p:cNvPr id="28" name="rc28"/>
            <p:cNvSpPr/>
            <p:nvPr/>
          </p:nvSpPr>
          <p:spPr>
            <a:xfrm>
              <a:off x="1440796" y="3365010"/>
              <a:ext cx="206534" cy="1320376"/>
            </a:xfrm>
            <a:prstGeom prst="rect">
              <a:avLst/>
            </a:prstGeom>
            <a:solidFill>
              <a:srgbClr val="80BD41">
                <a:alpha val="100000"/>
              </a:srgbClr>
            </a:solidFill>
          </p:spPr>
          <p:txBody>
            <a:bodyPr/>
            <a:lstStyle/>
            <a:p/>
          </p:txBody>
        </p:sp>
        <p:sp>
          <p:nvSpPr>
            <p:cNvPr id="29" name="rc29"/>
            <p:cNvSpPr/>
            <p:nvPr/>
          </p:nvSpPr>
          <p:spPr>
            <a:xfrm>
              <a:off x="1440796" y="3351442"/>
              <a:ext cx="206534" cy="13568"/>
            </a:xfrm>
            <a:prstGeom prst="rect">
              <a:avLst/>
            </a:prstGeom>
            <a:solidFill>
              <a:srgbClr val="0058AB">
                <a:alpha val="100000"/>
              </a:srgbClr>
            </a:solidFill>
          </p:spPr>
          <p:txBody>
            <a:bodyPr/>
            <a:lstStyle/>
            <a:p/>
          </p:txBody>
        </p:sp>
        <p:sp>
          <p:nvSpPr>
            <p:cNvPr id="30" name="rc30"/>
            <p:cNvSpPr/>
            <p:nvPr/>
          </p:nvSpPr>
          <p:spPr>
            <a:xfrm>
              <a:off x="1440796" y="3365010"/>
              <a:ext cx="206534" cy="0"/>
            </a:xfrm>
            <a:prstGeom prst="rect">
              <a:avLst/>
            </a:prstGeom>
            <a:solidFill>
              <a:srgbClr val="1CABE2">
                <a:alpha val="100000"/>
              </a:srgbClr>
            </a:solidFill>
          </p:spPr>
          <p:txBody>
            <a:bodyPr/>
            <a:lstStyle/>
            <a:p/>
          </p:txBody>
        </p:sp>
        <p:sp>
          <p:nvSpPr>
            <p:cNvPr id="31" name="rc31"/>
            <p:cNvSpPr/>
            <p:nvPr/>
          </p:nvSpPr>
          <p:spPr>
            <a:xfrm>
              <a:off x="1670279" y="3728558"/>
              <a:ext cx="206534" cy="956828"/>
            </a:xfrm>
            <a:prstGeom prst="rect">
              <a:avLst/>
            </a:prstGeom>
            <a:solidFill>
              <a:srgbClr val="80BD41">
                <a:alpha val="100000"/>
              </a:srgbClr>
            </a:solidFill>
          </p:spPr>
          <p:txBody>
            <a:bodyPr/>
            <a:lstStyle/>
            <a:p/>
          </p:txBody>
        </p:sp>
        <p:sp>
          <p:nvSpPr>
            <p:cNvPr id="32" name="rc32"/>
            <p:cNvSpPr/>
            <p:nvPr/>
          </p:nvSpPr>
          <p:spPr>
            <a:xfrm>
              <a:off x="1670279" y="3392148"/>
              <a:ext cx="206534" cy="13100"/>
            </a:xfrm>
            <a:prstGeom prst="rect">
              <a:avLst/>
            </a:prstGeom>
            <a:solidFill>
              <a:srgbClr val="0058AB">
                <a:alpha val="100000"/>
              </a:srgbClr>
            </a:solidFill>
          </p:spPr>
          <p:txBody>
            <a:bodyPr/>
            <a:lstStyle/>
            <a:p/>
          </p:txBody>
        </p:sp>
        <p:sp>
          <p:nvSpPr>
            <p:cNvPr id="33" name="rc33"/>
            <p:cNvSpPr/>
            <p:nvPr/>
          </p:nvSpPr>
          <p:spPr>
            <a:xfrm>
              <a:off x="1670279" y="3405249"/>
              <a:ext cx="206534" cy="323309"/>
            </a:xfrm>
            <a:prstGeom prst="rect">
              <a:avLst/>
            </a:prstGeom>
            <a:solidFill>
              <a:srgbClr val="1CABE2">
                <a:alpha val="100000"/>
              </a:srgbClr>
            </a:solidFill>
          </p:spPr>
          <p:txBody>
            <a:bodyPr/>
            <a:lstStyle/>
            <a:p/>
          </p:txBody>
        </p:sp>
        <p:sp>
          <p:nvSpPr>
            <p:cNvPr id="34" name="rc34"/>
            <p:cNvSpPr/>
            <p:nvPr/>
          </p:nvSpPr>
          <p:spPr>
            <a:xfrm>
              <a:off x="1899761" y="3559651"/>
              <a:ext cx="206534" cy="1125735"/>
            </a:xfrm>
            <a:prstGeom prst="rect">
              <a:avLst/>
            </a:prstGeom>
            <a:solidFill>
              <a:srgbClr val="80BD41">
                <a:alpha val="100000"/>
              </a:srgbClr>
            </a:solidFill>
          </p:spPr>
          <p:txBody>
            <a:bodyPr/>
            <a:lstStyle/>
            <a:p/>
          </p:txBody>
        </p:sp>
        <p:sp>
          <p:nvSpPr>
            <p:cNvPr id="35" name="rc35"/>
            <p:cNvSpPr/>
            <p:nvPr/>
          </p:nvSpPr>
          <p:spPr>
            <a:xfrm>
              <a:off x="1899761" y="3434725"/>
              <a:ext cx="206534" cy="124925"/>
            </a:xfrm>
            <a:prstGeom prst="rect">
              <a:avLst/>
            </a:prstGeom>
            <a:solidFill>
              <a:srgbClr val="0058AB">
                <a:alpha val="100000"/>
              </a:srgbClr>
            </a:solidFill>
          </p:spPr>
          <p:txBody>
            <a:bodyPr/>
            <a:lstStyle/>
            <a:p/>
          </p:txBody>
        </p:sp>
        <p:sp>
          <p:nvSpPr>
            <p:cNvPr id="36" name="rc36"/>
            <p:cNvSpPr/>
            <p:nvPr/>
          </p:nvSpPr>
          <p:spPr>
            <a:xfrm>
              <a:off x="1899761" y="3559651"/>
              <a:ext cx="206534" cy="0"/>
            </a:xfrm>
            <a:prstGeom prst="rect">
              <a:avLst/>
            </a:prstGeom>
            <a:solidFill>
              <a:srgbClr val="1CABE2">
                <a:alpha val="100000"/>
              </a:srgbClr>
            </a:solidFill>
          </p:spPr>
          <p:txBody>
            <a:bodyPr/>
            <a:lstStyle/>
            <a:p/>
          </p:txBody>
        </p:sp>
        <p:sp>
          <p:nvSpPr>
            <p:cNvPr id="37" name="rc37"/>
            <p:cNvSpPr/>
            <p:nvPr/>
          </p:nvSpPr>
          <p:spPr>
            <a:xfrm>
              <a:off x="2129244" y="3579770"/>
              <a:ext cx="206534" cy="1105616"/>
            </a:xfrm>
            <a:prstGeom prst="rect">
              <a:avLst/>
            </a:prstGeom>
            <a:solidFill>
              <a:srgbClr val="80BD41">
                <a:alpha val="100000"/>
              </a:srgbClr>
            </a:solidFill>
          </p:spPr>
          <p:txBody>
            <a:bodyPr/>
            <a:lstStyle/>
            <a:p/>
          </p:txBody>
        </p:sp>
        <p:sp>
          <p:nvSpPr>
            <p:cNvPr id="38" name="rc38"/>
            <p:cNvSpPr/>
            <p:nvPr/>
          </p:nvSpPr>
          <p:spPr>
            <a:xfrm>
              <a:off x="2129244" y="3470285"/>
              <a:ext cx="206534" cy="12165"/>
            </a:xfrm>
            <a:prstGeom prst="rect">
              <a:avLst/>
            </a:prstGeom>
            <a:solidFill>
              <a:srgbClr val="0058AB">
                <a:alpha val="100000"/>
              </a:srgbClr>
            </a:solidFill>
          </p:spPr>
          <p:txBody>
            <a:bodyPr/>
            <a:lstStyle/>
            <a:p/>
          </p:txBody>
        </p:sp>
        <p:sp>
          <p:nvSpPr>
            <p:cNvPr id="39" name="rc39"/>
            <p:cNvSpPr/>
            <p:nvPr/>
          </p:nvSpPr>
          <p:spPr>
            <a:xfrm>
              <a:off x="2129244" y="3482450"/>
              <a:ext cx="206534" cy="97320"/>
            </a:xfrm>
            <a:prstGeom prst="rect">
              <a:avLst/>
            </a:prstGeom>
            <a:solidFill>
              <a:srgbClr val="1CABE2">
                <a:alpha val="100000"/>
              </a:srgbClr>
            </a:solidFill>
          </p:spPr>
          <p:txBody>
            <a:bodyPr/>
            <a:lstStyle/>
            <a:p/>
          </p:txBody>
        </p:sp>
        <p:sp>
          <p:nvSpPr>
            <p:cNvPr id="40" name="rc40"/>
            <p:cNvSpPr/>
            <p:nvPr/>
          </p:nvSpPr>
          <p:spPr>
            <a:xfrm>
              <a:off x="2358727" y="3551229"/>
              <a:ext cx="206534" cy="1134157"/>
            </a:xfrm>
            <a:prstGeom prst="rect">
              <a:avLst/>
            </a:prstGeom>
            <a:solidFill>
              <a:srgbClr val="80BD41">
                <a:alpha val="100000"/>
              </a:srgbClr>
            </a:solidFill>
          </p:spPr>
          <p:txBody>
            <a:bodyPr/>
            <a:lstStyle/>
            <a:p/>
          </p:txBody>
        </p:sp>
        <p:sp>
          <p:nvSpPr>
            <p:cNvPr id="41" name="rc41"/>
            <p:cNvSpPr/>
            <p:nvPr/>
          </p:nvSpPr>
          <p:spPr>
            <a:xfrm>
              <a:off x="2358727" y="3491340"/>
              <a:ext cx="206534" cy="12165"/>
            </a:xfrm>
            <a:prstGeom prst="rect">
              <a:avLst/>
            </a:prstGeom>
            <a:solidFill>
              <a:srgbClr val="0058AB">
                <a:alpha val="100000"/>
              </a:srgbClr>
            </a:solidFill>
          </p:spPr>
          <p:txBody>
            <a:bodyPr/>
            <a:lstStyle/>
            <a:p/>
          </p:txBody>
        </p:sp>
        <p:sp>
          <p:nvSpPr>
            <p:cNvPr id="42" name="rc42"/>
            <p:cNvSpPr/>
            <p:nvPr/>
          </p:nvSpPr>
          <p:spPr>
            <a:xfrm>
              <a:off x="2358727" y="3503505"/>
              <a:ext cx="206534" cy="47724"/>
            </a:xfrm>
            <a:prstGeom prst="rect">
              <a:avLst/>
            </a:prstGeom>
            <a:solidFill>
              <a:srgbClr val="1CABE2">
                <a:alpha val="100000"/>
              </a:srgbClr>
            </a:solidFill>
          </p:spPr>
          <p:txBody>
            <a:bodyPr/>
            <a:lstStyle/>
            <a:p/>
          </p:txBody>
        </p:sp>
        <p:sp>
          <p:nvSpPr>
            <p:cNvPr id="43" name="rc43"/>
            <p:cNvSpPr/>
            <p:nvPr/>
          </p:nvSpPr>
          <p:spPr>
            <a:xfrm>
              <a:off x="2588210" y="3684577"/>
              <a:ext cx="206534" cy="1000809"/>
            </a:xfrm>
            <a:prstGeom prst="rect">
              <a:avLst/>
            </a:prstGeom>
            <a:solidFill>
              <a:srgbClr val="80BD41">
                <a:alpha val="100000"/>
              </a:srgbClr>
            </a:solidFill>
          </p:spPr>
          <p:txBody>
            <a:bodyPr/>
            <a:lstStyle/>
            <a:p/>
          </p:txBody>
        </p:sp>
        <p:sp>
          <p:nvSpPr>
            <p:cNvPr id="44" name="rc44"/>
            <p:cNvSpPr/>
            <p:nvPr/>
          </p:nvSpPr>
          <p:spPr>
            <a:xfrm>
              <a:off x="2588210" y="3508184"/>
              <a:ext cx="206534" cy="70650"/>
            </a:xfrm>
            <a:prstGeom prst="rect">
              <a:avLst/>
            </a:prstGeom>
            <a:solidFill>
              <a:srgbClr val="0058AB">
                <a:alpha val="100000"/>
              </a:srgbClr>
            </a:solidFill>
          </p:spPr>
          <p:txBody>
            <a:bodyPr/>
            <a:lstStyle/>
            <a:p/>
          </p:txBody>
        </p:sp>
        <p:sp>
          <p:nvSpPr>
            <p:cNvPr id="45" name="rc45"/>
            <p:cNvSpPr/>
            <p:nvPr/>
          </p:nvSpPr>
          <p:spPr>
            <a:xfrm>
              <a:off x="2588210" y="3578835"/>
              <a:ext cx="206534" cy="105742"/>
            </a:xfrm>
            <a:prstGeom prst="rect">
              <a:avLst/>
            </a:prstGeom>
            <a:solidFill>
              <a:srgbClr val="1CABE2">
                <a:alpha val="100000"/>
              </a:srgbClr>
            </a:solidFill>
          </p:spPr>
          <p:txBody>
            <a:bodyPr/>
            <a:lstStyle/>
            <a:p/>
          </p:txBody>
        </p:sp>
        <p:sp>
          <p:nvSpPr>
            <p:cNvPr id="46" name="rc46"/>
            <p:cNvSpPr/>
            <p:nvPr/>
          </p:nvSpPr>
          <p:spPr>
            <a:xfrm>
              <a:off x="2817692" y="3552633"/>
              <a:ext cx="206534" cy="1132753"/>
            </a:xfrm>
            <a:prstGeom prst="rect">
              <a:avLst/>
            </a:prstGeom>
            <a:solidFill>
              <a:srgbClr val="80BD41">
                <a:alpha val="100000"/>
              </a:srgbClr>
            </a:solidFill>
          </p:spPr>
          <p:txBody>
            <a:bodyPr/>
            <a:lstStyle/>
            <a:p/>
          </p:txBody>
        </p:sp>
        <p:sp>
          <p:nvSpPr>
            <p:cNvPr id="47" name="rc47"/>
            <p:cNvSpPr/>
            <p:nvPr/>
          </p:nvSpPr>
          <p:spPr>
            <a:xfrm>
              <a:off x="2817692" y="3541404"/>
              <a:ext cx="206534" cy="11229"/>
            </a:xfrm>
            <a:prstGeom prst="rect">
              <a:avLst/>
            </a:prstGeom>
            <a:solidFill>
              <a:srgbClr val="0058AB">
                <a:alpha val="100000"/>
              </a:srgbClr>
            </a:solidFill>
          </p:spPr>
          <p:txBody>
            <a:bodyPr/>
            <a:lstStyle/>
            <a:p/>
          </p:txBody>
        </p:sp>
        <p:sp>
          <p:nvSpPr>
            <p:cNvPr id="48" name="rc48"/>
            <p:cNvSpPr/>
            <p:nvPr/>
          </p:nvSpPr>
          <p:spPr>
            <a:xfrm>
              <a:off x="2817692" y="3552633"/>
              <a:ext cx="206534" cy="0"/>
            </a:xfrm>
            <a:prstGeom prst="rect">
              <a:avLst/>
            </a:prstGeom>
            <a:solidFill>
              <a:srgbClr val="1CABE2">
                <a:alpha val="100000"/>
              </a:srgbClr>
            </a:solidFill>
          </p:spPr>
          <p:txBody>
            <a:bodyPr/>
            <a:lstStyle/>
            <a:p/>
          </p:txBody>
        </p:sp>
        <p:sp>
          <p:nvSpPr>
            <p:cNvPr id="49" name="rc49"/>
            <p:cNvSpPr/>
            <p:nvPr/>
          </p:nvSpPr>
          <p:spPr>
            <a:xfrm>
              <a:off x="3047175" y="3597082"/>
              <a:ext cx="206534" cy="1088304"/>
            </a:xfrm>
            <a:prstGeom prst="rect">
              <a:avLst/>
            </a:prstGeom>
            <a:solidFill>
              <a:srgbClr val="80BD41">
                <a:alpha val="100000"/>
              </a:srgbClr>
            </a:solidFill>
          </p:spPr>
          <p:txBody>
            <a:bodyPr/>
            <a:lstStyle/>
            <a:p/>
          </p:txBody>
        </p:sp>
        <p:sp>
          <p:nvSpPr>
            <p:cNvPr id="50" name="rc50"/>
            <p:cNvSpPr/>
            <p:nvPr/>
          </p:nvSpPr>
          <p:spPr>
            <a:xfrm>
              <a:off x="3047175" y="3551697"/>
              <a:ext cx="206534" cy="11229"/>
            </a:xfrm>
            <a:prstGeom prst="rect">
              <a:avLst/>
            </a:prstGeom>
            <a:solidFill>
              <a:srgbClr val="0058AB">
                <a:alpha val="100000"/>
              </a:srgbClr>
            </a:solidFill>
          </p:spPr>
          <p:txBody>
            <a:bodyPr/>
            <a:lstStyle/>
            <a:p/>
          </p:txBody>
        </p:sp>
        <p:sp>
          <p:nvSpPr>
            <p:cNvPr id="51" name="rc51"/>
            <p:cNvSpPr/>
            <p:nvPr/>
          </p:nvSpPr>
          <p:spPr>
            <a:xfrm>
              <a:off x="3047175" y="3562926"/>
              <a:ext cx="206534" cy="34155"/>
            </a:xfrm>
            <a:prstGeom prst="rect">
              <a:avLst/>
            </a:prstGeom>
            <a:solidFill>
              <a:srgbClr val="1CABE2">
                <a:alpha val="100000"/>
              </a:srgbClr>
            </a:solidFill>
          </p:spPr>
          <p:txBody>
            <a:bodyPr/>
            <a:lstStyle/>
            <a:p/>
          </p:txBody>
        </p:sp>
        <p:sp>
          <p:nvSpPr>
            <p:cNvPr id="52" name="rc52"/>
            <p:cNvSpPr/>
            <p:nvPr/>
          </p:nvSpPr>
          <p:spPr>
            <a:xfrm>
              <a:off x="3276658" y="3597550"/>
              <a:ext cx="206534" cy="1087836"/>
            </a:xfrm>
            <a:prstGeom prst="rect">
              <a:avLst/>
            </a:prstGeom>
            <a:solidFill>
              <a:srgbClr val="80BD41">
                <a:alpha val="100000"/>
              </a:srgbClr>
            </a:solidFill>
          </p:spPr>
          <p:txBody>
            <a:bodyPr/>
            <a:lstStyle/>
            <a:p/>
          </p:txBody>
        </p:sp>
        <p:sp>
          <p:nvSpPr>
            <p:cNvPr id="53" name="rc53"/>
            <p:cNvSpPr/>
            <p:nvPr/>
          </p:nvSpPr>
          <p:spPr>
            <a:xfrm>
              <a:off x="3276658" y="3540468"/>
              <a:ext cx="206534" cy="11229"/>
            </a:xfrm>
            <a:prstGeom prst="rect">
              <a:avLst/>
            </a:prstGeom>
            <a:solidFill>
              <a:srgbClr val="0058AB">
                <a:alpha val="100000"/>
              </a:srgbClr>
            </a:solidFill>
          </p:spPr>
          <p:txBody>
            <a:bodyPr/>
            <a:lstStyle/>
            <a:p/>
          </p:txBody>
        </p:sp>
        <p:sp>
          <p:nvSpPr>
            <p:cNvPr id="54" name="rc54"/>
            <p:cNvSpPr/>
            <p:nvPr/>
          </p:nvSpPr>
          <p:spPr>
            <a:xfrm>
              <a:off x="3276658" y="3551697"/>
              <a:ext cx="206534" cy="45852"/>
            </a:xfrm>
            <a:prstGeom prst="rect">
              <a:avLst/>
            </a:prstGeom>
            <a:solidFill>
              <a:srgbClr val="1CABE2">
                <a:alpha val="100000"/>
              </a:srgbClr>
            </a:solidFill>
          </p:spPr>
          <p:txBody>
            <a:bodyPr/>
            <a:lstStyle/>
            <a:p/>
          </p:txBody>
        </p:sp>
        <p:sp>
          <p:nvSpPr>
            <p:cNvPr id="55" name="rc55"/>
            <p:cNvSpPr/>
            <p:nvPr/>
          </p:nvSpPr>
          <p:spPr>
            <a:xfrm>
              <a:off x="3506141" y="3630302"/>
              <a:ext cx="206534" cy="1055084"/>
            </a:xfrm>
            <a:prstGeom prst="rect">
              <a:avLst/>
            </a:prstGeom>
            <a:solidFill>
              <a:srgbClr val="80BD41">
                <a:alpha val="100000"/>
              </a:srgbClr>
            </a:solidFill>
          </p:spPr>
          <p:txBody>
            <a:bodyPr/>
            <a:lstStyle/>
            <a:p/>
          </p:txBody>
        </p:sp>
        <p:sp>
          <p:nvSpPr>
            <p:cNvPr id="56" name="rc56"/>
            <p:cNvSpPr/>
            <p:nvPr/>
          </p:nvSpPr>
          <p:spPr>
            <a:xfrm>
              <a:off x="3506141" y="3597550"/>
              <a:ext cx="206534" cy="21522"/>
            </a:xfrm>
            <a:prstGeom prst="rect">
              <a:avLst/>
            </a:prstGeom>
            <a:solidFill>
              <a:srgbClr val="0058AB">
                <a:alpha val="100000"/>
              </a:srgbClr>
            </a:solidFill>
          </p:spPr>
          <p:txBody>
            <a:bodyPr/>
            <a:lstStyle/>
            <a:p/>
          </p:txBody>
        </p:sp>
        <p:sp>
          <p:nvSpPr>
            <p:cNvPr id="57" name="rc57"/>
            <p:cNvSpPr/>
            <p:nvPr/>
          </p:nvSpPr>
          <p:spPr>
            <a:xfrm>
              <a:off x="3506141" y="3619073"/>
              <a:ext cx="206534" cy="11229"/>
            </a:xfrm>
            <a:prstGeom prst="rect">
              <a:avLst/>
            </a:prstGeom>
            <a:solidFill>
              <a:srgbClr val="1CABE2">
                <a:alpha val="100000"/>
              </a:srgbClr>
            </a:solidFill>
          </p:spPr>
          <p:txBody>
            <a:bodyPr/>
            <a:lstStyle/>
            <a:p/>
          </p:txBody>
        </p:sp>
        <p:sp>
          <p:nvSpPr>
            <p:cNvPr id="58" name="rc58"/>
            <p:cNvSpPr/>
            <p:nvPr/>
          </p:nvSpPr>
          <p:spPr>
            <a:xfrm>
              <a:off x="3735623" y="3712182"/>
              <a:ext cx="206534" cy="973204"/>
            </a:xfrm>
            <a:prstGeom prst="rect">
              <a:avLst/>
            </a:prstGeom>
            <a:solidFill>
              <a:srgbClr val="80BD41">
                <a:alpha val="100000"/>
              </a:srgbClr>
            </a:solidFill>
          </p:spPr>
          <p:txBody>
            <a:bodyPr/>
            <a:lstStyle/>
            <a:p/>
          </p:txBody>
        </p:sp>
        <p:sp>
          <p:nvSpPr>
            <p:cNvPr id="59" name="rc59"/>
            <p:cNvSpPr/>
            <p:nvPr/>
          </p:nvSpPr>
          <p:spPr>
            <a:xfrm>
              <a:off x="3735623" y="3702357"/>
              <a:ext cx="206534" cy="9825"/>
            </a:xfrm>
            <a:prstGeom prst="rect">
              <a:avLst/>
            </a:prstGeom>
            <a:solidFill>
              <a:srgbClr val="0058AB">
                <a:alpha val="100000"/>
              </a:srgbClr>
            </a:solidFill>
          </p:spPr>
          <p:txBody>
            <a:bodyPr/>
            <a:lstStyle/>
            <a:p/>
          </p:txBody>
        </p:sp>
        <p:sp>
          <p:nvSpPr>
            <p:cNvPr id="60" name="rc60"/>
            <p:cNvSpPr/>
            <p:nvPr/>
          </p:nvSpPr>
          <p:spPr>
            <a:xfrm>
              <a:off x="3735623" y="3712182"/>
              <a:ext cx="206534" cy="0"/>
            </a:xfrm>
            <a:prstGeom prst="rect">
              <a:avLst/>
            </a:prstGeom>
            <a:solidFill>
              <a:srgbClr val="1CABE2">
                <a:alpha val="100000"/>
              </a:srgbClr>
            </a:solidFill>
          </p:spPr>
          <p:txBody>
            <a:bodyPr/>
            <a:lstStyle/>
            <a:p/>
          </p:txBody>
        </p:sp>
        <p:sp>
          <p:nvSpPr>
            <p:cNvPr id="61" name="rc61"/>
            <p:cNvSpPr/>
            <p:nvPr/>
          </p:nvSpPr>
          <p:spPr>
            <a:xfrm>
              <a:off x="3965106" y="3713118"/>
              <a:ext cx="206534" cy="972268"/>
            </a:xfrm>
            <a:prstGeom prst="rect">
              <a:avLst/>
            </a:prstGeom>
            <a:solidFill>
              <a:srgbClr val="80BD41">
                <a:alpha val="100000"/>
              </a:srgbClr>
            </a:solidFill>
          </p:spPr>
          <p:txBody>
            <a:bodyPr/>
            <a:lstStyle/>
            <a:p/>
          </p:txBody>
        </p:sp>
        <p:sp>
          <p:nvSpPr>
            <p:cNvPr id="62" name="rc62"/>
            <p:cNvSpPr/>
            <p:nvPr/>
          </p:nvSpPr>
          <p:spPr>
            <a:xfrm>
              <a:off x="3965106" y="3693467"/>
              <a:ext cx="206534" cy="9825"/>
            </a:xfrm>
            <a:prstGeom prst="rect">
              <a:avLst/>
            </a:prstGeom>
            <a:solidFill>
              <a:srgbClr val="0058AB">
                <a:alpha val="100000"/>
              </a:srgbClr>
            </a:solidFill>
          </p:spPr>
          <p:txBody>
            <a:bodyPr/>
            <a:lstStyle/>
            <a:p/>
          </p:txBody>
        </p:sp>
        <p:sp>
          <p:nvSpPr>
            <p:cNvPr id="63" name="rc63"/>
            <p:cNvSpPr/>
            <p:nvPr/>
          </p:nvSpPr>
          <p:spPr>
            <a:xfrm>
              <a:off x="3965106" y="3703292"/>
              <a:ext cx="206534" cy="9825"/>
            </a:xfrm>
            <a:prstGeom prst="rect">
              <a:avLst/>
            </a:prstGeom>
            <a:solidFill>
              <a:srgbClr val="1CABE2">
                <a:alpha val="100000"/>
              </a:srgbClr>
            </a:solidFill>
          </p:spPr>
          <p:txBody>
            <a:bodyPr/>
            <a:lstStyle/>
            <a:p/>
          </p:txBody>
        </p:sp>
        <p:sp>
          <p:nvSpPr>
            <p:cNvPr id="64" name="rc64"/>
            <p:cNvSpPr/>
            <p:nvPr/>
          </p:nvSpPr>
          <p:spPr>
            <a:xfrm>
              <a:off x="4194589" y="3695338"/>
              <a:ext cx="206534" cy="990048"/>
            </a:xfrm>
            <a:prstGeom prst="rect">
              <a:avLst/>
            </a:prstGeom>
            <a:solidFill>
              <a:srgbClr val="80BD41">
                <a:alpha val="100000"/>
              </a:srgbClr>
            </a:solidFill>
          </p:spPr>
          <p:txBody>
            <a:bodyPr/>
            <a:lstStyle/>
            <a:p/>
          </p:txBody>
        </p:sp>
        <p:sp>
          <p:nvSpPr>
            <p:cNvPr id="65" name="rc65"/>
            <p:cNvSpPr/>
            <p:nvPr/>
          </p:nvSpPr>
          <p:spPr>
            <a:xfrm>
              <a:off x="4194589" y="3685513"/>
              <a:ext cx="206534" cy="9825"/>
            </a:xfrm>
            <a:prstGeom prst="rect">
              <a:avLst/>
            </a:prstGeom>
            <a:solidFill>
              <a:srgbClr val="0058AB">
                <a:alpha val="100000"/>
              </a:srgbClr>
            </a:solidFill>
          </p:spPr>
          <p:txBody>
            <a:bodyPr/>
            <a:lstStyle/>
            <a:p/>
          </p:txBody>
        </p:sp>
        <p:sp>
          <p:nvSpPr>
            <p:cNvPr id="66" name="rc66"/>
            <p:cNvSpPr/>
            <p:nvPr/>
          </p:nvSpPr>
          <p:spPr>
            <a:xfrm>
              <a:off x="4194589" y="3695338"/>
              <a:ext cx="206534" cy="0"/>
            </a:xfrm>
            <a:prstGeom prst="rect">
              <a:avLst/>
            </a:prstGeom>
            <a:solidFill>
              <a:srgbClr val="1CABE2">
                <a:alpha val="100000"/>
              </a:srgbClr>
            </a:solidFill>
          </p:spPr>
          <p:txBody>
            <a:bodyPr/>
            <a:lstStyle/>
            <a:p/>
          </p:txBody>
        </p:sp>
        <p:sp>
          <p:nvSpPr>
            <p:cNvPr id="67" name="rc67"/>
            <p:cNvSpPr/>
            <p:nvPr/>
          </p:nvSpPr>
          <p:spPr>
            <a:xfrm>
              <a:off x="4424072" y="3698614"/>
              <a:ext cx="206534" cy="986773"/>
            </a:xfrm>
            <a:prstGeom prst="rect">
              <a:avLst/>
            </a:prstGeom>
            <a:solidFill>
              <a:srgbClr val="80BD41">
                <a:alpha val="100000"/>
              </a:srgbClr>
            </a:solidFill>
          </p:spPr>
          <p:txBody>
            <a:bodyPr/>
            <a:lstStyle/>
            <a:p/>
          </p:txBody>
        </p:sp>
        <p:sp>
          <p:nvSpPr>
            <p:cNvPr id="68" name="rc68"/>
            <p:cNvSpPr/>
            <p:nvPr/>
          </p:nvSpPr>
          <p:spPr>
            <a:xfrm>
              <a:off x="4424072" y="3688788"/>
              <a:ext cx="206534" cy="9825"/>
            </a:xfrm>
            <a:prstGeom prst="rect">
              <a:avLst/>
            </a:prstGeom>
            <a:solidFill>
              <a:srgbClr val="0058AB">
                <a:alpha val="100000"/>
              </a:srgbClr>
            </a:solidFill>
          </p:spPr>
          <p:txBody>
            <a:bodyPr/>
            <a:lstStyle/>
            <a:p/>
          </p:txBody>
        </p:sp>
        <p:sp>
          <p:nvSpPr>
            <p:cNvPr id="69" name="rc69"/>
            <p:cNvSpPr/>
            <p:nvPr/>
          </p:nvSpPr>
          <p:spPr>
            <a:xfrm>
              <a:off x="4424072" y="3698614"/>
              <a:ext cx="206534" cy="0"/>
            </a:xfrm>
            <a:prstGeom prst="rect">
              <a:avLst/>
            </a:prstGeom>
            <a:solidFill>
              <a:srgbClr val="1CABE2">
                <a:alpha val="100000"/>
              </a:srgbClr>
            </a:solidFill>
          </p:spPr>
          <p:txBody>
            <a:bodyPr/>
            <a:lstStyle/>
            <a:p/>
          </p:txBody>
        </p:sp>
        <p:sp>
          <p:nvSpPr>
            <p:cNvPr id="70" name="rc70"/>
            <p:cNvSpPr/>
            <p:nvPr/>
          </p:nvSpPr>
          <p:spPr>
            <a:xfrm>
              <a:off x="4653554" y="3700953"/>
              <a:ext cx="206534" cy="984433"/>
            </a:xfrm>
            <a:prstGeom prst="rect">
              <a:avLst/>
            </a:prstGeom>
            <a:solidFill>
              <a:srgbClr val="80BD41">
                <a:alpha val="100000"/>
              </a:srgbClr>
            </a:solidFill>
          </p:spPr>
          <p:txBody>
            <a:bodyPr/>
            <a:lstStyle/>
            <a:p/>
          </p:txBody>
        </p:sp>
        <p:sp>
          <p:nvSpPr>
            <p:cNvPr id="71" name="rc71"/>
            <p:cNvSpPr/>
            <p:nvPr/>
          </p:nvSpPr>
          <p:spPr>
            <a:xfrm>
              <a:off x="4653554" y="3691127"/>
              <a:ext cx="206534" cy="9825"/>
            </a:xfrm>
            <a:prstGeom prst="rect">
              <a:avLst/>
            </a:prstGeom>
            <a:solidFill>
              <a:srgbClr val="0058AB">
                <a:alpha val="100000"/>
              </a:srgbClr>
            </a:solidFill>
          </p:spPr>
          <p:txBody>
            <a:bodyPr/>
            <a:lstStyle/>
            <a:p/>
          </p:txBody>
        </p:sp>
        <p:sp>
          <p:nvSpPr>
            <p:cNvPr id="72" name="rc72"/>
            <p:cNvSpPr/>
            <p:nvPr/>
          </p:nvSpPr>
          <p:spPr>
            <a:xfrm>
              <a:off x="4653554" y="3700953"/>
              <a:ext cx="206534" cy="0"/>
            </a:xfrm>
            <a:prstGeom prst="rect">
              <a:avLst/>
            </a:prstGeom>
            <a:solidFill>
              <a:srgbClr val="1CABE2">
                <a:alpha val="100000"/>
              </a:srgbClr>
            </a:solidFill>
          </p:spPr>
          <p:txBody>
            <a:bodyPr/>
            <a:lstStyle/>
            <a:p/>
          </p:txBody>
        </p:sp>
        <p:sp>
          <p:nvSpPr>
            <p:cNvPr id="73" name="rc73"/>
            <p:cNvSpPr/>
            <p:nvPr/>
          </p:nvSpPr>
          <p:spPr>
            <a:xfrm>
              <a:off x="4883037" y="3744934"/>
              <a:ext cx="206534" cy="940452"/>
            </a:xfrm>
            <a:prstGeom prst="rect">
              <a:avLst/>
            </a:prstGeom>
            <a:solidFill>
              <a:srgbClr val="80BD41">
                <a:alpha val="100000"/>
              </a:srgbClr>
            </a:solidFill>
          </p:spPr>
          <p:txBody>
            <a:bodyPr/>
            <a:lstStyle/>
            <a:p/>
          </p:txBody>
        </p:sp>
        <p:sp>
          <p:nvSpPr>
            <p:cNvPr id="74" name="rc74"/>
            <p:cNvSpPr/>
            <p:nvPr/>
          </p:nvSpPr>
          <p:spPr>
            <a:xfrm>
              <a:off x="4883037" y="3695338"/>
              <a:ext cx="206534" cy="49595"/>
            </a:xfrm>
            <a:prstGeom prst="rect">
              <a:avLst/>
            </a:prstGeom>
            <a:solidFill>
              <a:srgbClr val="0058AB">
                <a:alpha val="100000"/>
              </a:srgbClr>
            </a:solidFill>
          </p:spPr>
          <p:txBody>
            <a:bodyPr/>
            <a:lstStyle/>
            <a:p/>
          </p:txBody>
        </p:sp>
        <p:sp>
          <p:nvSpPr>
            <p:cNvPr id="75" name="rc75"/>
            <p:cNvSpPr/>
            <p:nvPr/>
          </p:nvSpPr>
          <p:spPr>
            <a:xfrm>
              <a:off x="4883037" y="3744934"/>
              <a:ext cx="206534" cy="0"/>
            </a:xfrm>
            <a:prstGeom prst="rect">
              <a:avLst/>
            </a:prstGeom>
            <a:solidFill>
              <a:srgbClr val="1CABE2">
                <a:alpha val="100000"/>
              </a:srgbClr>
            </a:solidFill>
          </p:spPr>
          <p:txBody>
            <a:bodyPr/>
            <a:lstStyle/>
            <a:p/>
          </p:txBody>
        </p:sp>
        <p:sp>
          <p:nvSpPr>
            <p:cNvPr id="76" name="rc76"/>
            <p:cNvSpPr/>
            <p:nvPr/>
          </p:nvSpPr>
          <p:spPr>
            <a:xfrm>
              <a:off x="5112520" y="3896998"/>
              <a:ext cx="206534" cy="788389"/>
            </a:xfrm>
            <a:prstGeom prst="rect">
              <a:avLst/>
            </a:prstGeom>
            <a:solidFill>
              <a:srgbClr val="80BD41">
                <a:alpha val="100000"/>
              </a:srgbClr>
            </a:solidFill>
          </p:spPr>
          <p:txBody>
            <a:bodyPr/>
            <a:lstStyle/>
            <a:p/>
          </p:txBody>
        </p:sp>
        <p:sp>
          <p:nvSpPr>
            <p:cNvPr id="77" name="rc77"/>
            <p:cNvSpPr/>
            <p:nvPr/>
          </p:nvSpPr>
          <p:spPr>
            <a:xfrm>
              <a:off x="5112520" y="3700017"/>
              <a:ext cx="206534" cy="108549"/>
            </a:xfrm>
            <a:prstGeom prst="rect">
              <a:avLst/>
            </a:prstGeom>
            <a:solidFill>
              <a:srgbClr val="0058AB">
                <a:alpha val="100000"/>
              </a:srgbClr>
            </a:solidFill>
          </p:spPr>
          <p:txBody>
            <a:bodyPr/>
            <a:lstStyle/>
            <a:p/>
          </p:txBody>
        </p:sp>
        <p:sp>
          <p:nvSpPr>
            <p:cNvPr id="78" name="rc78"/>
            <p:cNvSpPr/>
            <p:nvPr/>
          </p:nvSpPr>
          <p:spPr>
            <a:xfrm>
              <a:off x="5112520" y="3808567"/>
              <a:ext cx="206534" cy="88430"/>
            </a:xfrm>
            <a:prstGeom prst="rect">
              <a:avLst/>
            </a:prstGeom>
            <a:solidFill>
              <a:srgbClr val="1CABE2">
                <a:alpha val="100000"/>
              </a:srgbClr>
            </a:solidFill>
          </p:spPr>
          <p:txBody>
            <a:bodyPr/>
            <a:lstStyle/>
            <a:p/>
          </p:txBody>
        </p:sp>
        <p:sp>
          <p:nvSpPr>
            <p:cNvPr id="79" name="rc79"/>
            <p:cNvSpPr/>
            <p:nvPr/>
          </p:nvSpPr>
          <p:spPr>
            <a:xfrm>
              <a:off x="5342003" y="3754760"/>
              <a:ext cx="206534" cy="930626"/>
            </a:xfrm>
            <a:prstGeom prst="rect">
              <a:avLst/>
            </a:prstGeom>
            <a:solidFill>
              <a:srgbClr val="80BD41">
                <a:alpha val="100000"/>
              </a:srgbClr>
            </a:solidFill>
          </p:spPr>
          <p:txBody>
            <a:bodyPr/>
            <a:lstStyle/>
            <a:p/>
          </p:txBody>
        </p:sp>
        <p:sp>
          <p:nvSpPr>
            <p:cNvPr id="80" name="rc80"/>
            <p:cNvSpPr/>
            <p:nvPr/>
          </p:nvSpPr>
          <p:spPr>
            <a:xfrm>
              <a:off x="5342003" y="3705632"/>
              <a:ext cx="206534" cy="9825"/>
            </a:xfrm>
            <a:prstGeom prst="rect">
              <a:avLst/>
            </a:prstGeom>
            <a:solidFill>
              <a:srgbClr val="0058AB">
                <a:alpha val="100000"/>
              </a:srgbClr>
            </a:solidFill>
          </p:spPr>
          <p:txBody>
            <a:bodyPr/>
            <a:lstStyle/>
            <a:p/>
          </p:txBody>
        </p:sp>
        <p:sp>
          <p:nvSpPr>
            <p:cNvPr id="81" name="rc81"/>
            <p:cNvSpPr/>
            <p:nvPr/>
          </p:nvSpPr>
          <p:spPr>
            <a:xfrm>
              <a:off x="5342003" y="3715457"/>
              <a:ext cx="206534" cy="39302"/>
            </a:xfrm>
            <a:prstGeom prst="rect">
              <a:avLst/>
            </a:prstGeom>
            <a:solidFill>
              <a:srgbClr val="1CABE2">
                <a:alpha val="100000"/>
              </a:srgbClr>
            </a:solidFill>
          </p:spPr>
          <p:txBody>
            <a:bodyPr/>
            <a:lstStyle/>
            <a:p/>
          </p:txBody>
        </p:sp>
        <p:sp>
          <p:nvSpPr>
            <p:cNvPr id="82" name="rc82"/>
            <p:cNvSpPr/>
            <p:nvPr/>
          </p:nvSpPr>
          <p:spPr>
            <a:xfrm>
              <a:off x="5571486" y="3790319"/>
              <a:ext cx="206534" cy="895067"/>
            </a:xfrm>
            <a:prstGeom prst="rect">
              <a:avLst/>
            </a:prstGeom>
            <a:solidFill>
              <a:srgbClr val="80BD41">
                <a:alpha val="100000"/>
              </a:srgbClr>
            </a:solidFill>
          </p:spPr>
          <p:txBody>
            <a:bodyPr/>
            <a:lstStyle/>
            <a:p/>
          </p:txBody>
        </p:sp>
        <p:sp>
          <p:nvSpPr>
            <p:cNvPr id="83" name="rc83"/>
            <p:cNvSpPr/>
            <p:nvPr/>
          </p:nvSpPr>
          <p:spPr>
            <a:xfrm>
              <a:off x="5571486" y="3712650"/>
              <a:ext cx="206534" cy="9825"/>
            </a:xfrm>
            <a:prstGeom prst="rect">
              <a:avLst/>
            </a:prstGeom>
            <a:solidFill>
              <a:srgbClr val="0058AB">
                <a:alpha val="100000"/>
              </a:srgbClr>
            </a:solidFill>
          </p:spPr>
          <p:txBody>
            <a:bodyPr/>
            <a:lstStyle/>
            <a:p/>
          </p:txBody>
        </p:sp>
        <p:sp>
          <p:nvSpPr>
            <p:cNvPr id="84" name="rc84"/>
            <p:cNvSpPr/>
            <p:nvPr/>
          </p:nvSpPr>
          <p:spPr>
            <a:xfrm>
              <a:off x="5571486" y="3722476"/>
              <a:ext cx="206534" cy="67843"/>
            </a:xfrm>
            <a:prstGeom prst="rect">
              <a:avLst/>
            </a:prstGeom>
            <a:solidFill>
              <a:srgbClr val="1CABE2">
                <a:alpha val="100000"/>
              </a:srgbClr>
            </a:solidFill>
          </p:spPr>
          <p:txBody>
            <a:bodyPr/>
            <a:lstStyle/>
            <a:p/>
          </p:txBody>
        </p:sp>
        <p:sp>
          <p:nvSpPr>
            <p:cNvPr id="85" name="rc85"/>
            <p:cNvSpPr/>
            <p:nvPr/>
          </p:nvSpPr>
          <p:spPr>
            <a:xfrm>
              <a:off x="5800968" y="3856291"/>
              <a:ext cx="206534" cy="829095"/>
            </a:xfrm>
            <a:prstGeom prst="rect">
              <a:avLst/>
            </a:prstGeom>
            <a:solidFill>
              <a:srgbClr val="80BD41">
                <a:alpha val="100000"/>
              </a:srgbClr>
            </a:solidFill>
          </p:spPr>
          <p:txBody>
            <a:bodyPr/>
            <a:lstStyle/>
            <a:p/>
          </p:txBody>
        </p:sp>
        <p:sp>
          <p:nvSpPr>
            <p:cNvPr id="86" name="rc86"/>
            <p:cNvSpPr/>
            <p:nvPr/>
          </p:nvSpPr>
          <p:spPr>
            <a:xfrm>
              <a:off x="5800968" y="3721072"/>
              <a:ext cx="206534" cy="96384"/>
            </a:xfrm>
            <a:prstGeom prst="rect">
              <a:avLst/>
            </a:prstGeom>
            <a:solidFill>
              <a:srgbClr val="0058AB">
                <a:alpha val="100000"/>
              </a:srgbClr>
            </a:solidFill>
          </p:spPr>
          <p:txBody>
            <a:bodyPr/>
            <a:lstStyle/>
            <a:p/>
          </p:txBody>
        </p:sp>
        <p:sp>
          <p:nvSpPr>
            <p:cNvPr id="87" name="rc87"/>
            <p:cNvSpPr/>
            <p:nvPr/>
          </p:nvSpPr>
          <p:spPr>
            <a:xfrm>
              <a:off x="5800968" y="3817457"/>
              <a:ext cx="206534" cy="38834"/>
            </a:xfrm>
            <a:prstGeom prst="rect">
              <a:avLst/>
            </a:prstGeom>
            <a:solidFill>
              <a:srgbClr val="1CABE2">
                <a:alpha val="100000"/>
              </a:srgbClr>
            </a:solidFill>
          </p:spPr>
          <p:txBody>
            <a:bodyPr/>
            <a:lstStyle/>
            <a:p/>
          </p:txBody>
        </p:sp>
        <p:sp>
          <p:nvSpPr>
            <p:cNvPr id="88" name="rc88"/>
            <p:cNvSpPr/>
            <p:nvPr/>
          </p:nvSpPr>
          <p:spPr>
            <a:xfrm>
              <a:off x="6030451" y="3921796"/>
              <a:ext cx="206534" cy="763591"/>
            </a:xfrm>
            <a:prstGeom prst="rect">
              <a:avLst/>
            </a:prstGeom>
            <a:solidFill>
              <a:srgbClr val="80BD41">
                <a:alpha val="100000"/>
              </a:srgbClr>
            </a:solidFill>
          </p:spPr>
          <p:txBody>
            <a:bodyPr/>
            <a:lstStyle/>
            <a:p/>
          </p:txBody>
        </p:sp>
        <p:sp>
          <p:nvSpPr>
            <p:cNvPr id="89" name="rc89"/>
            <p:cNvSpPr/>
            <p:nvPr/>
          </p:nvSpPr>
          <p:spPr>
            <a:xfrm>
              <a:off x="6030451" y="3730898"/>
              <a:ext cx="206534" cy="104806"/>
            </a:xfrm>
            <a:prstGeom prst="rect">
              <a:avLst/>
            </a:prstGeom>
            <a:solidFill>
              <a:srgbClr val="0058AB">
                <a:alpha val="100000"/>
              </a:srgbClr>
            </a:solidFill>
          </p:spPr>
          <p:txBody>
            <a:bodyPr/>
            <a:lstStyle/>
            <a:p/>
          </p:txBody>
        </p:sp>
        <p:sp>
          <p:nvSpPr>
            <p:cNvPr id="90" name="rc90"/>
            <p:cNvSpPr/>
            <p:nvPr/>
          </p:nvSpPr>
          <p:spPr>
            <a:xfrm>
              <a:off x="6030451" y="3835704"/>
              <a:ext cx="206534" cy="86091"/>
            </a:xfrm>
            <a:prstGeom prst="rect">
              <a:avLst/>
            </a:prstGeom>
            <a:solidFill>
              <a:srgbClr val="1CABE2">
                <a:alpha val="100000"/>
              </a:srgbClr>
            </a:solidFill>
          </p:spPr>
          <p:txBody>
            <a:bodyPr/>
            <a:lstStyle/>
            <a:p/>
          </p:txBody>
        </p:sp>
        <p:sp>
          <p:nvSpPr>
            <p:cNvPr id="91" name="rc91"/>
            <p:cNvSpPr/>
            <p:nvPr/>
          </p:nvSpPr>
          <p:spPr>
            <a:xfrm>
              <a:off x="6259934" y="3921796"/>
              <a:ext cx="206534" cy="763591"/>
            </a:xfrm>
            <a:prstGeom prst="rect">
              <a:avLst/>
            </a:prstGeom>
            <a:solidFill>
              <a:srgbClr val="80BD41">
                <a:alpha val="100000"/>
              </a:srgbClr>
            </a:solidFill>
          </p:spPr>
          <p:txBody>
            <a:bodyPr/>
            <a:lstStyle/>
            <a:p/>
          </p:txBody>
        </p:sp>
        <p:sp>
          <p:nvSpPr>
            <p:cNvPr id="92" name="rc92"/>
            <p:cNvSpPr/>
            <p:nvPr/>
          </p:nvSpPr>
          <p:spPr>
            <a:xfrm>
              <a:off x="6259934" y="3742595"/>
              <a:ext cx="206534" cy="75329"/>
            </a:xfrm>
            <a:prstGeom prst="rect">
              <a:avLst/>
            </a:prstGeom>
            <a:solidFill>
              <a:srgbClr val="0058AB">
                <a:alpha val="100000"/>
              </a:srgbClr>
            </a:solidFill>
          </p:spPr>
          <p:txBody>
            <a:bodyPr/>
            <a:lstStyle/>
            <a:p/>
          </p:txBody>
        </p:sp>
        <p:sp>
          <p:nvSpPr>
            <p:cNvPr id="93" name="rc93"/>
            <p:cNvSpPr/>
            <p:nvPr/>
          </p:nvSpPr>
          <p:spPr>
            <a:xfrm>
              <a:off x="6259934" y="3817925"/>
              <a:ext cx="206534" cy="103870"/>
            </a:xfrm>
            <a:prstGeom prst="rect">
              <a:avLst/>
            </a:prstGeom>
            <a:solidFill>
              <a:srgbClr val="1CABE2">
                <a:alpha val="100000"/>
              </a:srgbClr>
            </a:solidFill>
          </p:spPr>
          <p:txBody>
            <a:bodyPr/>
            <a:lstStyle/>
            <a:p/>
          </p:txBody>
        </p:sp>
        <p:sp>
          <p:nvSpPr>
            <p:cNvPr id="94" name="rc94"/>
            <p:cNvSpPr/>
            <p:nvPr/>
          </p:nvSpPr>
          <p:spPr>
            <a:xfrm>
              <a:off x="6489417" y="3995254"/>
              <a:ext cx="206534" cy="690132"/>
            </a:xfrm>
            <a:prstGeom prst="rect">
              <a:avLst/>
            </a:prstGeom>
            <a:solidFill>
              <a:srgbClr val="80BD41">
                <a:alpha val="100000"/>
              </a:srgbClr>
            </a:solidFill>
          </p:spPr>
          <p:txBody>
            <a:bodyPr/>
            <a:lstStyle/>
            <a:p/>
          </p:txBody>
        </p:sp>
        <p:sp>
          <p:nvSpPr>
            <p:cNvPr id="95" name="rc95"/>
            <p:cNvSpPr/>
            <p:nvPr/>
          </p:nvSpPr>
          <p:spPr>
            <a:xfrm>
              <a:off x="6489417" y="3752888"/>
              <a:ext cx="206534" cy="37430"/>
            </a:xfrm>
            <a:prstGeom prst="rect">
              <a:avLst/>
            </a:prstGeom>
            <a:solidFill>
              <a:srgbClr val="0058AB">
                <a:alpha val="100000"/>
              </a:srgbClr>
            </a:solidFill>
          </p:spPr>
          <p:txBody>
            <a:bodyPr/>
            <a:lstStyle/>
            <a:p/>
          </p:txBody>
        </p:sp>
        <p:sp>
          <p:nvSpPr>
            <p:cNvPr id="96" name="rc96"/>
            <p:cNvSpPr/>
            <p:nvPr/>
          </p:nvSpPr>
          <p:spPr>
            <a:xfrm>
              <a:off x="6489417" y="3790319"/>
              <a:ext cx="206534" cy="204934"/>
            </a:xfrm>
            <a:prstGeom prst="rect">
              <a:avLst/>
            </a:prstGeom>
            <a:solidFill>
              <a:srgbClr val="1CABE2">
                <a:alpha val="100000"/>
              </a:srgbClr>
            </a:solidFill>
          </p:spPr>
          <p:txBody>
            <a:bodyPr/>
            <a:lstStyle/>
            <a:p/>
          </p:txBody>
        </p:sp>
        <p:sp>
          <p:nvSpPr>
            <p:cNvPr id="97" name="rc97"/>
            <p:cNvSpPr/>
            <p:nvPr/>
          </p:nvSpPr>
          <p:spPr>
            <a:xfrm>
              <a:off x="6718899" y="3763650"/>
              <a:ext cx="206534" cy="921736"/>
            </a:xfrm>
            <a:prstGeom prst="rect">
              <a:avLst/>
            </a:prstGeom>
            <a:solidFill>
              <a:srgbClr val="80BD41">
                <a:alpha val="100000"/>
              </a:srgbClr>
            </a:solidFill>
          </p:spPr>
          <p:txBody>
            <a:bodyPr/>
            <a:lstStyle/>
            <a:p/>
          </p:txBody>
        </p:sp>
        <p:sp>
          <p:nvSpPr>
            <p:cNvPr id="98" name="rc98"/>
            <p:cNvSpPr/>
            <p:nvPr/>
          </p:nvSpPr>
          <p:spPr>
            <a:xfrm>
              <a:off x="6718899" y="3754292"/>
              <a:ext cx="206534" cy="9357"/>
            </a:xfrm>
            <a:prstGeom prst="rect">
              <a:avLst/>
            </a:prstGeom>
            <a:solidFill>
              <a:srgbClr val="0058AB">
                <a:alpha val="100000"/>
              </a:srgbClr>
            </a:solidFill>
          </p:spPr>
          <p:txBody>
            <a:bodyPr/>
            <a:lstStyle/>
            <a:p/>
          </p:txBody>
        </p:sp>
        <p:sp>
          <p:nvSpPr>
            <p:cNvPr id="99" name="rc99"/>
            <p:cNvSpPr/>
            <p:nvPr/>
          </p:nvSpPr>
          <p:spPr>
            <a:xfrm>
              <a:off x="6718899" y="3763650"/>
              <a:ext cx="206534" cy="0"/>
            </a:xfrm>
            <a:prstGeom prst="rect">
              <a:avLst/>
            </a:prstGeom>
            <a:solidFill>
              <a:srgbClr val="1CABE2">
                <a:alpha val="100000"/>
              </a:srgbClr>
            </a:solidFill>
          </p:spPr>
          <p:txBody>
            <a:bodyPr/>
            <a:lstStyle/>
            <a:p/>
          </p:txBody>
        </p:sp>
        <p:sp>
          <p:nvSpPr>
            <p:cNvPr id="100" name="rc100"/>
            <p:cNvSpPr/>
            <p:nvPr/>
          </p:nvSpPr>
          <p:spPr>
            <a:xfrm>
              <a:off x="6948382" y="3914309"/>
              <a:ext cx="206534" cy="771077"/>
            </a:xfrm>
            <a:prstGeom prst="rect">
              <a:avLst/>
            </a:prstGeom>
            <a:solidFill>
              <a:srgbClr val="80BD41">
                <a:alpha val="100000"/>
              </a:srgbClr>
            </a:solidFill>
          </p:spPr>
          <p:txBody>
            <a:bodyPr/>
            <a:lstStyle/>
            <a:p/>
          </p:txBody>
        </p:sp>
        <p:sp>
          <p:nvSpPr>
            <p:cNvPr id="101" name="rc101"/>
            <p:cNvSpPr/>
            <p:nvPr/>
          </p:nvSpPr>
          <p:spPr>
            <a:xfrm>
              <a:off x="6948382" y="3767393"/>
              <a:ext cx="206534" cy="91705"/>
            </a:xfrm>
            <a:prstGeom prst="rect">
              <a:avLst/>
            </a:prstGeom>
            <a:solidFill>
              <a:srgbClr val="0058AB">
                <a:alpha val="100000"/>
              </a:srgbClr>
            </a:solidFill>
          </p:spPr>
          <p:txBody>
            <a:bodyPr/>
            <a:lstStyle/>
            <a:p/>
          </p:txBody>
        </p:sp>
        <p:sp>
          <p:nvSpPr>
            <p:cNvPr id="102" name="rc102"/>
            <p:cNvSpPr/>
            <p:nvPr/>
          </p:nvSpPr>
          <p:spPr>
            <a:xfrm>
              <a:off x="6948382" y="3859099"/>
              <a:ext cx="206534" cy="55210"/>
            </a:xfrm>
            <a:prstGeom prst="rect">
              <a:avLst/>
            </a:prstGeom>
            <a:solidFill>
              <a:srgbClr val="1CABE2">
                <a:alpha val="100000"/>
              </a:srgbClr>
            </a:solidFill>
          </p:spPr>
          <p:txBody>
            <a:bodyPr/>
            <a:lstStyle/>
            <a:p/>
          </p:txBody>
        </p:sp>
        <p:sp>
          <p:nvSpPr>
            <p:cNvPr id="103" name="rc103"/>
            <p:cNvSpPr/>
            <p:nvPr/>
          </p:nvSpPr>
          <p:spPr>
            <a:xfrm>
              <a:off x="7177865" y="3779090"/>
              <a:ext cx="206534" cy="51072"/>
            </a:xfrm>
            <a:prstGeom prst="rect">
              <a:avLst/>
            </a:prstGeom>
            <a:solidFill>
              <a:srgbClr val="F26A21">
                <a:alpha val="100000"/>
              </a:srgbClr>
            </a:solidFill>
          </p:spPr>
          <p:txBody>
            <a:bodyPr/>
            <a:lstStyle/>
            <a:p/>
          </p:txBody>
        </p:sp>
        <p:sp>
          <p:nvSpPr>
            <p:cNvPr id="104" name="rc104"/>
            <p:cNvSpPr/>
            <p:nvPr/>
          </p:nvSpPr>
          <p:spPr>
            <a:xfrm>
              <a:off x="7177865" y="3830162"/>
              <a:ext cx="206534" cy="855224"/>
            </a:xfrm>
            <a:prstGeom prst="rect">
              <a:avLst/>
            </a:prstGeom>
            <a:solidFill>
              <a:srgbClr val="FFC20E">
                <a:alpha val="100000"/>
              </a:srgbClr>
            </a:solidFill>
          </p:spPr>
          <p:txBody>
            <a:bodyPr/>
            <a:lstStyle/>
            <a:p/>
          </p:txBody>
        </p:sp>
        <p:sp>
          <p:nvSpPr>
            <p:cNvPr id="105" name="rc105"/>
            <p:cNvSpPr/>
            <p:nvPr/>
          </p:nvSpPr>
          <p:spPr>
            <a:xfrm>
              <a:off x="7407348" y="3791723"/>
              <a:ext cx="206534" cy="28442"/>
            </a:xfrm>
            <a:prstGeom prst="rect">
              <a:avLst/>
            </a:prstGeom>
            <a:solidFill>
              <a:srgbClr val="F26A21">
                <a:alpha val="100000"/>
              </a:srgbClr>
            </a:solidFill>
          </p:spPr>
          <p:txBody>
            <a:bodyPr/>
            <a:lstStyle/>
            <a:p/>
          </p:txBody>
        </p:sp>
        <p:sp>
          <p:nvSpPr>
            <p:cNvPr id="106" name="rc106"/>
            <p:cNvSpPr/>
            <p:nvPr/>
          </p:nvSpPr>
          <p:spPr>
            <a:xfrm>
              <a:off x="7407348" y="3820166"/>
              <a:ext cx="206534" cy="865221"/>
            </a:xfrm>
            <a:prstGeom prst="rect">
              <a:avLst/>
            </a:prstGeom>
            <a:solidFill>
              <a:srgbClr val="FFC20E">
                <a:alpha val="100000"/>
              </a:srgbClr>
            </a:solidFill>
          </p:spPr>
          <p:txBody>
            <a:bodyPr/>
            <a:lstStyle/>
            <a:p/>
          </p:txBody>
        </p:sp>
        <p:sp>
          <p:nvSpPr>
            <p:cNvPr id="107" name="rc107"/>
            <p:cNvSpPr/>
            <p:nvPr/>
          </p:nvSpPr>
          <p:spPr>
            <a:xfrm>
              <a:off x="7636830" y="3802484"/>
              <a:ext cx="206534" cy="15840"/>
            </a:xfrm>
            <a:prstGeom prst="rect">
              <a:avLst/>
            </a:prstGeom>
            <a:solidFill>
              <a:srgbClr val="F26A21">
                <a:alpha val="100000"/>
              </a:srgbClr>
            </a:solidFill>
          </p:spPr>
          <p:txBody>
            <a:bodyPr/>
            <a:lstStyle/>
            <a:p/>
          </p:txBody>
        </p:sp>
        <p:sp>
          <p:nvSpPr>
            <p:cNvPr id="108" name="rc108"/>
            <p:cNvSpPr/>
            <p:nvPr/>
          </p:nvSpPr>
          <p:spPr>
            <a:xfrm>
              <a:off x="7636830" y="3818324"/>
              <a:ext cx="206534" cy="867062"/>
            </a:xfrm>
            <a:prstGeom prst="rect">
              <a:avLst/>
            </a:prstGeom>
            <a:solidFill>
              <a:srgbClr val="FFC20E">
                <a:alpha val="100000"/>
              </a:srgbClr>
            </a:solidFill>
          </p:spPr>
          <p:txBody>
            <a:bodyPr/>
            <a:lstStyle/>
            <a:p/>
          </p:txBody>
        </p:sp>
        <p:sp>
          <p:nvSpPr>
            <p:cNvPr id="109" name="rc109"/>
            <p:cNvSpPr/>
            <p:nvPr/>
          </p:nvSpPr>
          <p:spPr>
            <a:xfrm>
              <a:off x="7866313" y="3813714"/>
              <a:ext cx="206534" cy="8821"/>
            </a:xfrm>
            <a:prstGeom prst="rect">
              <a:avLst/>
            </a:prstGeom>
            <a:solidFill>
              <a:srgbClr val="F26A21">
                <a:alpha val="100000"/>
              </a:srgbClr>
            </a:solidFill>
          </p:spPr>
          <p:txBody>
            <a:bodyPr/>
            <a:lstStyle/>
            <a:p/>
          </p:txBody>
        </p:sp>
        <p:sp>
          <p:nvSpPr>
            <p:cNvPr id="110" name="rc110"/>
            <p:cNvSpPr/>
            <p:nvPr/>
          </p:nvSpPr>
          <p:spPr>
            <a:xfrm>
              <a:off x="7866313" y="3822535"/>
              <a:ext cx="206534" cy="862851"/>
            </a:xfrm>
            <a:prstGeom prst="rect">
              <a:avLst/>
            </a:prstGeom>
            <a:solidFill>
              <a:srgbClr val="FFC20E">
                <a:alpha val="100000"/>
              </a:srgbClr>
            </a:solidFill>
          </p:spPr>
          <p:txBody>
            <a:bodyPr/>
            <a:lstStyle/>
            <a:p/>
          </p:txBody>
        </p:sp>
        <p:sp>
          <p:nvSpPr>
            <p:cNvPr id="111" name="rc111"/>
            <p:cNvSpPr/>
            <p:nvPr/>
          </p:nvSpPr>
          <p:spPr>
            <a:xfrm>
              <a:off x="8095796" y="3825411"/>
              <a:ext cx="206534" cy="4912"/>
            </a:xfrm>
            <a:prstGeom prst="rect">
              <a:avLst/>
            </a:prstGeom>
            <a:solidFill>
              <a:srgbClr val="F26A21">
                <a:alpha val="100000"/>
              </a:srgbClr>
            </a:solidFill>
          </p:spPr>
          <p:txBody>
            <a:bodyPr/>
            <a:lstStyle/>
            <a:p/>
          </p:txBody>
        </p:sp>
        <p:sp>
          <p:nvSpPr>
            <p:cNvPr id="112" name="rc112"/>
            <p:cNvSpPr/>
            <p:nvPr/>
          </p:nvSpPr>
          <p:spPr>
            <a:xfrm>
              <a:off x="8095796" y="3830324"/>
              <a:ext cx="206534" cy="855063"/>
            </a:xfrm>
            <a:prstGeom prst="rect">
              <a:avLst/>
            </a:prstGeom>
            <a:solidFill>
              <a:srgbClr val="FFC20E">
                <a:alpha val="100000"/>
              </a:srgbClr>
            </a:solidFill>
          </p:spPr>
          <p:txBody>
            <a:bodyPr/>
            <a:lstStyle/>
            <a:p/>
          </p:txBody>
        </p:sp>
        <p:sp>
          <p:nvSpPr>
            <p:cNvPr id="113" name="pl113"/>
            <p:cNvSpPr/>
            <p:nvPr/>
          </p:nvSpPr>
          <p:spPr>
            <a:xfrm>
              <a:off x="1314580" y="2071041"/>
              <a:ext cx="5737069" cy="607373"/>
            </a:xfrm>
            <a:custGeom>
              <a:avLst/>
              <a:pathLst>
                <a:path w="5737069" h="607373">
                  <a:moveTo>
                    <a:pt x="0" y="607373"/>
                  </a:moveTo>
                  <a:lnTo>
                    <a:pt x="229482" y="0"/>
                  </a:lnTo>
                  <a:lnTo>
                    <a:pt x="458965" y="0"/>
                  </a:lnTo>
                  <a:lnTo>
                    <a:pt x="688448" y="237667"/>
                  </a:lnTo>
                  <a:lnTo>
                    <a:pt x="917931" y="0"/>
                  </a:lnTo>
                  <a:lnTo>
                    <a:pt x="1147413" y="0"/>
                  </a:lnTo>
                  <a:lnTo>
                    <a:pt x="1376896" y="132037"/>
                  </a:lnTo>
                  <a:lnTo>
                    <a:pt x="1606379" y="0"/>
                  </a:lnTo>
                  <a:lnTo>
                    <a:pt x="1835862" y="0"/>
                  </a:lnTo>
                  <a:lnTo>
                    <a:pt x="2065344" y="0"/>
                  </a:lnTo>
                  <a:lnTo>
                    <a:pt x="2294827" y="26407"/>
                  </a:lnTo>
                  <a:lnTo>
                    <a:pt x="2524310" y="0"/>
                  </a:lnTo>
                  <a:lnTo>
                    <a:pt x="2753793" y="0"/>
                  </a:lnTo>
                  <a:lnTo>
                    <a:pt x="2983275" y="0"/>
                  </a:lnTo>
                  <a:lnTo>
                    <a:pt x="3212758" y="0"/>
                  </a:lnTo>
                  <a:lnTo>
                    <a:pt x="3442241" y="0"/>
                  </a:lnTo>
                  <a:lnTo>
                    <a:pt x="3671724" y="105630"/>
                  </a:lnTo>
                  <a:lnTo>
                    <a:pt x="3901207" y="264075"/>
                  </a:lnTo>
                  <a:lnTo>
                    <a:pt x="4130689" y="0"/>
                  </a:lnTo>
                  <a:lnTo>
                    <a:pt x="4360172" y="0"/>
                  </a:lnTo>
                  <a:lnTo>
                    <a:pt x="4589655" y="237667"/>
                  </a:lnTo>
                  <a:lnTo>
                    <a:pt x="4819138" y="264075"/>
                  </a:lnTo>
                  <a:lnTo>
                    <a:pt x="5048620" y="184852"/>
                  </a:lnTo>
                  <a:lnTo>
                    <a:pt x="5278103" y="79222"/>
                  </a:lnTo>
                  <a:lnTo>
                    <a:pt x="5507586" y="0"/>
                  </a:lnTo>
                  <a:lnTo>
                    <a:pt x="5737069" y="237667"/>
                  </a:lnTo>
                </a:path>
              </a:pathLst>
            </a:custGeom>
            <a:ln w="27101" cap="flat">
              <a:solidFill>
                <a:srgbClr val="0058AB">
                  <a:alpha val="100000"/>
                </a:srgbClr>
              </a:solidFill>
              <a:prstDash val="solid"/>
              <a:round/>
            </a:ln>
          </p:spPr>
          <p:txBody>
            <a:bodyPr/>
            <a:lstStyle/>
            <a:p/>
          </p:txBody>
        </p:sp>
        <p:sp>
          <p:nvSpPr>
            <p:cNvPr id="114" name="pl114"/>
            <p:cNvSpPr/>
            <p:nvPr/>
          </p:nvSpPr>
          <p:spPr>
            <a:xfrm>
              <a:off x="1314580" y="2071041"/>
              <a:ext cx="5737069" cy="765818"/>
            </a:xfrm>
            <a:custGeom>
              <a:avLst/>
              <a:pathLst>
                <a:path w="5737069" h="765818">
                  <a:moveTo>
                    <a:pt x="0" y="765818"/>
                  </a:moveTo>
                  <a:lnTo>
                    <a:pt x="229482" y="0"/>
                  </a:lnTo>
                  <a:lnTo>
                    <a:pt x="458965" y="660188"/>
                  </a:lnTo>
                  <a:lnTo>
                    <a:pt x="688448" y="237667"/>
                  </a:lnTo>
                  <a:lnTo>
                    <a:pt x="917931" y="211260"/>
                  </a:lnTo>
                  <a:lnTo>
                    <a:pt x="1147413" y="105630"/>
                  </a:lnTo>
                  <a:lnTo>
                    <a:pt x="1376896" y="369705"/>
                  </a:lnTo>
                  <a:lnTo>
                    <a:pt x="1606379" y="0"/>
                  </a:lnTo>
                  <a:lnTo>
                    <a:pt x="1835862" y="79222"/>
                  </a:lnTo>
                  <a:lnTo>
                    <a:pt x="2065344" y="105630"/>
                  </a:lnTo>
                  <a:lnTo>
                    <a:pt x="2294827" y="52815"/>
                  </a:lnTo>
                  <a:lnTo>
                    <a:pt x="2524310" y="0"/>
                  </a:lnTo>
                  <a:lnTo>
                    <a:pt x="2753793" y="26407"/>
                  </a:lnTo>
                  <a:lnTo>
                    <a:pt x="2983275" y="0"/>
                  </a:lnTo>
                  <a:lnTo>
                    <a:pt x="3212758" y="0"/>
                  </a:lnTo>
                  <a:lnTo>
                    <a:pt x="3442241" y="0"/>
                  </a:lnTo>
                  <a:lnTo>
                    <a:pt x="3671724" y="105630"/>
                  </a:lnTo>
                  <a:lnTo>
                    <a:pt x="3901207" y="501743"/>
                  </a:lnTo>
                  <a:lnTo>
                    <a:pt x="4130689" y="105630"/>
                  </a:lnTo>
                  <a:lnTo>
                    <a:pt x="4360172" y="184852"/>
                  </a:lnTo>
                  <a:lnTo>
                    <a:pt x="4589655" y="343297"/>
                  </a:lnTo>
                  <a:lnTo>
                    <a:pt x="4819138" y="501743"/>
                  </a:lnTo>
                  <a:lnTo>
                    <a:pt x="5048620" y="475335"/>
                  </a:lnTo>
                  <a:lnTo>
                    <a:pt x="5278103" y="660188"/>
                  </a:lnTo>
                  <a:lnTo>
                    <a:pt x="5507586" y="0"/>
                  </a:lnTo>
                  <a:lnTo>
                    <a:pt x="5737069" y="396112"/>
                  </a:lnTo>
                </a:path>
              </a:pathLst>
            </a:custGeom>
            <a:ln w="27101" cap="flat">
              <a:solidFill>
                <a:srgbClr val="80BD41">
                  <a:alpha val="100000"/>
                </a:srgbClr>
              </a:solidFill>
              <a:prstDash val="solid"/>
              <a:round/>
            </a:ln>
          </p:spPr>
          <p:txBody>
            <a:bodyPr/>
            <a:lstStyle/>
            <a:p/>
          </p:txBody>
        </p:sp>
        <p:sp>
          <p:nvSpPr>
            <p:cNvPr id="115" name="tx115"/>
            <p:cNvSpPr/>
            <p:nvPr/>
          </p:nvSpPr>
          <p:spPr>
            <a:xfrm>
              <a:off x="1246252" y="2474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6" name="tx116"/>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4108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68849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6064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835907"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065390"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629487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524356"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4" name="tx124"/>
            <p:cNvSpPr/>
            <p:nvPr/>
          </p:nvSpPr>
          <p:spPr>
            <a:xfrm>
              <a:off x="67538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983321"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6" name="tx126"/>
            <p:cNvSpPr/>
            <p:nvPr/>
          </p:nvSpPr>
          <p:spPr>
            <a:xfrm>
              <a:off x="1246252"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7" name="tx127"/>
            <p:cNvSpPr/>
            <p:nvPr/>
          </p:nvSpPr>
          <p:spPr>
            <a:xfrm>
              <a:off x="239366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354108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4688493"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606424"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5835907"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2" name="tx132"/>
            <p:cNvSpPr/>
            <p:nvPr/>
          </p:nvSpPr>
          <p:spPr>
            <a:xfrm>
              <a:off x="6065390" y="26412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3" name="tx133"/>
            <p:cNvSpPr/>
            <p:nvPr/>
          </p:nvSpPr>
          <p:spPr>
            <a:xfrm>
              <a:off x="6294873"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4" name="tx134"/>
            <p:cNvSpPr/>
            <p:nvPr/>
          </p:nvSpPr>
          <p:spPr>
            <a:xfrm>
              <a:off x="6524356"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5" name="tx135"/>
            <p:cNvSpPr/>
            <p:nvPr/>
          </p:nvSpPr>
          <p:spPr>
            <a:xfrm>
              <a:off x="675383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983321"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7" name="tx137"/>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69218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9" name="tx139"/>
            <p:cNvSpPr/>
            <p:nvPr/>
          </p:nvSpPr>
          <p:spPr>
            <a:xfrm>
              <a:off x="508103" y="275641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0" name="tx140"/>
            <p:cNvSpPr/>
            <p:nvPr/>
          </p:nvSpPr>
          <p:spPr>
            <a:xfrm>
              <a:off x="508103" y="182063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652255" y="5522891"/>
              <a:ext cx="201456" cy="201456"/>
            </a:xfrm>
            <a:prstGeom prst="rect">
              <a:avLst/>
            </a:prstGeom>
            <a:solidFill>
              <a:srgbClr val="80BD41">
                <a:alpha val="100000"/>
              </a:srgbClr>
            </a:solidFill>
          </p:spPr>
          <p:txBody>
            <a:bodyPr/>
            <a:lstStyle/>
            <a:p/>
          </p:txBody>
        </p:sp>
        <p:sp>
          <p:nvSpPr>
            <p:cNvPr id="163" name="rc163"/>
            <p:cNvSpPr/>
            <p:nvPr/>
          </p:nvSpPr>
          <p:spPr>
            <a:xfrm>
              <a:off x="2554205" y="5522891"/>
              <a:ext cx="201456" cy="201456"/>
            </a:xfrm>
            <a:prstGeom prst="rect">
              <a:avLst/>
            </a:prstGeom>
            <a:solidFill>
              <a:srgbClr val="1CABE2">
                <a:alpha val="100000"/>
              </a:srgbClr>
            </a:solidFill>
          </p:spPr>
          <p:txBody>
            <a:bodyPr/>
            <a:lstStyle/>
            <a:p/>
          </p:txBody>
        </p:sp>
        <p:sp>
          <p:nvSpPr>
            <p:cNvPr id="164" name="rc164"/>
            <p:cNvSpPr/>
            <p:nvPr/>
          </p:nvSpPr>
          <p:spPr>
            <a:xfrm>
              <a:off x="3627028" y="5522891"/>
              <a:ext cx="201456" cy="201456"/>
            </a:xfrm>
            <a:prstGeom prst="rect">
              <a:avLst/>
            </a:prstGeom>
            <a:solidFill>
              <a:srgbClr val="0058AB">
                <a:alpha val="100000"/>
              </a:srgbClr>
            </a:solidFill>
          </p:spPr>
          <p:txBody>
            <a:bodyPr/>
            <a:lstStyle/>
            <a:p/>
          </p:txBody>
        </p:sp>
        <p:sp>
          <p:nvSpPr>
            <p:cNvPr id="165" name="rc165"/>
            <p:cNvSpPr/>
            <p:nvPr/>
          </p:nvSpPr>
          <p:spPr>
            <a:xfrm>
              <a:off x="4622361" y="5522891"/>
              <a:ext cx="201456" cy="201456"/>
            </a:xfrm>
            <a:prstGeom prst="rect">
              <a:avLst/>
            </a:prstGeom>
            <a:solidFill>
              <a:srgbClr val="FFC20E">
                <a:alpha val="100000"/>
              </a:srgbClr>
            </a:solidFill>
          </p:spPr>
          <p:txBody>
            <a:bodyPr/>
            <a:lstStyle/>
            <a:p/>
          </p:txBody>
        </p:sp>
        <p:sp>
          <p:nvSpPr>
            <p:cNvPr id="166" name="rc166"/>
            <p:cNvSpPr/>
            <p:nvPr/>
          </p:nvSpPr>
          <p:spPr>
            <a:xfrm>
              <a:off x="6526495" y="5522891"/>
              <a:ext cx="201455" cy="201456"/>
            </a:xfrm>
            <a:prstGeom prst="rect">
              <a:avLst/>
            </a:prstGeom>
            <a:solidFill>
              <a:srgbClr val="F26A21">
                <a:alpha val="100000"/>
              </a:srgbClr>
            </a:solidFill>
          </p:spPr>
          <p:txBody>
            <a:bodyPr/>
            <a:lstStyle/>
            <a:p/>
          </p:txBody>
        </p:sp>
        <p:sp>
          <p:nvSpPr>
            <p:cNvPr id="167" name="tx167"/>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856762" y="1511762"/>
              <a:ext cx="45015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Saint Lucia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Saint Lucia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Saint Lucia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8483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65327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72171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79016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411905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318749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25594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139300" y="1757558"/>
              <a:ext cx="220114" cy="3293053"/>
            </a:xfrm>
            <a:prstGeom prst="rect">
              <a:avLst/>
            </a:prstGeom>
            <a:solidFill>
              <a:srgbClr val="0058AB">
                <a:alpha val="100000"/>
              </a:srgbClr>
            </a:solidFill>
          </p:spPr>
          <p:txBody>
            <a:bodyPr/>
            <a:lstStyle/>
            <a:p/>
          </p:txBody>
        </p:sp>
        <p:sp>
          <p:nvSpPr>
            <p:cNvPr id="41" name="rc41"/>
            <p:cNvSpPr/>
            <p:nvPr/>
          </p:nvSpPr>
          <p:spPr>
            <a:xfrm>
              <a:off x="1383871" y="4915535"/>
              <a:ext cx="220114" cy="135075"/>
            </a:xfrm>
            <a:prstGeom prst="rect">
              <a:avLst/>
            </a:prstGeom>
            <a:solidFill>
              <a:srgbClr val="0058AB">
                <a:alpha val="100000"/>
              </a:srgbClr>
            </a:solidFill>
          </p:spPr>
          <p:txBody>
            <a:bodyPr/>
            <a:lstStyle/>
            <a:p/>
          </p:txBody>
        </p:sp>
        <p:sp>
          <p:nvSpPr>
            <p:cNvPr id="42" name="rc42"/>
            <p:cNvSpPr/>
            <p:nvPr/>
          </p:nvSpPr>
          <p:spPr>
            <a:xfrm>
              <a:off x="1628442" y="4920193"/>
              <a:ext cx="220114" cy="130417"/>
            </a:xfrm>
            <a:prstGeom prst="rect">
              <a:avLst/>
            </a:prstGeom>
            <a:solidFill>
              <a:srgbClr val="0058AB">
                <a:alpha val="100000"/>
              </a:srgbClr>
            </a:solidFill>
          </p:spPr>
          <p:txBody>
            <a:bodyPr/>
            <a:lstStyle/>
            <a:p/>
          </p:txBody>
        </p:sp>
        <p:sp>
          <p:nvSpPr>
            <p:cNvPr id="43" name="rc43"/>
            <p:cNvSpPr/>
            <p:nvPr/>
          </p:nvSpPr>
          <p:spPr>
            <a:xfrm>
              <a:off x="1873013" y="3806983"/>
              <a:ext cx="220114" cy="1243628"/>
            </a:xfrm>
            <a:prstGeom prst="rect">
              <a:avLst/>
            </a:prstGeom>
            <a:solidFill>
              <a:srgbClr val="0058AB">
                <a:alpha val="100000"/>
              </a:srgbClr>
            </a:solidFill>
          </p:spPr>
          <p:txBody>
            <a:bodyPr/>
            <a:lstStyle/>
            <a:p/>
          </p:txBody>
        </p:sp>
        <p:sp>
          <p:nvSpPr>
            <p:cNvPr id="44" name="rc44"/>
            <p:cNvSpPr/>
            <p:nvPr/>
          </p:nvSpPr>
          <p:spPr>
            <a:xfrm>
              <a:off x="2117585" y="4929509"/>
              <a:ext cx="220114" cy="121102"/>
            </a:xfrm>
            <a:prstGeom prst="rect">
              <a:avLst/>
            </a:prstGeom>
            <a:solidFill>
              <a:srgbClr val="0058AB">
                <a:alpha val="100000"/>
              </a:srgbClr>
            </a:solidFill>
          </p:spPr>
          <p:txBody>
            <a:bodyPr/>
            <a:lstStyle/>
            <a:p/>
          </p:txBody>
        </p:sp>
        <p:sp>
          <p:nvSpPr>
            <p:cNvPr id="45" name="rc45"/>
            <p:cNvSpPr/>
            <p:nvPr/>
          </p:nvSpPr>
          <p:spPr>
            <a:xfrm>
              <a:off x="2362156" y="4929509"/>
              <a:ext cx="220114" cy="121102"/>
            </a:xfrm>
            <a:prstGeom prst="rect">
              <a:avLst/>
            </a:prstGeom>
            <a:solidFill>
              <a:srgbClr val="0058AB">
                <a:alpha val="100000"/>
              </a:srgbClr>
            </a:solidFill>
          </p:spPr>
          <p:txBody>
            <a:bodyPr/>
            <a:lstStyle/>
            <a:p/>
          </p:txBody>
        </p:sp>
        <p:sp>
          <p:nvSpPr>
            <p:cNvPr id="46" name="rc46"/>
            <p:cNvSpPr/>
            <p:nvPr/>
          </p:nvSpPr>
          <p:spPr>
            <a:xfrm>
              <a:off x="2606727" y="4347286"/>
              <a:ext cx="220114" cy="703325"/>
            </a:xfrm>
            <a:prstGeom prst="rect">
              <a:avLst/>
            </a:prstGeom>
            <a:solidFill>
              <a:srgbClr val="0058AB">
                <a:alpha val="100000"/>
              </a:srgbClr>
            </a:solidFill>
          </p:spPr>
          <p:txBody>
            <a:bodyPr/>
            <a:lstStyle/>
            <a:p/>
          </p:txBody>
        </p:sp>
        <p:sp>
          <p:nvSpPr>
            <p:cNvPr id="47" name="rc47"/>
            <p:cNvSpPr/>
            <p:nvPr/>
          </p:nvSpPr>
          <p:spPr>
            <a:xfrm>
              <a:off x="2851298" y="4938824"/>
              <a:ext cx="220114" cy="111786"/>
            </a:xfrm>
            <a:prstGeom prst="rect">
              <a:avLst/>
            </a:prstGeom>
            <a:solidFill>
              <a:srgbClr val="0058AB">
                <a:alpha val="100000"/>
              </a:srgbClr>
            </a:solidFill>
          </p:spPr>
          <p:txBody>
            <a:bodyPr/>
            <a:lstStyle/>
            <a:p/>
          </p:txBody>
        </p:sp>
        <p:sp>
          <p:nvSpPr>
            <p:cNvPr id="48" name="rc48"/>
            <p:cNvSpPr/>
            <p:nvPr/>
          </p:nvSpPr>
          <p:spPr>
            <a:xfrm>
              <a:off x="3095869" y="4938824"/>
              <a:ext cx="220114" cy="111786"/>
            </a:xfrm>
            <a:prstGeom prst="rect">
              <a:avLst/>
            </a:prstGeom>
            <a:solidFill>
              <a:srgbClr val="0058AB">
                <a:alpha val="100000"/>
              </a:srgbClr>
            </a:solidFill>
          </p:spPr>
          <p:txBody>
            <a:bodyPr/>
            <a:lstStyle/>
            <a:p/>
          </p:txBody>
        </p:sp>
        <p:sp>
          <p:nvSpPr>
            <p:cNvPr id="49" name="rc49"/>
            <p:cNvSpPr/>
            <p:nvPr/>
          </p:nvSpPr>
          <p:spPr>
            <a:xfrm>
              <a:off x="3340440" y="4938824"/>
              <a:ext cx="220114" cy="111786"/>
            </a:xfrm>
            <a:prstGeom prst="rect">
              <a:avLst/>
            </a:prstGeom>
            <a:solidFill>
              <a:srgbClr val="0058AB">
                <a:alpha val="100000"/>
              </a:srgbClr>
            </a:solidFill>
          </p:spPr>
          <p:txBody>
            <a:bodyPr/>
            <a:lstStyle/>
            <a:p/>
          </p:txBody>
        </p:sp>
        <p:sp>
          <p:nvSpPr>
            <p:cNvPr id="50" name="rc50"/>
            <p:cNvSpPr/>
            <p:nvPr/>
          </p:nvSpPr>
          <p:spPr>
            <a:xfrm>
              <a:off x="3585011" y="4836353"/>
              <a:ext cx="220114" cy="214258"/>
            </a:xfrm>
            <a:prstGeom prst="rect">
              <a:avLst/>
            </a:prstGeom>
            <a:solidFill>
              <a:srgbClr val="0058AB">
                <a:alpha val="100000"/>
              </a:srgbClr>
            </a:solidFill>
          </p:spPr>
          <p:txBody>
            <a:bodyPr/>
            <a:lstStyle/>
            <a:p/>
          </p:txBody>
        </p:sp>
        <p:sp>
          <p:nvSpPr>
            <p:cNvPr id="51" name="rc51"/>
            <p:cNvSpPr/>
            <p:nvPr/>
          </p:nvSpPr>
          <p:spPr>
            <a:xfrm>
              <a:off x="3829583" y="4952798"/>
              <a:ext cx="220114" cy="97813"/>
            </a:xfrm>
            <a:prstGeom prst="rect">
              <a:avLst/>
            </a:prstGeom>
            <a:solidFill>
              <a:srgbClr val="0058AB">
                <a:alpha val="100000"/>
              </a:srgbClr>
            </a:solidFill>
          </p:spPr>
          <p:txBody>
            <a:bodyPr/>
            <a:lstStyle/>
            <a:p/>
          </p:txBody>
        </p:sp>
        <p:sp>
          <p:nvSpPr>
            <p:cNvPr id="52" name="rc52"/>
            <p:cNvSpPr/>
            <p:nvPr/>
          </p:nvSpPr>
          <p:spPr>
            <a:xfrm>
              <a:off x="4074154" y="4952798"/>
              <a:ext cx="220114" cy="97813"/>
            </a:xfrm>
            <a:prstGeom prst="rect">
              <a:avLst/>
            </a:prstGeom>
            <a:solidFill>
              <a:srgbClr val="0058AB">
                <a:alpha val="100000"/>
              </a:srgbClr>
            </a:solidFill>
          </p:spPr>
          <p:txBody>
            <a:bodyPr/>
            <a:lstStyle/>
            <a:p/>
          </p:txBody>
        </p:sp>
        <p:sp>
          <p:nvSpPr>
            <p:cNvPr id="53" name="rc53"/>
            <p:cNvSpPr/>
            <p:nvPr/>
          </p:nvSpPr>
          <p:spPr>
            <a:xfrm>
              <a:off x="4318725" y="4952798"/>
              <a:ext cx="220114" cy="97813"/>
            </a:xfrm>
            <a:prstGeom prst="rect">
              <a:avLst/>
            </a:prstGeom>
            <a:solidFill>
              <a:srgbClr val="0058AB">
                <a:alpha val="100000"/>
              </a:srgbClr>
            </a:solidFill>
          </p:spPr>
          <p:txBody>
            <a:bodyPr/>
            <a:lstStyle/>
            <a:p/>
          </p:txBody>
        </p:sp>
        <p:sp>
          <p:nvSpPr>
            <p:cNvPr id="54" name="rc54"/>
            <p:cNvSpPr/>
            <p:nvPr/>
          </p:nvSpPr>
          <p:spPr>
            <a:xfrm>
              <a:off x="4563296" y="4952798"/>
              <a:ext cx="220114" cy="97813"/>
            </a:xfrm>
            <a:prstGeom prst="rect">
              <a:avLst/>
            </a:prstGeom>
            <a:solidFill>
              <a:srgbClr val="0058AB">
                <a:alpha val="100000"/>
              </a:srgbClr>
            </a:solidFill>
          </p:spPr>
          <p:txBody>
            <a:bodyPr/>
            <a:lstStyle/>
            <a:p/>
          </p:txBody>
        </p:sp>
        <p:sp>
          <p:nvSpPr>
            <p:cNvPr id="55" name="rc55"/>
            <p:cNvSpPr/>
            <p:nvPr/>
          </p:nvSpPr>
          <p:spPr>
            <a:xfrm>
              <a:off x="4807867" y="4952798"/>
              <a:ext cx="220114" cy="97813"/>
            </a:xfrm>
            <a:prstGeom prst="rect">
              <a:avLst/>
            </a:prstGeom>
            <a:solidFill>
              <a:srgbClr val="0058AB">
                <a:alpha val="100000"/>
              </a:srgbClr>
            </a:solidFill>
          </p:spPr>
          <p:txBody>
            <a:bodyPr/>
            <a:lstStyle/>
            <a:p/>
          </p:txBody>
        </p:sp>
        <p:sp>
          <p:nvSpPr>
            <p:cNvPr id="56" name="rc56"/>
            <p:cNvSpPr/>
            <p:nvPr/>
          </p:nvSpPr>
          <p:spPr>
            <a:xfrm>
              <a:off x="5052438" y="4556886"/>
              <a:ext cx="220114" cy="493725"/>
            </a:xfrm>
            <a:prstGeom prst="rect">
              <a:avLst/>
            </a:prstGeom>
            <a:solidFill>
              <a:srgbClr val="0058AB">
                <a:alpha val="100000"/>
              </a:srgbClr>
            </a:solidFill>
          </p:spPr>
          <p:txBody>
            <a:bodyPr/>
            <a:lstStyle/>
            <a:p/>
          </p:txBody>
        </p:sp>
        <p:sp>
          <p:nvSpPr>
            <p:cNvPr id="57" name="rc57"/>
            <p:cNvSpPr/>
            <p:nvPr/>
          </p:nvSpPr>
          <p:spPr>
            <a:xfrm>
              <a:off x="5297009" y="3970005"/>
              <a:ext cx="220114" cy="1080605"/>
            </a:xfrm>
            <a:prstGeom prst="rect">
              <a:avLst/>
            </a:prstGeom>
            <a:solidFill>
              <a:srgbClr val="0058AB">
                <a:alpha val="100000"/>
              </a:srgbClr>
            </a:solidFill>
          </p:spPr>
          <p:txBody>
            <a:bodyPr/>
            <a:lstStyle/>
            <a:p/>
          </p:txBody>
        </p:sp>
        <p:sp>
          <p:nvSpPr>
            <p:cNvPr id="58" name="rc58"/>
            <p:cNvSpPr/>
            <p:nvPr/>
          </p:nvSpPr>
          <p:spPr>
            <a:xfrm>
              <a:off x="5541580" y="4952798"/>
              <a:ext cx="220114" cy="97813"/>
            </a:xfrm>
            <a:prstGeom prst="rect">
              <a:avLst/>
            </a:prstGeom>
            <a:solidFill>
              <a:srgbClr val="0058AB">
                <a:alpha val="100000"/>
              </a:srgbClr>
            </a:solidFill>
          </p:spPr>
          <p:txBody>
            <a:bodyPr/>
            <a:lstStyle/>
            <a:p/>
          </p:txBody>
        </p:sp>
        <p:sp>
          <p:nvSpPr>
            <p:cNvPr id="59" name="rc59"/>
            <p:cNvSpPr/>
            <p:nvPr/>
          </p:nvSpPr>
          <p:spPr>
            <a:xfrm>
              <a:off x="5786152" y="4952798"/>
              <a:ext cx="220114" cy="97813"/>
            </a:xfrm>
            <a:prstGeom prst="rect">
              <a:avLst/>
            </a:prstGeom>
            <a:solidFill>
              <a:srgbClr val="0058AB">
                <a:alpha val="100000"/>
              </a:srgbClr>
            </a:solidFill>
          </p:spPr>
          <p:txBody>
            <a:bodyPr/>
            <a:lstStyle/>
            <a:p/>
          </p:txBody>
        </p:sp>
        <p:sp>
          <p:nvSpPr>
            <p:cNvPr id="60" name="rc60"/>
            <p:cNvSpPr/>
            <p:nvPr/>
          </p:nvSpPr>
          <p:spPr>
            <a:xfrm>
              <a:off x="6030723" y="4091108"/>
              <a:ext cx="220114" cy="959503"/>
            </a:xfrm>
            <a:prstGeom prst="rect">
              <a:avLst/>
            </a:prstGeom>
            <a:solidFill>
              <a:srgbClr val="0058AB">
                <a:alpha val="100000"/>
              </a:srgbClr>
            </a:solidFill>
          </p:spPr>
          <p:txBody>
            <a:bodyPr/>
            <a:lstStyle/>
            <a:p/>
          </p:txBody>
        </p:sp>
        <p:sp>
          <p:nvSpPr>
            <p:cNvPr id="61" name="rc61"/>
            <p:cNvSpPr/>
            <p:nvPr/>
          </p:nvSpPr>
          <p:spPr>
            <a:xfrm>
              <a:off x="6275294" y="4007268"/>
              <a:ext cx="220114" cy="1043343"/>
            </a:xfrm>
            <a:prstGeom prst="rect">
              <a:avLst/>
            </a:prstGeom>
            <a:solidFill>
              <a:srgbClr val="0058AB">
                <a:alpha val="100000"/>
              </a:srgbClr>
            </a:solidFill>
          </p:spPr>
          <p:txBody>
            <a:bodyPr/>
            <a:lstStyle/>
            <a:p/>
          </p:txBody>
        </p:sp>
        <p:sp>
          <p:nvSpPr>
            <p:cNvPr id="62" name="rc62"/>
            <p:cNvSpPr/>
            <p:nvPr/>
          </p:nvSpPr>
          <p:spPr>
            <a:xfrm>
              <a:off x="6519865" y="4300708"/>
              <a:ext cx="220114" cy="749903"/>
            </a:xfrm>
            <a:prstGeom prst="rect">
              <a:avLst/>
            </a:prstGeom>
            <a:solidFill>
              <a:srgbClr val="0058AB">
                <a:alpha val="100000"/>
              </a:srgbClr>
            </a:solidFill>
          </p:spPr>
          <p:txBody>
            <a:bodyPr/>
            <a:lstStyle/>
            <a:p/>
          </p:txBody>
        </p:sp>
        <p:sp>
          <p:nvSpPr>
            <p:cNvPr id="63" name="rc63"/>
            <p:cNvSpPr/>
            <p:nvPr/>
          </p:nvSpPr>
          <p:spPr>
            <a:xfrm>
              <a:off x="6764436" y="4677989"/>
              <a:ext cx="220114" cy="372622"/>
            </a:xfrm>
            <a:prstGeom prst="rect">
              <a:avLst/>
            </a:prstGeom>
            <a:solidFill>
              <a:srgbClr val="0058AB">
                <a:alpha val="100000"/>
              </a:srgbClr>
            </a:solidFill>
          </p:spPr>
          <p:txBody>
            <a:bodyPr/>
            <a:lstStyle/>
            <a:p/>
          </p:txBody>
        </p:sp>
        <p:sp>
          <p:nvSpPr>
            <p:cNvPr id="64" name="rc64"/>
            <p:cNvSpPr/>
            <p:nvPr/>
          </p:nvSpPr>
          <p:spPr>
            <a:xfrm>
              <a:off x="7009007" y="4957456"/>
              <a:ext cx="220114" cy="93155"/>
            </a:xfrm>
            <a:prstGeom prst="rect">
              <a:avLst/>
            </a:prstGeom>
            <a:solidFill>
              <a:srgbClr val="0058AB">
                <a:alpha val="100000"/>
              </a:srgbClr>
            </a:solidFill>
          </p:spPr>
          <p:txBody>
            <a:bodyPr/>
            <a:lstStyle/>
            <a:p/>
          </p:txBody>
        </p:sp>
        <p:sp>
          <p:nvSpPr>
            <p:cNvPr id="65" name="rc65"/>
            <p:cNvSpPr/>
            <p:nvPr/>
          </p:nvSpPr>
          <p:spPr>
            <a:xfrm>
              <a:off x="7253578" y="4137686"/>
              <a:ext cx="220114" cy="912925"/>
            </a:xfrm>
            <a:prstGeom prst="rect">
              <a:avLst/>
            </a:prstGeom>
            <a:solidFill>
              <a:srgbClr val="0058AB">
                <a:alpha val="100000"/>
              </a:srgbClr>
            </a:solidFill>
          </p:spPr>
          <p:txBody>
            <a:bodyPr/>
            <a:lstStyle/>
            <a:p/>
          </p:txBody>
        </p:sp>
        <p:sp>
          <p:nvSpPr>
            <p:cNvPr id="66" name="rc66"/>
            <p:cNvSpPr/>
            <p:nvPr/>
          </p:nvSpPr>
          <p:spPr>
            <a:xfrm>
              <a:off x="8476434" y="5004033"/>
              <a:ext cx="220114" cy="46577"/>
            </a:xfrm>
            <a:prstGeom prst="rect">
              <a:avLst/>
            </a:prstGeom>
            <a:solidFill>
              <a:srgbClr val="69DBFF">
                <a:alpha val="100000"/>
              </a:srgbClr>
            </a:solidFill>
          </p:spPr>
          <p:txBody>
            <a:bodyPr/>
            <a:lstStyle/>
            <a:p/>
          </p:txBody>
        </p:sp>
        <p:sp>
          <p:nvSpPr>
            <p:cNvPr id="67" name="pl67"/>
            <p:cNvSpPr/>
            <p:nvPr/>
          </p:nvSpPr>
          <p:spPr>
            <a:xfrm>
              <a:off x="6140780" y="4952798"/>
              <a:ext cx="2445711" cy="48906"/>
            </a:xfrm>
            <a:custGeom>
              <a:avLst/>
              <a:pathLst>
                <a:path w="2445711" h="48906">
                  <a:moveTo>
                    <a:pt x="0" y="0"/>
                  </a:moveTo>
                  <a:lnTo>
                    <a:pt x="244571" y="4890"/>
                  </a:lnTo>
                  <a:lnTo>
                    <a:pt x="489142" y="9781"/>
                  </a:lnTo>
                  <a:lnTo>
                    <a:pt x="733713" y="14672"/>
                  </a:lnTo>
                  <a:lnTo>
                    <a:pt x="978284" y="19562"/>
                  </a:lnTo>
                  <a:lnTo>
                    <a:pt x="1222855" y="24453"/>
                  </a:lnTo>
                  <a:lnTo>
                    <a:pt x="1467426" y="29344"/>
                  </a:lnTo>
                  <a:lnTo>
                    <a:pt x="1711997" y="34234"/>
                  </a:lnTo>
                  <a:lnTo>
                    <a:pt x="1956569" y="39125"/>
                  </a:lnTo>
                  <a:lnTo>
                    <a:pt x="2201140" y="44016"/>
                  </a:lnTo>
                  <a:lnTo>
                    <a:pt x="2445711" y="48906"/>
                  </a:lnTo>
                </a:path>
              </a:pathLst>
            </a:custGeom>
            <a:ln w="13550" cap="flat">
              <a:solidFill>
                <a:srgbClr val="000000">
                  <a:alpha val="100000"/>
                </a:srgbClr>
              </a:solidFill>
              <a:prstDash val="solid"/>
              <a:round/>
            </a:ln>
          </p:spPr>
          <p:txBody>
            <a:bodyPr/>
            <a:lstStyle/>
            <a:p/>
          </p:txBody>
        </p:sp>
        <p:sp>
          <p:nvSpPr>
            <p:cNvPr id="68" name="pt68"/>
            <p:cNvSpPr/>
            <p:nvPr/>
          </p:nvSpPr>
          <p:spPr>
            <a:xfrm>
              <a:off x="6115954" y="4927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4932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49377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49426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49475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49524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49573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49622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49670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4971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4976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7641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1" name="tx81"/>
            <p:cNvSpPr/>
            <p:nvPr/>
          </p:nvSpPr>
          <p:spPr>
            <a:xfrm>
              <a:off x="508103" y="314485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2" name="tx82"/>
            <p:cNvSpPr/>
            <p:nvPr/>
          </p:nvSpPr>
          <p:spPr>
            <a:xfrm>
              <a:off x="508103" y="221330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3" name="tx83"/>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900002"/>
              <a:ext cx="201456" cy="201456"/>
            </a:xfrm>
            <a:prstGeom prst="rect">
              <a:avLst/>
            </a:prstGeom>
            <a:solidFill>
              <a:srgbClr val="0058AB">
                <a:alpha val="100000"/>
              </a:srgbClr>
            </a:solidFill>
          </p:spPr>
          <p:txBody>
            <a:bodyPr/>
            <a:lstStyle/>
            <a:p/>
          </p:txBody>
        </p:sp>
        <p:sp>
          <p:nvSpPr>
            <p:cNvPr id="113" name="rc113"/>
            <p:cNvSpPr/>
            <p:nvPr/>
          </p:nvSpPr>
          <p:spPr>
            <a:xfrm>
              <a:off x="4484024" y="5900002"/>
              <a:ext cx="201456" cy="201456"/>
            </a:xfrm>
            <a:prstGeom prst="rect">
              <a:avLst/>
            </a:prstGeom>
            <a:solidFill>
              <a:srgbClr val="69DBFF">
                <a:alpha val="100000"/>
              </a:srgbClr>
            </a:solidFill>
          </p:spPr>
          <p:txBody>
            <a:bodyPr/>
            <a:lstStyle/>
            <a:p/>
          </p:txBody>
        </p:sp>
        <p:sp>
          <p:nvSpPr>
            <p:cNvPr id="114" name="tx114"/>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800663" y="1330710"/>
              <a:ext cx="62345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Saint Lucia</a:t>
              </a:r>
            </a:p>
          </p:txBody>
        </p:sp>
        <p:sp>
          <p:nvSpPr>
            <p:cNvPr id="117" name="tx117"/>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8" name="tx118"/>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0" name="tx120"/>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1144% higher than the annual number proposed to reach the target, based on a linear trajectory of decline.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1144% above the annual IA2030 goal, putting the 2030 goal at serious risk without accelerated action.</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Saint Lucia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80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25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70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151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60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52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97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42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875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0324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288573"/>
              <a:ext cx="239888" cy="1019447"/>
            </a:xfrm>
            <a:prstGeom prst="rect">
              <a:avLst/>
            </a:prstGeom>
            <a:solidFill>
              <a:srgbClr val="80BD41">
                <a:alpha val="100000"/>
              </a:srgbClr>
            </a:solidFill>
          </p:spPr>
          <p:txBody>
            <a:bodyPr/>
            <a:lstStyle/>
            <a:p/>
          </p:txBody>
        </p:sp>
        <p:sp>
          <p:nvSpPr>
            <p:cNvPr id="28" name="rc28"/>
            <p:cNvSpPr/>
            <p:nvPr/>
          </p:nvSpPr>
          <p:spPr>
            <a:xfrm>
              <a:off x="1296273" y="2965445"/>
              <a:ext cx="239888" cy="323128"/>
            </a:xfrm>
            <a:prstGeom prst="rect">
              <a:avLst/>
            </a:prstGeom>
            <a:solidFill>
              <a:srgbClr val="1CABE2">
                <a:alpha val="100000"/>
              </a:srgbClr>
            </a:solidFill>
          </p:spPr>
          <p:txBody>
            <a:bodyPr/>
            <a:lstStyle/>
            <a:p/>
          </p:txBody>
        </p:sp>
        <p:sp>
          <p:nvSpPr>
            <p:cNvPr id="29" name="rc29"/>
            <p:cNvSpPr/>
            <p:nvPr/>
          </p:nvSpPr>
          <p:spPr>
            <a:xfrm>
              <a:off x="1562816" y="3024609"/>
              <a:ext cx="239888" cy="1283412"/>
            </a:xfrm>
            <a:prstGeom prst="rect">
              <a:avLst/>
            </a:prstGeom>
            <a:solidFill>
              <a:srgbClr val="80BD41">
                <a:alpha val="100000"/>
              </a:srgbClr>
            </a:solidFill>
          </p:spPr>
          <p:txBody>
            <a:bodyPr/>
            <a:lstStyle/>
            <a:p/>
          </p:txBody>
        </p:sp>
        <p:sp>
          <p:nvSpPr>
            <p:cNvPr id="30" name="rc30"/>
            <p:cNvSpPr/>
            <p:nvPr/>
          </p:nvSpPr>
          <p:spPr>
            <a:xfrm>
              <a:off x="1562816" y="3010956"/>
              <a:ext cx="239888" cy="13653"/>
            </a:xfrm>
            <a:prstGeom prst="rect">
              <a:avLst/>
            </a:prstGeom>
            <a:solidFill>
              <a:srgbClr val="1CABE2">
                <a:alpha val="100000"/>
              </a:srgbClr>
            </a:solidFill>
          </p:spPr>
          <p:txBody>
            <a:bodyPr/>
            <a:lstStyle/>
            <a:p/>
          </p:txBody>
        </p:sp>
        <p:sp>
          <p:nvSpPr>
            <p:cNvPr id="31" name="rc31"/>
            <p:cNvSpPr/>
            <p:nvPr/>
          </p:nvSpPr>
          <p:spPr>
            <a:xfrm>
              <a:off x="1829360" y="3061018"/>
              <a:ext cx="239888" cy="1247003"/>
            </a:xfrm>
            <a:prstGeom prst="rect">
              <a:avLst/>
            </a:prstGeom>
            <a:solidFill>
              <a:srgbClr val="80BD41">
                <a:alpha val="100000"/>
              </a:srgbClr>
            </a:solidFill>
          </p:spPr>
          <p:txBody>
            <a:bodyPr/>
            <a:lstStyle/>
            <a:p/>
          </p:txBody>
        </p:sp>
        <p:sp>
          <p:nvSpPr>
            <p:cNvPr id="32" name="rc32"/>
            <p:cNvSpPr/>
            <p:nvPr/>
          </p:nvSpPr>
          <p:spPr>
            <a:xfrm>
              <a:off x="1829360" y="3047365"/>
              <a:ext cx="239888" cy="13653"/>
            </a:xfrm>
            <a:prstGeom prst="rect">
              <a:avLst/>
            </a:prstGeom>
            <a:solidFill>
              <a:srgbClr val="1CABE2">
                <a:alpha val="100000"/>
              </a:srgbClr>
            </a:solidFill>
          </p:spPr>
          <p:txBody>
            <a:bodyPr/>
            <a:lstStyle/>
            <a:p/>
          </p:txBody>
        </p:sp>
        <p:sp>
          <p:nvSpPr>
            <p:cNvPr id="33" name="rc33"/>
            <p:cNvSpPr/>
            <p:nvPr/>
          </p:nvSpPr>
          <p:spPr>
            <a:xfrm>
              <a:off x="2095903" y="3211204"/>
              <a:ext cx="239888" cy="1096816"/>
            </a:xfrm>
            <a:prstGeom prst="rect">
              <a:avLst/>
            </a:prstGeom>
            <a:solidFill>
              <a:srgbClr val="80BD41">
                <a:alpha val="100000"/>
              </a:srgbClr>
            </a:solidFill>
          </p:spPr>
          <p:txBody>
            <a:bodyPr/>
            <a:lstStyle/>
            <a:p/>
          </p:txBody>
        </p:sp>
        <p:sp>
          <p:nvSpPr>
            <p:cNvPr id="34" name="rc34"/>
            <p:cNvSpPr/>
            <p:nvPr/>
          </p:nvSpPr>
          <p:spPr>
            <a:xfrm>
              <a:off x="2095903" y="3088325"/>
              <a:ext cx="239888" cy="122879"/>
            </a:xfrm>
            <a:prstGeom prst="rect">
              <a:avLst/>
            </a:prstGeom>
            <a:solidFill>
              <a:srgbClr val="1CABE2">
                <a:alpha val="100000"/>
              </a:srgbClr>
            </a:solidFill>
          </p:spPr>
          <p:txBody>
            <a:bodyPr/>
            <a:lstStyle/>
            <a:p/>
          </p:txBody>
        </p:sp>
        <p:sp>
          <p:nvSpPr>
            <p:cNvPr id="35" name="rc35"/>
            <p:cNvSpPr/>
            <p:nvPr/>
          </p:nvSpPr>
          <p:spPr>
            <a:xfrm>
              <a:off x="2362446" y="3138387"/>
              <a:ext cx="239888" cy="1169634"/>
            </a:xfrm>
            <a:prstGeom prst="rect">
              <a:avLst/>
            </a:prstGeom>
            <a:solidFill>
              <a:srgbClr val="80BD41">
                <a:alpha val="100000"/>
              </a:srgbClr>
            </a:solidFill>
          </p:spPr>
          <p:txBody>
            <a:bodyPr/>
            <a:lstStyle/>
            <a:p/>
          </p:txBody>
        </p:sp>
        <p:sp>
          <p:nvSpPr>
            <p:cNvPr id="36" name="rc36"/>
            <p:cNvSpPr/>
            <p:nvPr/>
          </p:nvSpPr>
          <p:spPr>
            <a:xfrm>
              <a:off x="2362446" y="3124733"/>
              <a:ext cx="239888" cy="13653"/>
            </a:xfrm>
            <a:prstGeom prst="rect">
              <a:avLst/>
            </a:prstGeom>
            <a:solidFill>
              <a:srgbClr val="1CABE2">
                <a:alpha val="100000"/>
              </a:srgbClr>
            </a:solidFill>
          </p:spPr>
          <p:txBody>
            <a:bodyPr/>
            <a:lstStyle/>
            <a:p/>
          </p:txBody>
        </p:sp>
        <p:sp>
          <p:nvSpPr>
            <p:cNvPr id="37" name="rc37"/>
            <p:cNvSpPr/>
            <p:nvPr/>
          </p:nvSpPr>
          <p:spPr>
            <a:xfrm>
              <a:off x="2628989" y="3156591"/>
              <a:ext cx="239888" cy="1151430"/>
            </a:xfrm>
            <a:prstGeom prst="rect">
              <a:avLst/>
            </a:prstGeom>
            <a:solidFill>
              <a:srgbClr val="80BD41">
                <a:alpha val="100000"/>
              </a:srgbClr>
            </a:solidFill>
          </p:spPr>
          <p:txBody>
            <a:bodyPr/>
            <a:lstStyle/>
            <a:p/>
          </p:txBody>
        </p:sp>
        <p:sp>
          <p:nvSpPr>
            <p:cNvPr id="38" name="rc38"/>
            <p:cNvSpPr/>
            <p:nvPr/>
          </p:nvSpPr>
          <p:spPr>
            <a:xfrm>
              <a:off x="2628989" y="3142938"/>
              <a:ext cx="239888" cy="13653"/>
            </a:xfrm>
            <a:prstGeom prst="rect">
              <a:avLst/>
            </a:prstGeom>
            <a:solidFill>
              <a:srgbClr val="1CABE2">
                <a:alpha val="100000"/>
              </a:srgbClr>
            </a:solidFill>
          </p:spPr>
          <p:txBody>
            <a:bodyPr/>
            <a:lstStyle/>
            <a:p/>
          </p:txBody>
        </p:sp>
        <p:sp>
          <p:nvSpPr>
            <p:cNvPr id="39" name="rc39"/>
            <p:cNvSpPr/>
            <p:nvPr/>
          </p:nvSpPr>
          <p:spPr>
            <a:xfrm>
              <a:off x="2895532" y="3229409"/>
              <a:ext cx="239888" cy="1078612"/>
            </a:xfrm>
            <a:prstGeom prst="rect">
              <a:avLst/>
            </a:prstGeom>
            <a:solidFill>
              <a:srgbClr val="80BD41">
                <a:alpha val="100000"/>
              </a:srgbClr>
            </a:solidFill>
          </p:spPr>
          <p:txBody>
            <a:bodyPr/>
            <a:lstStyle/>
            <a:p/>
          </p:txBody>
        </p:sp>
        <p:sp>
          <p:nvSpPr>
            <p:cNvPr id="40" name="rc40"/>
            <p:cNvSpPr/>
            <p:nvPr/>
          </p:nvSpPr>
          <p:spPr>
            <a:xfrm>
              <a:off x="2895532" y="3161142"/>
              <a:ext cx="239888" cy="68266"/>
            </a:xfrm>
            <a:prstGeom prst="rect">
              <a:avLst/>
            </a:prstGeom>
            <a:solidFill>
              <a:srgbClr val="1CABE2">
                <a:alpha val="100000"/>
              </a:srgbClr>
            </a:solidFill>
          </p:spPr>
          <p:txBody>
            <a:bodyPr/>
            <a:lstStyle/>
            <a:p/>
          </p:txBody>
        </p:sp>
        <p:sp>
          <p:nvSpPr>
            <p:cNvPr id="41" name="rc41"/>
            <p:cNvSpPr/>
            <p:nvPr/>
          </p:nvSpPr>
          <p:spPr>
            <a:xfrm>
              <a:off x="3162075" y="3206653"/>
              <a:ext cx="239888" cy="1101367"/>
            </a:xfrm>
            <a:prstGeom prst="rect">
              <a:avLst/>
            </a:prstGeom>
            <a:solidFill>
              <a:srgbClr val="80BD41">
                <a:alpha val="100000"/>
              </a:srgbClr>
            </a:solidFill>
          </p:spPr>
          <p:txBody>
            <a:bodyPr/>
            <a:lstStyle/>
            <a:p/>
          </p:txBody>
        </p:sp>
        <p:sp>
          <p:nvSpPr>
            <p:cNvPr id="42" name="rc42"/>
            <p:cNvSpPr/>
            <p:nvPr/>
          </p:nvSpPr>
          <p:spPr>
            <a:xfrm>
              <a:off x="3162075" y="3197551"/>
              <a:ext cx="239888" cy="9102"/>
            </a:xfrm>
            <a:prstGeom prst="rect">
              <a:avLst/>
            </a:prstGeom>
            <a:solidFill>
              <a:srgbClr val="1CABE2">
                <a:alpha val="100000"/>
              </a:srgbClr>
            </a:solidFill>
          </p:spPr>
          <p:txBody>
            <a:bodyPr/>
            <a:lstStyle/>
            <a:p/>
          </p:txBody>
        </p:sp>
        <p:sp>
          <p:nvSpPr>
            <p:cNvPr id="43" name="rc43"/>
            <p:cNvSpPr/>
            <p:nvPr/>
          </p:nvSpPr>
          <p:spPr>
            <a:xfrm>
              <a:off x="3428618" y="3215756"/>
              <a:ext cx="239888" cy="1092265"/>
            </a:xfrm>
            <a:prstGeom prst="rect">
              <a:avLst/>
            </a:prstGeom>
            <a:solidFill>
              <a:srgbClr val="80BD41">
                <a:alpha val="100000"/>
              </a:srgbClr>
            </a:solidFill>
          </p:spPr>
          <p:txBody>
            <a:bodyPr/>
            <a:lstStyle/>
            <a:p/>
          </p:txBody>
        </p:sp>
        <p:sp>
          <p:nvSpPr>
            <p:cNvPr id="44" name="rc44"/>
            <p:cNvSpPr/>
            <p:nvPr/>
          </p:nvSpPr>
          <p:spPr>
            <a:xfrm>
              <a:off x="3428618" y="3206653"/>
              <a:ext cx="239888" cy="9102"/>
            </a:xfrm>
            <a:prstGeom prst="rect">
              <a:avLst/>
            </a:prstGeom>
            <a:solidFill>
              <a:srgbClr val="1CABE2">
                <a:alpha val="100000"/>
              </a:srgbClr>
            </a:solidFill>
          </p:spPr>
          <p:txBody>
            <a:bodyPr/>
            <a:lstStyle/>
            <a:p/>
          </p:txBody>
        </p:sp>
        <p:sp>
          <p:nvSpPr>
            <p:cNvPr id="45" name="rc45"/>
            <p:cNvSpPr/>
            <p:nvPr/>
          </p:nvSpPr>
          <p:spPr>
            <a:xfrm>
              <a:off x="3695161" y="3206653"/>
              <a:ext cx="239888" cy="1101367"/>
            </a:xfrm>
            <a:prstGeom prst="rect">
              <a:avLst/>
            </a:prstGeom>
            <a:solidFill>
              <a:srgbClr val="80BD41">
                <a:alpha val="100000"/>
              </a:srgbClr>
            </a:solidFill>
          </p:spPr>
          <p:txBody>
            <a:bodyPr/>
            <a:lstStyle/>
            <a:p/>
          </p:txBody>
        </p:sp>
        <p:sp>
          <p:nvSpPr>
            <p:cNvPr id="46" name="rc46"/>
            <p:cNvSpPr/>
            <p:nvPr/>
          </p:nvSpPr>
          <p:spPr>
            <a:xfrm>
              <a:off x="3695161" y="3197551"/>
              <a:ext cx="239888" cy="9102"/>
            </a:xfrm>
            <a:prstGeom prst="rect">
              <a:avLst/>
            </a:prstGeom>
            <a:solidFill>
              <a:srgbClr val="1CABE2">
                <a:alpha val="100000"/>
              </a:srgbClr>
            </a:solidFill>
          </p:spPr>
          <p:txBody>
            <a:bodyPr/>
            <a:lstStyle/>
            <a:p/>
          </p:txBody>
        </p:sp>
        <p:sp>
          <p:nvSpPr>
            <p:cNvPr id="47" name="rc47"/>
            <p:cNvSpPr/>
            <p:nvPr/>
          </p:nvSpPr>
          <p:spPr>
            <a:xfrm>
              <a:off x="3961705" y="3270369"/>
              <a:ext cx="239888" cy="1037652"/>
            </a:xfrm>
            <a:prstGeom prst="rect">
              <a:avLst/>
            </a:prstGeom>
            <a:solidFill>
              <a:srgbClr val="80BD41">
                <a:alpha val="100000"/>
              </a:srgbClr>
            </a:solidFill>
          </p:spPr>
          <p:txBody>
            <a:bodyPr/>
            <a:lstStyle/>
            <a:p/>
          </p:txBody>
        </p:sp>
        <p:sp>
          <p:nvSpPr>
            <p:cNvPr id="48" name="rc48"/>
            <p:cNvSpPr/>
            <p:nvPr/>
          </p:nvSpPr>
          <p:spPr>
            <a:xfrm>
              <a:off x="3961705" y="3247613"/>
              <a:ext cx="239888" cy="22755"/>
            </a:xfrm>
            <a:prstGeom prst="rect">
              <a:avLst/>
            </a:prstGeom>
            <a:solidFill>
              <a:srgbClr val="1CABE2">
                <a:alpha val="100000"/>
              </a:srgbClr>
            </a:solidFill>
          </p:spPr>
          <p:txBody>
            <a:bodyPr/>
            <a:lstStyle/>
            <a:p/>
          </p:txBody>
        </p:sp>
        <p:sp>
          <p:nvSpPr>
            <p:cNvPr id="49" name="rc49"/>
            <p:cNvSpPr/>
            <p:nvPr/>
          </p:nvSpPr>
          <p:spPr>
            <a:xfrm>
              <a:off x="4228248" y="3361391"/>
              <a:ext cx="239888" cy="946630"/>
            </a:xfrm>
            <a:prstGeom prst="rect">
              <a:avLst/>
            </a:prstGeom>
            <a:solidFill>
              <a:srgbClr val="80BD41">
                <a:alpha val="100000"/>
              </a:srgbClr>
            </a:solidFill>
          </p:spPr>
          <p:txBody>
            <a:bodyPr/>
            <a:lstStyle/>
            <a:p/>
          </p:txBody>
        </p:sp>
        <p:sp>
          <p:nvSpPr>
            <p:cNvPr id="50" name="rc50"/>
            <p:cNvSpPr/>
            <p:nvPr/>
          </p:nvSpPr>
          <p:spPr>
            <a:xfrm>
              <a:off x="4228248" y="3352289"/>
              <a:ext cx="239888" cy="9102"/>
            </a:xfrm>
            <a:prstGeom prst="rect">
              <a:avLst/>
            </a:prstGeom>
            <a:solidFill>
              <a:srgbClr val="1CABE2">
                <a:alpha val="100000"/>
              </a:srgbClr>
            </a:solidFill>
          </p:spPr>
          <p:txBody>
            <a:bodyPr/>
            <a:lstStyle/>
            <a:p/>
          </p:txBody>
        </p:sp>
        <p:sp>
          <p:nvSpPr>
            <p:cNvPr id="51" name="rc51"/>
            <p:cNvSpPr/>
            <p:nvPr/>
          </p:nvSpPr>
          <p:spPr>
            <a:xfrm>
              <a:off x="4494791" y="3352289"/>
              <a:ext cx="239888" cy="955732"/>
            </a:xfrm>
            <a:prstGeom prst="rect">
              <a:avLst/>
            </a:prstGeom>
            <a:solidFill>
              <a:srgbClr val="80BD41">
                <a:alpha val="100000"/>
              </a:srgbClr>
            </a:solidFill>
          </p:spPr>
          <p:txBody>
            <a:bodyPr/>
            <a:lstStyle/>
            <a:p/>
          </p:txBody>
        </p:sp>
        <p:sp>
          <p:nvSpPr>
            <p:cNvPr id="52" name="rc52"/>
            <p:cNvSpPr/>
            <p:nvPr/>
          </p:nvSpPr>
          <p:spPr>
            <a:xfrm>
              <a:off x="4494791" y="3343187"/>
              <a:ext cx="239888" cy="9102"/>
            </a:xfrm>
            <a:prstGeom prst="rect">
              <a:avLst/>
            </a:prstGeom>
            <a:solidFill>
              <a:srgbClr val="1CABE2">
                <a:alpha val="100000"/>
              </a:srgbClr>
            </a:solidFill>
          </p:spPr>
          <p:txBody>
            <a:bodyPr/>
            <a:lstStyle/>
            <a:p/>
          </p:txBody>
        </p:sp>
        <p:sp>
          <p:nvSpPr>
            <p:cNvPr id="53" name="rc53"/>
            <p:cNvSpPr/>
            <p:nvPr/>
          </p:nvSpPr>
          <p:spPr>
            <a:xfrm>
              <a:off x="4761334" y="3343187"/>
              <a:ext cx="239888" cy="964834"/>
            </a:xfrm>
            <a:prstGeom prst="rect">
              <a:avLst/>
            </a:prstGeom>
            <a:solidFill>
              <a:srgbClr val="80BD41">
                <a:alpha val="100000"/>
              </a:srgbClr>
            </a:solidFill>
          </p:spPr>
          <p:txBody>
            <a:bodyPr/>
            <a:lstStyle/>
            <a:p/>
          </p:txBody>
        </p:sp>
        <p:sp>
          <p:nvSpPr>
            <p:cNvPr id="54" name="rc54"/>
            <p:cNvSpPr/>
            <p:nvPr/>
          </p:nvSpPr>
          <p:spPr>
            <a:xfrm>
              <a:off x="4761334" y="3334084"/>
              <a:ext cx="239888" cy="9102"/>
            </a:xfrm>
            <a:prstGeom prst="rect">
              <a:avLst/>
            </a:prstGeom>
            <a:solidFill>
              <a:srgbClr val="1CABE2">
                <a:alpha val="100000"/>
              </a:srgbClr>
            </a:solidFill>
          </p:spPr>
          <p:txBody>
            <a:bodyPr/>
            <a:lstStyle/>
            <a:p/>
          </p:txBody>
        </p:sp>
        <p:sp>
          <p:nvSpPr>
            <p:cNvPr id="55" name="rc55"/>
            <p:cNvSpPr/>
            <p:nvPr/>
          </p:nvSpPr>
          <p:spPr>
            <a:xfrm>
              <a:off x="5027877" y="3347738"/>
              <a:ext cx="239888" cy="960283"/>
            </a:xfrm>
            <a:prstGeom prst="rect">
              <a:avLst/>
            </a:prstGeom>
            <a:solidFill>
              <a:srgbClr val="80BD41">
                <a:alpha val="100000"/>
              </a:srgbClr>
            </a:solidFill>
          </p:spPr>
          <p:txBody>
            <a:bodyPr/>
            <a:lstStyle/>
            <a:p/>
          </p:txBody>
        </p:sp>
        <p:sp>
          <p:nvSpPr>
            <p:cNvPr id="56" name="rc56"/>
            <p:cNvSpPr/>
            <p:nvPr/>
          </p:nvSpPr>
          <p:spPr>
            <a:xfrm>
              <a:off x="5027877" y="3338635"/>
              <a:ext cx="239888" cy="9102"/>
            </a:xfrm>
            <a:prstGeom prst="rect">
              <a:avLst/>
            </a:prstGeom>
            <a:solidFill>
              <a:srgbClr val="1CABE2">
                <a:alpha val="100000"/>
              </a:srgbClr>
            </a:solidFill>
          </p:spPr>
          <p:txBody>
            <a:bodyPr/>
            <a:lstStyle/>
            <a:p/>
          </p:txBody>
        </p:sp>
        <p:sp>
          <p:nvSpPr>
            <p:cNvPr id="57" name="rc57"/>
            <p:cNvSpPr/>
            <p:nvPr/>
          </p:nvSpPr>
          <p:spPr>
            <a:xfrm>
              <a:off x="5294420" y="3352289"/>
              <a:ext cx="239888" cy="955732"/>
            </a:xfrm>
            <a:prstGeom prst="rect">
              <a:avLst/>
            </a:prstGeom>
            <a:solidFill>
              <a:srgbClr val="80BD41">
                <a:alpha val="100000"/>
              </a:srgbClr>
            </a:solidFill>
          </p:spPr>
          <p:txBody>
            <a:bodyPr/>
            <a:lstStyle/>
            <a:p/>
          </p:txBody>
        </p:sp>
        <p:sp>
          <p:nvSpPr>
            <p:cNvPr id="58" name="rc58"/>
            <p:cNvSpPr/>
            <p:nvPr/>
          </p:nvSpPr>
          <p:spPr>
            <a:xfrm>
              <a:off x="5294420" y="3343187"/>
              <a:ext cx="239888" cy="9102"/>
            </a:xfrm>
            <a:prstGeom prst="rect">
              <a:avLst/>
            </a:prstGeom>
            <a:solidFill>
              <a:srgbClr val="1CABE2">
                <a:alpha val="100000"/>
              </a:srgbClr>
            </a:solidFill>
          </p:spPr>
          <p:txBody>
            <a:bodyPr/>
            <a:lstStyle/>
            <a:p/>
          </p:txBody>
        </p:sp>
        <p:sp>
          <p:nvSpPr>
            <p:cNvPr id="59" name="rc59"/>
            <p:cNvSpPr/>
            <p:nvPr/>
          </p:nvSpPr>
          <p:spPr>
            <a:xfrm>
              <a:off x="5560963" y="3393249"/>
              <a:ext cx="239888" cy="914772"/>
            </a:xfrm>
            <a:prstGeom prst="rect">
              <a:avLst/>
            </a:prstGeom>
            <a:solidFill>
              <a:srgbClr val="80BD41">
                <a:alpha val="100000"/>
              </a:srgbClr>
            </a:solidFill>
          </p:spPr>
          <p:txBody>
            <a:bodyPr/>
            <a:lstStyle/>
            <a:p/>
          </p:txBody>
        </p:sp>
        <p:sp>
          <p:nvSpPr>
            <p:cNvPr id="60" name="rc60"/>
            <p:cNvSpPr/>
            <p:nvPr/>
          </p:nvSpPr>
          <p:spPr>
            <a:xfrm>
              <a:off x="5560963" y="3343187"/>
              <a:ext cx="239888" cy="50062"/>
            </a:xfrm>
            <a:prstGeom prst="rect">
              <a:avLst/>
            </a:prstGeom>
            <a:solidFill>
              <a:srgbClr val="1CABE2">
                <a:alpha val="100000"/>
              </a:srgbClr>
            </a:solidFill>
          </p:spPr>
          <p:txBody>
            <a:bodyPr/>
            <a:lstStyle/>
            <a:p/>
          </p:txBody>
        </p:sp>
        <p:sp>
          <p:nvSpPr>
            <p:cNvPr id="61" name="rc61"/>
            <p:cNvSpPr/>
            <p:nvPr/>
          </p:nvSpPr>
          <p:spPr>
            <a:xfrm>
              <a:off x="5827506" y="3456964"/>
              <a:ext cx="239888" cy="851056"/>
            </a:xfrm>
            <a:prstGeom prst="rect">
              <a:avLst/>
            </a:prstGeom>
            <a:solidFill>
              <a:srgbClr val="80BD41">
                <a:alpha val="100000"/>
              </a:srgbClr>
            </a:solidFill>
          </p:spPr>
          <p:txBody>
            <a:bodyPr/>
            <a:lstStyle/>
            <a:p/>
          </p:txBody>
        </p:sp>
        <p:sp>
          <p:nvSpPr>
            <p:cNvPr id="62" name="rc62"/>
            <p:cNvSpPr/>
            <p:nvPr/>
          </p:nvSpPr>
          <p:spPr>
            <a:xfrm>
              <a:off x="5827506" y="3352289"/>
              <a:ext cx="239888" cy="104675"/>
            </a:xfrm>
            <a:prstGeom prst="rect">
              <a:avLst/>
            </a:prstGeom>
            <a:solidFill>
              <a:srgbClr val="1CABE2">
                <a:alpha val="100000"/>
              </a:srgbClr>
            </a:solidFill>
          </p:spPr>
          <p:txBody>
            <a:bodyPr/>
            <a:lstStyle/>
            <a:p/>
          </p:txBody>
        </p:sp>
        <p:sp>
          <p:nvSpPr>
            <p:cNvPr id="63" name="rc63"/>
            <p:cNvSpPr/>
            <p:nvPr/>
          </p:nvSpPr>
          <p:spPr>
            <a:xfrm>
              <a:off x="6094049" y="3365942"/>
              <a:ext cx="239888" cy="942079"/>
            </a:xfrm>
            <a:prstGeom prst="rect">
              <a:avLst/>
            </a:prstGeom>
            <a:solidFill>
              <a:srgbClr val="80BD41">
                <a:alpha val="100000"/>
              </a:srgbClr>
            </a:solidFill>
          </p:spPr>
          <p:txBody>
            <a:bodyPr/>
            <a:lstStyle/>
            <a:p/>
          </p:txBody>
        </p:sp>
        <p:sp>
          <p:nvSpPr>
            <p:cNvPr id="64" name="rc64"/>
            <p:cNvSpPr/>
            <p:nvPr/>
          </p:nvSpPr>
          <p:spPr>
            <a:xfrm>
              <a:off x="6094049" y="3356840"/>
              <a:ext cx="239888" cy="9102"/>
            </a:xfrm>
            <a:prstGeom prst="rect">
              <a:avLst/>
            </a:prstGeom>
            <a:solidFill>
              <a:srgbClr val="1CABE2">
                <a:alpha val="100000"/>
              </a:srgbClr>
            </a:solidFill>
          </p:spPr>
          <p:txBody>
            <a:bodyPr/>
            <a:lstStyle/>
            <a:p/>
          </p:txBody>
        </p:sp>
        <p:sp>
          <p:nvSpPr>
            <p:cNvPr id="65" name="rc65"/>
            <p:cNvSpPr/>
            <p:nvPr/>
          </p:nvSpPr>
          <p:spPr>
            <a:xfrm>
              <a:off x="6360593" y="3370493"/>
              <a:ext cx="239888" cy="937527"/>
            </a:xfrm>
            <a:prstGeom prst="rect">
              <a:avLst/>
            </a:prstGeom>
            <a:solidFill>
              <a:srgbClr val="80BD41">
                <a:alpha val="100000"/>
              </a:srgbClr>
            </a:solidFill>
          </p:spPr>
          <p:txBody>
            <a:bodyPr/>
            <a:lstStyle/>
            <a:p/>
          </p:txBody>
        </p:sp>
        <p:sp>
          <p:nvSpPr>
            <p:cNvPr id="66" name="rc66"/>
            <p:cNvSpPr/>
            <p:nvPr/>
          </p:nvSpPr>
          <p:spPr>
            <a:xfrm>
              <a:off x="6360593" y="3361391"/>
              <a:ext cx="239888" cy="9102"/>
            </a:xfrm>
            <a:prstGeom prst="rect">
              <a:avLst/>
            </a:prstGeom>
            <a:solidFill>
              <a:srgbClr val="1CABE2">
                <a:alpha val="100000"/>
              </a:srgbClr>
            </a:solidFill>
          </p:spPr>
          <p:txBody>
            <a:bodyPr/>
            <a:lstStyle/>
            <a:p/>
          </p:txBody>
        </p:sp>
        <p:sp>
          <p:nvSpPr>
            <p:cNvPr id="67" name="rc67"/>
            <p:cNvSpPr/>
            <p:nvPr/>
          </p:nvSpPr>
          <p:spPr>
            <a:xfrm>
              <a:off x="6627136" y="3466066"/>
              <a:ext cx="239888" cy="841954"/>
            </a:xfrm>
            <a:prstGeom prst="rect">
              <a:avLst/>
            </a:prstGeom>
            <a:solidFill>
              <a:srgbClr val="80BD41">
                <a:alpha val="100000"/>
              </a:srgbClr>
            </a:solidFill>
          </p:spPr>
          <p:txBody>
            <a:bodyPr/>
            <a:lstStyle/>
            <a:p/>
          </p:txBody>
        </p:sp>
        <p:sp>
          <p:nvSpPr>
            <p:cNvPr id="68" name="rc68"/>
            <p:cNvSpPr/>
            <p:nvPr/>
          </p:nvSpPr>
          <p:spPr>
            <a:xfrm>
              <a:off x="6627136" y="3370493"/>
              <a:ext cx="239888" cy="95573"/>
            </a:xfrm>
            <a:prstGeom prst="rect">
              <a:avLst/>
            </a:prstGeom>
            <a:solidFill>
              <a:srgbClr val="1CABE2">
                <a:alpha val="100000"/>
              </a:srgbClr>
            </a:solidFill>
          </p:spPr>
          <p:txBody>
            <a:bodyPr/>
            <a:lstStyle/>
            <a:p/>
          </p:txBody>
        </p:sp>
        <p:sp>
          <p:nvSpPr>
            <p:cNvPr id="69" name="rc69"/>
            <p:cNvSpPr/>
            <p:nvPr/>
          </p:nvSpPr>
          <p:spPr>
            <a:xfrm>
              <a:off x="6893679" y="3479720"/>
              <a:ext cx="239888" cy="828301"/>
            </a:xfrm>
            <a:prstGeom prst="rect">
              <a:avLst/>
            </a:prstGeom>
            <a:solidFill>
              <a:srgbClr val="80BD41">
                <a:alpha val="100000"/>
              </a:srgbClr>
            </a:solidFill>
          </p:spPr>
          <p:txBody>
            <a:bodyPr/>
            <a:lstStyle/>
            <a:p/>
          </p:txBody>
        </p:sp>
        <p:sp>
          <p:nvSpPr>
            <p:cNvPr id="70" name="rc70"/>
            <p:cNvSpPr/>
            <p:nvPr/>
          </p:nvSpPr>
          <p:spPr>
            <a:xfrm>
              <a:off x="6893679" y="3379595"/>
              <a:ext cx="239888" cy="100124"/>
            </a:xfrm>
            <a:prstGeom prst="rect">
              <a:avLst/>
            </a:prstGeom>
            <a:solidFill>
              <a:srgbClr val="1CABE2">
                <a:alpha val="100000"/>
              </a:srgbClr>
            </a:solidFill>
          </p:spPr>
          <p:txBody>
            <a:bodyPr/>
            <a:lstStyle/>
            <a:p/>
          </p:txBody>
        </p:sp>
        <p:sp>
          <p:nvSpPr>
            <p:cNvPr id="71" name="rc71"/>
            <p:cNvSpPr/>
            <p:nvPr/>
          </p:nvSpPr>
          <p:spPr>
            <a:xfrm>
              <a:off x="7160222" y="3466066"/>
              <a:ext cx="239888" cy="841954"/>
            </a:xfrm>
            <a:prstGeom prst="rect">
              <a:avLst/>
            </a:prstGeom>
            <a:solidFill>
              <a:srgbClr val="80BD41">
                <a:alpha val="100000"/>
              </a:srgbClr>
            </a:solidFill>
          </p:spPr>
          <p:txBody>
            <a:bodyPr/>
            <a:lstStyle/>
            <a:p/>
          </p:txBody>
        </p:sp>
        <p:sp>
          <p:nvSpPr>
            <p:cNvPr id="72" name="rc72"/>
            <p:cNvSpPr/>
            <p:nvPr/>
          </p:nvSpPr>
          <p:spPr>
            <a:xfrm>
              <a:off x="7160222" y="3393249"/>
              <a:ext cx="239888" cy="72817"/>
            </a:xfrm>
            <a:prstGeom prst="rect">
              <a:avLst/>
            </a:prstGeom>
            <a:solidFill>
              <a:srgbClr val="1CABE2">
                <a:alpha val="100000"/>
              </a:srgbClr>
            </a:solidFill>
          </p:spPr>
          <p:txBody>
            <a:bodyPr/>
            <a:lstStyle/>
            <a:p/>
          </p:txBody>
        </p:sp>
        <p:sp>
          <p:nvSpPr>
            <p:cNvPr id="73" name="rc73"/>
            <p:cNvSpPr/>
            <p:nvPr/>
          </p:nvSpPr>
          <p:spPr>
            <a:xfrm>
              <a:off x="7426765" y="3438760"/>
              <a:ext cx="239888" cy="869261"/>
            </a:xfrm>
            <a:prstGeom prst="rect">
              <a:avLst/>
            </a:prstGeom>
            <a:solidFill>
              <a:srgbClr val="80BD41">
                <a:alpha val="100000"/>
              </a:srgbClr>
            </a:solidFill>
          </p:spPr>
          <p:txBody>
            <a:bodyPr/>
            <a:lstStyle/>
            <a:p/>
          </p:txBody>
        </p:sp>
        <p:sp>
          <p:nvSpPr>
            <p:cNvPr id="74" name="rc74"/>
            <p:cNvSpPr/>
            <p:nvPr/>
          </p:nvSpPr>
          <p:spPr>
            <a:xfrm>
              <a:off x="7426765" y="3402351"/>
              <a:ext cx="239888" cy="36408"/>
            </a:xfrm>
            <a:prstGeom prst="rect">
              <a:avLst/>
            </a:prstGeom>
            <a:solidFill>
              <a:srgbClr val="1CABE2">
                <a:alpha val="100000"/>
              </a:srgbClr>
            </a:solidFill>
          </p:spPr>
          <p:txBody>
            <a:bodyPr/>
            <a:lstStyle/>
            <a:p/>
          </p:txBody>
        </p:sp>
        <p:sp>
          <p:nvSpPr>
            <p:cNvPr id="75" name="rc75"/>
            <p:cNvSpPr/>
            <p:nvPr/>
          </p:nvSpPr>
          <p:spPr>
            <a:xfrm>
              <a:off x="7693308" y="3411453"/>
              <a:ext cx="239888" cy="896568"/>
            </a:xfrm>
            <a:prstGeom prst="rect">
              <a:avLst/>
            </a:prstGeom>
            <a:solidFill>
              <a:srgbClr val="80BD41">
                <a:alpha val="100000"/>
              </a:srgbClr>
            </a:solidFill>
          </p:spPr>
          <p:txBody>
            <a:bodyPr/>
            <a:lstStyle/>
            <a:p/>
          </p:txBody>
        </p:sp>
        <p:sp>
          <p:nvSpPr>
            <p:cNvPr id="76" name="rc76"/>
            <p:cNvSpPr/>
            <p:nvPr/>
          </p:nvSpPr>
          <p:spPr>
            <a:xfrm>
              <a:off x="7693308" y="3402351"/>
              <a:ext cx="239888" cy="9102"/>
            </a:xfrm>
            <a:prstGeom prst="rect">
              <a:avLst/>
            </a:prstGeom>
            <a:solidFill>
              <a:srgbClr val="1CABE2">
                <a:alpha val="100000"/>
              </a:srgbClr>
            </a:solidFill>
          </p:spPr>
          <p:txBody>
            <a:bodyPr/>
            <a:lstStyle/>
            <a:p/>
          </p:txBody>
        </p:sp>
        <p:sp>
          <p:nvSpPr>
            <p:cNvPr id="77" name="rc77"/>
            <p:cNvSpPr/>
            <p:nvPr/>
          </p:nvSpPr>
          <p:spPr>
            <a:xfrm>
              <a:off x="7959851" y="3502475"/>
              <a:ext cx="239888" cy="805545"/>
            </a:xfrm>
            <a:prstGeom prst="rect">
              <a:avLst/>
            </a:prstGeom>
            <a:solidFill>
              <a:srgbClr val="80BD41">
                <a:alpha val="100000"/>
              </a:srgbClr>
            </a:solidFill>
          </p:spPr>
          <p:txBody>
            <a:bodyPr/>
            <a:lstStyle/>
            <a:p/>
          </p:txBody>
        </p:sp>
        <p:sp>
          <p:nvSpPr>
            <p:cNvPr id="78" name="rc78"/>
            <p:cNvSpPr/>
            <p:nvPr/>
          </p:nvSpPr>
          <p:spPr>
            <a:xfrm>
              <a:off x="7959851" y="3411453"/>
              <a:ext cx="239888" cy="91022"/>
            </a:xfrm>
            <a:prstGeom prst="rect">
              <a:avLst/>
            </a:prstGeom>
            <a:solidFill>
              <a:srgbClr val="1CABE2">
                <a:alpha val="100000"/>
              </a:srgbClr>
            </a:solidFill>
          </p:spPr>
          <p:txBody>
            <a:bodyPr/>
            <a:lstStyle/>
            <a:p/>
          </p:txBody>
        </p:sp>
        <p:sp>
          <p:nvSpPr>
            <p:cNvPr id="79" name="pl79"/>
            <p:cNvSpPr/>
            <p:nvPr/>
          </p:nvSpPr>
          <p:spPr>
            <a:xfrm>
              <a:off x="1416218" y="2095023"/>
              <a:ext cx="6663577" cy="514130"/>
            </a:xfrm>
            <a:custGeom>
              <a:avLst/>
              <a:pathLst>
                <a:path w="6663577" h="514130">
                  <a:moveTo>
                    <a:pt x="0" y="514130"/>
                  </a:moveTo>
                  <a:lnTo>
                    <a:pt x="266543" y="0"/>
                  </a:lnTo>
                  <a:lnTo>
                    <a:pt x="533086" y="0"/>
                  </a:lnTo>
                  <a:lnTo>
                    <a:pt x="799629" y="201181"/>
                  </a:lnTo>
                  <a:lnTo>
                    <a:pt x="1066172" y="0"/>
                  </a:lnTo>
                  <a:lnTo>
                    <a:pt x="1332715" y="0"/>
                  </a:lnTo>
                  <a:lnTo>
                    <a:pt x="1599258" y="111767"/>
                  </a:lnTo>
                  <a:lnTo>
                    <a:pt x="1865801" y="0"/>
                  </a:lnTo>
                  <a:lnTo>
                    <a:pt x="2132344" y="0"/>
                  </a:lnTo>
                  <a:lnTo>
                    <a:pt x="2398888" y="0"/>
                  </a:lnTo>
                  <a:lnTo>
                    <a:pt x="2665431" y="22353"/>
                  </a:lnTo>
                  <a:lnTo>
                    <a:pt x="2931974" y="0"/>
                  </a:lnTo>
                  <a:lnTo>
                    <a:pt x="3198517" y="0"/>
                  </a:lnTo>
                  <a:lnTo>
                    <a:pt x="3465060" y="0"/>
                  </a:lnTo>
                  <a:lnTo>
                    <a:pt x="3731603" y="0"/>
                  </a:lnTo>
                  <a:lnTo>
                    <a:pt x="3998146" y="0"/>
                  </a:lnTo>
                  <a:lnTo>
                    <a:pt x="4264689" y="89414"/>
                  </a:lnTo>
                  <a:lnTo>
                    <a:pt x="4531233" y="223535"/>
                  </a:lnTo>
                  <a:lnTo>
                    <a:pt x="4797776" y="0"/>
                  </a:lnTo>
                  <a:lnTo>
                    <a:pt x="5064319" y="0"/>
                  </a:lnTo>
                  <a:lnTo>
                    <a:pt x="5330862" y="201181"/>
                  </a:lnTo>
                  <a:lnTo>
                    <a:pt x="5597405" y="223535"/>
                  </a:lnTo>
                  <a:lnTo>
                    <a:pt x="5863948" y="156474"/>
                  </a:lnTo>
                  <a:lnTo>
                    <a:pt x="6130491" y="67060"/>
                  </a:lnTo>
                  <a:lnTo>
                    <a:pt x="6397034" y="0"/>
                  </a:lnTo>
                  <a:lnTo>
                    <a:pt x="6663577" y="201181"/>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91" name="tx91"/>
            <p:cNvSpPr/>
            <p:nvPr/>
          </p:nvSpPr>
          <p:spPr>
            <a:xfrm>
              <a:off x="1390092" y="282947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92" name="tx92"/>
            <p:cNvSpPr/>
            <p:nvPr/>
          </p:nvSpPr>
          <p:spPr>
            <a:xfrm>
              <a:off x="2683631" y="30115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4016347" y="31116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4" name="tx94"/>
            <p:cNvSpPr/>
            <p:nvPr/>
          </p:nvSpPr>
          <p:spPr>
            <a:xfrm>
              <a:off x="5349062" y="32084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5" name="tx95"/>
            <p:cNvSpPr/>
            <p:nvPr/>
          </p:nvSpPr>
          <p:spPr>
            <a:xfrm>
              <a:off x="6415235" y="3226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6" name="tx96"/>
            <p:cNvSpPr/>
            <p:nvPr/>
          </p:nvSpPr>
          <p:spPr>
            <a:xfrm>
              <a:off x="6681778" y="32357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7" name="tx97"/>
            <p:cNvSpPr/>
            <p:nvPr/>
          </p:nvSpPr>
          <p:spPr>
            <a:xfrm>
              <a:off x="6987498" y="324481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8" name="tx98"/>
            <p:cNvSpPr/>
            <p:nvPr/>
          </p:nvSpPr>
          <p:spPr>
            <a:xfrm>
              <a:off x="7254041" y="325391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9" name="tx99"/>
            <p:cNvSpPr/>
            <p:nvPr/>
          </p:nvSpPr>
          <p:spPr>
            <a:xfrm>
              <a:off x="7520584" y="326757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0" name="tx100"/>
            <p:cNvSpPr/>
            <p:nvPr/>
          </p:nvSpPr>
          <p:spPr>
            <a:xfrm>
              <a:off x="7787127" y="326757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1" name="tx101"/>
            <p:cNvSpPr/>
            <p:nvPr/>
          </p:nvSpPr>
          <p:spPr>
            <a:xfrm>
              <a:off x="8053670" y="328122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2" name="pl102"/>
            <p:cNvSpPr/>
            <p:nvPr/>
          </p:nvSpPr>
          <p:spPr>
            <a:xfrm>
              <a:off x="1416218"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7643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4" name="tx114"/>
            <p:cNvSpPr/>
            <p:nvPr/>
          </p:nvSpPr>
          <p:spPr>
            <a:xfrm>
              <a:off x="1362659" y="30931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6972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6" name="tx116"/>
            <p:cNvSpPr/>
            <p:nvPr/>
          </p:nvSpPr>
          <p:spPr>
            <a:xfrm>
              <a:off x="2695375" y="31158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7541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4028090" y="32250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79625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0" name="tx120"/>
            <p:cNvSpPr/>
            <p:nvPr/>
          </p:nvSpPr>
          <p:spPr>
            <a:xfrm>
              <a:off x="5360806" y="33138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8053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2" name="tx122"/>
            <p:cNvSpPr/>
            <p:nvPr/>
          </p:nvSpPr>
          <p:spPr>
            <a:xfrm>
              <a:off x="6426979" y="33320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8519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4" name="tx124"/>
            <p:cNvSpPr/>
            <p:nvPr/>
          </p:nvSpPr>
          <p:spPr>
            <a:xfrm>
              <a:off x="6693522" y="33843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8588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6" name="tx126"/>
            <p:cNvSpPr/>
            <p:nvPr/>
          </p:nvSpPr>
          <p:spPr>
            <a:xfrm>
              <a:off x="6960065" y="33957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8519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8" name="tx128"/>
            <p:cNvSpPr/>
            <p:nvPr/>
          </p:nvSpPr>
          <p:spPr>
            <a:xfrm>
              <a:off x="7226608" y="33957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8383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30" name="tx130"/>
            <p:cNvSpPr/>
            <p:nvPr/>
          </p:nvSpPr>
          <p:spPr>
            <a:xfrm>
              <a:off x="7493151" y="33866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87127" y="382583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2" name="tx132"/>
            <p:cNvSpPr/>
            <p:nvPr/>
          </p:nvSpPr>
          <p:spPr>
            <a:xfrm>
              <a:off x="7759694" y="33730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8702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34" name="tx134"/>
            <p:cNvSpPr/>
            <p:nvPr/>
          </p:nvSpPr>
          <p:spPr>
            <a:xfrm>
              <a:off x="8026237" y="342306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80250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7" name="tx137"/>
            <p:cNvSpPr/>
            <p:nvPr/>
          </p:nvSpPr>
          <p:spPr>
            <a:xfrm>
              <a:off x="810775" y="334739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8" name="tx138"/>
            <p:cNvSpPr/>
            <p:nvPr/>
          </p:nvSpPr>
          <p:spPr>
            <a:xfrm>
              <a:off x="810775" y="2890506"/>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810775" y="24375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0" name="tx140"/>
            <p:cNvSpPr/>
            <p:nvPr/>
          </p:nvSpPr>
          <p:spPr>
            <a:xfrm>
              <a:off x="810775" y="19821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2892"/>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2000-2025</a:t>
              </a:r>
            </a:p>
          </p:txBody>
        </p:sp>
        <p:sp>
          <p:nvSpPr>
            <p:cNvPr id="167" name="pl167"/>
            <p:cNvSpPr/>
            <p:nvPr/>
          </p:nvSpPr>
          <p:spPr>
            <a:xfrm>
              <a:off x="208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666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2474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8278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408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8767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457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037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618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296273" y="5954972"/>
              <a:ext cx="6511511" cy="129091"/>
            </a:xfrm>
            <a:prstGeom prst="rect">
              <a:avLst/>
            </a:prstGeom>
            <a:solidFill>
              <a:srgbClr val="80BD41">
                <a:alpha val="100000"/>
              </a:srgbClr>
            </a:solidFill>
          </p:spPr>
          <p:txBody>
            <a:bodyPr/>
            <a:lstStyle/>
            <a:p/>
          </p:txBody>
        </p:sp>
        <p:sp>
          <p:nvSpPr>
            <p:cNvPr id="181" name="rc181"/>
            <p:cNvSpPr/>
            <p:nvPr/>
          </p:nvSpPr>
          <p:spPr>
            <a:xfrm>
              <a:off x="7807785" y="5954972"/>
              <a:ext cx="63218" cy="129091"/>
            </a:xfrm>
            <a:prstGeom prst="rect">
              <a:avLst/>
            </a:prstGeom>
            <a:solidFill>
              <a:srgbClr val="1CABE2">
                <a:alpha val="100000"/>
              </a:srgbClr>
            </a:solidFill>
          </p:spPr>
          <p:txBody>
            <a:bodyPr/>
            <a:lstStyle/>
            <a:p/>
          </p:txBody>
        </p:sp>
        <p:sp>
          <p:nvSpPr>
            <p:cNvPr id="182" name="rc182"/>
            <p:cNvSpPr/>
            <p:nvPr/>
          </p:nvSpPr>
          <p:spPr>
            <a:xfrm>
              <a:off x="1296273" y="5793607"/>
              <a:ext cx="6227028" cy="129091"/>
            </a:xfrm>
            <a:prstGeom prst="rect">
              <a:avLst/>
            </a:prstGeom>
            <a:solidFill>
              <a:srgbClr val="80BD41">
                <a:alpha val="100000"/>
              </a:srgbClr>
            </a:solidFill>
          </p:spPr>
          <p:txBody>
            <a:bodyPr/>
            <a:lstStyle/>
            <a:p/>
          </p:txBody>
        </p:sp>
        <p:sp>
          <p:nvSpPr>
            <p:cNvPr id="183" name="rc183"/>
            <p:cNvSpPr/>
            <p:nvPr/>
          </p:nvSpPr>
          <p:spPr>
            <a:xfrm>
              <a:off x="7523302" y="5793607"/>
              <a:ext cx="63218" cy="129091"/>
            </a:xfrm>
            <a:prstGeom prst="rect">
              <a:avLst/>
            </a:prstGeom>
            <a:solidFill>
              <a:srgbClr val="1CABE2">
                <a:alpha val="100000"/>
              </a:srgbClr>
            </a:solidFill>
          </p:spPr>
          <p:txBody>
            <a:bodyPr/>
            <a:lstStyle/>
            <a:p/>
          </p:txBody>
        </p:sp>
        <p:sp>
          <p:nvSpPr>
            <p:cNvPr id="184" name="rc184"/>
            <p:cNvSpPr/>
            <p:nvPr/>
          </p:nvSpPr>
          <p:spPr>
            <a:xfrm>
              <a:off x="1296273" y="5632243"/>
              <a:ext cx="5594842" cy="129091"/>
            </a:xfrm>
            <a:prstGeom prst="rect">
              <a:avLst/>
            </a:prstGeom>
            <a:solidFill>
              <a:srgbClr val="80BD41">
                <a:alpha val="100000"/>
              </a:srgbClr>
            </a:solidFill>
          </p:spPr>
          <p:txBody>
            <a:bodyPr/>
            <a:lstStyle/>
            <a:p/>
          </p:txBody>
        </p:sp>
        <p:sp>
          <p:nvSpPr>
            <p:cNvPr id="185" name="rc185"/>
            <p:cNvSpPr/>
            <p:nvPr/>
          </p:nvSpPr>
          <p:spPr>
            <a:xfrm>
              <a:off x="6891116" y="5632243"/>
              <a:ext cx="632185" cy="129091"/>
            </a:xfrm>
            <a:prstGeom prst="rect">
              <a:avLst/>
            </a:prstGeom>
            <a:solidFill>
              <a:srgbClr val="1CABE2">
                <a:alpha val="100000"/>
              </a:srgbClr>
            </a:solidFill>
          </p:spPr>
          <p:txBody>
            <a:bodyPr/>
            <a:lstStyle/>
            <a:p/>
          </p:txBody>
        </p:sp>
        <p:sp>
          <p:nvSpPr>
            <p:cNvPr id="186" name="tx186"/>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7" name="tx187"/>
            <p:cNvSpPr/>
            <p:nvPr/>
          </p:nvSpPr>
          <p:spPr>
            <a:xfrm>
              <a:off x="7868878" y="581642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8" name="tx188"/>
            <p:cNvSpPr/>
            <p:nvPr/>
          </p:nvSpPr>
          <p:spPr>
            <a:xfrm>
              <a:off x="7769309" y="56550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9" name="tx189"/>
            <p:cNvSpPr/>
            <p:nvPr/>
          </p:nvSpPr>
          <p:spPr>
            <a:xfrm>
              <a:off x="4476680"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90" name="tx190"/>
            <p:cNvSpPr/>
            <p:nvPr/>
          </p:nvSpPr>
          <p:spPr>
            <a:xfrm>
              <a:off x="777759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379643" y="58190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92" name="tx192"/>
            <p:cNvSpPr/>
            <p:nvPr/>
          </p:nvSpPr>
          <p:spPr>
            <a:xfrm>
              <a:off x="7493113"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401834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94" name="tx194"/>
            <p:cNvSpPr/>
            <p:nvPr/>
          </p:nvSpPr>
          <p:spPr>
            <a:xfrm>
              <a:off x="7145410"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5" name="tx19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9" name="tx199"/>
            <p:cNvSpPr/>
            <p:nvPr/>
          </p:nvSpPr>
          <p:spPr>
            <a:xfrm>
              <a:off x="2779636"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200" name="tx200"/>
            <p:cNvSpPr/>
            <p:nvPr/>
          </p:nvSpPr>
          <p:spPr>
            <a:xfrm>
              <a:off x="4360100"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201" name="tx201"/>
            <p:cNvSpPr/>
            <p:nvPr/>
          </p:nvSpPr>
          <p:spPr>
            <a:xfrm>
              <a:off x="5940564"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202" name="tx202"/>
            <p:cNvSpPr/>
            <p:nvPr/>
          </p:nvSpPr>
          <p:spPr>
            <a:xfrm>
              <a:off x="7521028"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3" name="tx20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(90%) was lower than in 2019 (99%).
The number of children vaccinated with DTP1 decreased 14%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51560"/>
            <a:ext cx="8595360" cy="28575"/>
            <a:chOff x="292608" y="1051560"/>
            <a:chExt cx="8595360" cy="28575"/>
          </a:xfrm>
        </p:grpSpPr>
        <p:sp>
          <p:nvSpPr>
            <p:cNvPr id="20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34269"/>
            </a:xfrm>
            <a:custGeom>
              <a:avLst/>
              <a:pathLst>
                <a:path w="3397293" h="634269">
                  <a:moveTo>
                    <a:pt x="0" y="634269"/>
                  </a:moveTo>
                  <a:lnTo>
                    <a:pt x="135891" y="0"/>
                  </a:lnTo>
                  <a:lnTo>
                    <a:pt x="271783" y="546783"/>
                  </a:lnTo>
                  <a:lnTo>
                    <a:pt x="407675" y="196842"/>
                  </a:lnTo>
                  <a:lnTo>
                    <a:pt x="543566" y="174970"/>
                  </a:lnTo>
                  <a:lnTo>
                    <a:pt x="679458" y="87485"/>
                  </a:lnTo>
                  <a:lnTo>
                    <a:pt x="815350" y="306198"/>
                  </a:lnTo>
                  <a:lnTo>
                    <a:pt x="951242" y="0"/>
                  </a:lnTo>
                  <a:lnTo>
                    <a:pt x="1087133" y="65614"/>
                  </a:lnTo>
                  <a:lnTo>
                    <a:pt x="1223025" y="87485"/>
                  </a:lnTo>
                  <a:lnTo>
                    <a:pt x="1358917" y="43742"/>
                  </a:lnTo>
                  <a:lnTo>
                    <a:pt x="1494809" y="0"/>
                  </a:lnTo>
                  <a:lnTo>
                    <a:pt x="1630700" y="21871"/>
                  </a:lnTo>
                  <a:lnTo>
                    <a:pt x="1766592" y="0"/>
                  </a:lnTo>
                  <a:lnTo>
                    <a:pt x="1902484" y="0"/>
                  </a:lnTo>
                  <a:lnTo>
                    <a:pt x="2038375" y="0"/>
                  </a:lnTo>
                  <a:lnTo>
                    <a:pt x="2174267" y="87485"/>
                  </a:lnTo>
                  <a:lnTo>
                    <a:pt x="2310159" y="415555"/>
                  </a:lnTo>
                  <a:lnTo>
                    <a:pt x="2446051" y="87485"/>
                  </a:lnTo>
                  <a:lnTo>
                    <a:pt x="2581942" y="153099"/>
                  </a:lnTo>
                  <a:lnTo>
                    <a:pt x="2717834" y="284327"/>
                  </a:lnTo>
                  <a:lnTo>
                    <a:pt x="2853726" y="415555"/>
                  </a:lnTo>
                  <a:lnTo>
                    <a:pt x="2989618" y="393684"/>
                  </a:lnTo>
                  <a:lnTo>
                    <a:pt x="3125509" y="546783"/>
                  </a:lnTo>
                  <a:lnTo>
                    <a:pt x="3261401" y="0"/>
                  </a:lnTo>
                  <a:lnTo>
                    <a:pt x="3397293" y="3280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34269"/>
            </a:xfrm>
            <a:custGeom>
              <a:avLst/>
              <a:pathLst>
                <a:path w="3397293" h="634269">
                  <a:moveTo>
                    <a:pt x="0" y="634269"/>
                  </a:moveTo>
                  <a:lnTo>
                    <a:pt x="135891" y="0"/>
                  </a:lnTo>
                  <a:lnTo>
                    <a:pt x="271783" y="546783"/>
                  </a:lnTo>
                  <a:lnTo>
                    <a:pt x="407675" y="196842"/>
                  </a:lnTo>
                  <a:lnTo>
                    <a:pt x="543566" y="174970"/>
                  </a:lnTo>
                  <a:lnTo>
                    <a:pt x="679458" y="87485"/>
                  </a:lnTo>
                  <a:lnTo>
                    <a:pt x="815350" y="306198"/>
                  </a:lnTo>
                  <a:lnTo>
                    <a:pt x="951242" y="0"/>
                  </a:lnTo>
                  <a:lnTo>
                    <a:pt x="1087133" y="65614"/>
                  </a:lnTo>
                  <a:lnTo>
                    <a:pt x="1223025" y="87485"/>
                  </a:lnTo>
                  <a:lnTo>
                    <a:pt x="1358917" y="43742"/>
                  </a:lnTo>
                  <a:lnTo>
                    <a:pt x="1494809" y="0"/>
                  </a:lnTo>
                  <a:lnTo>
                    <a:pt x="1630700" y="21871"/>
                  </a:lnTo>
                  <a:lnTo>
                    <a:pt x="1766592" y="0"/>
                  </a:lnTo>
                  <a:lnTo>
                    <a:pt x="1902484" y="0"/>
                  </a:lnTo>
                  <a:lnTo>
                    <a:pt x="2038375" y="0"/>
                  </a:lnTo>
                  <a:lnTo>
                    <a:pt x="2174267" y="87485"/>
                  </a:lnTo>
                  <a:lnTo>
                    <a:pt x="2310159" y="415555"/>
                  </a:lnTo>
                  <a:lnTo>
                    <a:pt x="2446051" y="87485"/>
                  </a:lnTo>
                  <a:lnTo>
                    <a:pt x="2581942" y="153099"/>
                  </a:lnTo>
                  <a:lnTo>
                    <a:pt x="2717834" y="284327"/>
                  </a:lnTo>
                  <a:lnTo>
                    <a:pt x="2853726" y="415555"/>
                  </a:lnTo>
                  <a:lnTo>
                    <a:pt x="2989618" y="393684"/>
                  </a:lnTo>
                  <a:lnTo>
                    <a:pt x="3125509" y="546783"/>
                  </a:lnTo>
                  <a:lnTo>
                    <a:pt x="3261401" y="0"/>
                  </a:lnTo>
                  <a:lnTo>
                    <a:pt x="3397293" y="3280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34269"/>
            </a:xfrm>
            <a:custGeom>
              <a:avLst/>
              <a:pathLst>
                <a:path w="3397293" h="634269">
                  <a:moveTo>
                    <a:pt x="0" y="634269"/>
                  </a:moveTo>
                  <a:lnTo>
                    <a:pt x="135891" y="0"/>
                  </a:lnTo>
                  <a:lnTo>
                    <a:pt x="271783" y="546783"/>
                  </a:lnTo>
                  <a:lnTo>
                    <a:pt x="407675" y="196842"/>
                  </a:lnTo>
                  <a:lnTo>
                    <a:pt x="543566" y="174970"/>
                  </a:lnTo>
                  <a:lnTo>
                    <a:pt x="679458" y="87485"/>
                  </a:lnTo>
                  <a:lnTo>
                    <a:pt x="815350" y="306198"/>
                  </a:lnTo>
                  <a:lnTo>
                    <a:pt x="951242" y="0"/>
                  </a:lnTo>
                  <a:lnTo>
                    <a:pt x="1087133" y="65614"/>
                  </a:lnTo>
                  <a:lnTo>
                    <a:pt x="1223025" y="87485"/>
                  </a:lnTo>
                  <a:lnTo>
                    <a:pt x="1358917" y="43742"/>
                  </a:lnTo>
                  <a:lnTo>
                    <a:pt x="1494809" y="0"/>
                  </a:lnTo>
                  <a:lnTo>
                    <a:pt x="1630700" y="21871"/>
                  </a:lnTo>
                  <a:lnTo>
                    <a:pt x="1766592" y="0"/>
                  </a:lnTo>
                  <a:lnTo>
                    <a:pt x="1902484" y="0"/>
                  </a:lnTo>
                  <a:lnTo>
                    <a:pt x="2038375" y="0"/>
                  </a:lnTo>
                  <a:lnTo>
                    <a:pt x="2174267" y="87485"/>
                  </a:lnTo>
                  <a:lnTo>
                    <a:pt x="2310159" y="415555"/>
                  </a:lnTo>
                  <a:lnTo>
                    <a:pt x="2446051" y="87485"/>
                  </a:lnTo>
                  <a:lnTo>
                    <a:pt x="2581942" y="153099"/>
                  </a:lnTo>
                  <a:lnTo>
                    <a:pt x="2717834" y="284327"/>
                  </a:lnTo>
                  <a:lnTo>
                    <a:pt x="2853726" y="415555"/>
                  </a:lnTo>
                  <a:lnTo>
                    <a:pt x="2989618" y="393684"/>
                  </a:lnTo>
                  <a:lnTo>
                    <a:pt x="3125509" y="546783"/>
                  </a:lnTo>
                  <a:lnTo>
                    <a:pt x="3261401" y="0"/>
                  </a:lnTo>
                  <a:lnTo>
                    <a:pt x="3397293" y="3280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45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5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4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8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665" y="4988970"/>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0" name="tx60"/>
            <p:cNvSpPr/>
            <p:nvPr/>
          </p:nvSpPr>
          <p:spPr>
            <a:xfrm>
              <a:off x="29215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395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4085" y="1403693"/>
              <a:ext cx="27110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Saint Lucia, 2000-2025</a:t>
              </a:r>
            </a:p>
          </p:txBody>
        </p:sp>
        <p:sp>
          <p:nvSpPr>
            <p:cNvPr id="63" name="pl63"/>
            <p:cNvSpPr/>
            <p:nvPr/>
          </p:nvSpPr>
          <p:spPr>
            <a:xfrm>
              <a:off x="5267799" y="3710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09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117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1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3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598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60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13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62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28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611906"/>
              <a:ext cx="3397293" cy="1447788"/>
            </a:xfrm>
            <a:custGeom>
              <a:avLst/>
              <a:pathLst>
                <a:path w="3397293" h="1447788">
                  <a:moveTo>
                    <a:pt x="0" y="1447788"/>
                  </a:moveTo>
                  <a:lnTo>
                    <a:pt x="135891" y="0"/>
                  </a:lnTo>
                  <a:lnTo>
                    <a:pt x="271783" y="1248093"/>
                  </a:lnTo>
                  <a:lnTo>
                    <a:pt x="407675" y="449313"/>
                  </a:lnTo>
                  <a:lnTo>
                    <a:pt x="543566" y="399389"/>
                  </a:lnTo>
                  <a:lnTo>
                    <a:pt x="679458" y="199694"/>
                  </a:lnTo>
                  <a:lnTo>
                    <a:pt x="815350" y="698932"/>
                  </a:lnTo>
                  <a:lnTo>
                    <a:pt x="951242" y="0"/>
                  </a:lnTo>
                  <a:lnTo>
                    <a:pt x="1087133" y="149771"/>
                  </a:lnTo>
                  <a:lnTo>
                    <a:pt x="1223025" y="199694"/>
                  </a:lnTo>
                  <a:lnTo>
                    <a:pt x="1358917" y="99847"/>
                  </a:lnTo>
                  <a:lnTo>
                    <a:pt x="1494809" y="0"/>
                  </a:lnTo>
                  <a:lnTo>
                    <a:pt x="1630700" y="49923"/>
                  </a:lnTo>
                  <a:lnTo>
                    <a:pt x="1766592" y="0"/>
                  </a:lnTo>
                  <a:lnTo>
                    <a:pt x="1902484" y="0"/>
                  </a:lnTo>
                  <a:lnTo>
                    <a:pt x="2038375" y="0"/>
                  </a:lnTo>
                  <a:lnTo>
                    <a:pt x="2174267" y="199694"/>
                  </a:lnTo>
                  <a:lnTo>
                    <a:pt x="2310159" y="948550"/>
                  </a:lnTo>
                  <a:lnTo>
                    <a:pt x="2446051" y="199694"/>
                  </a:lnTo>
                  <a:lnTo>
                    <a:pt x="2581942" y="349466"/>
                  </a:lnTo>
                  <a:lnTo>
                    <a:pt x="2717834" y="649008"/>
                  </a:lnTo>
                  <a:lnTo>
                    <a:pt x="2853726" y="948550"/>
                  </a:lnTo>
                  <a:lnTo>
                    <a:pt x="2989618" y="898627"/>
                  </a:lnTo>
                  <a:lnTo>
                    <a:pt x="3125509" y="1248093"/>
                  </a:lnTo>
                  <a:lnTo>
                    <a:pt x="3261401" y="0"/>
                  </a:lnTo>
                  <a:lnTo>
                    <a:pt x="3397293" y="74885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961372"/>
              <a:ext cx="3397293" cy="698932"/>
            </a:xfrm>
            <a:custGeom>
              <a:avLst/>
              <a:pathLst>
                <a:path w="3397293" h="698932">
                  <a:moveTo>
                    <a:pt x="0" y="698932"/>
                  </a:moveTo>
                  <a:lnTo>
                    <a:pt x="135891" y="698932"/>
                  </a:lnTo>
                  <a:lnTo>
                    <a:pt x="271783" y="698932"/>
                  </a:lnTo>
                  <a:lnTo>
                    <a:pt x="407675" y="599084"/>
                  </a:lnTo>
                  <a:lnTo>
                    <a:pt x="543566" y="499237"/>
                  </a:lnTo>
                  <a:lnTo>
                    <a:pt x="679458" y="449313"/>
                  </a:lnTo>
                  <a:lnTo>
                    <a:pt x="815350" y="399389"/>
                  </a:lnTo>
                  <a:lnTo>
                    <a:pt x="951242" y="399389"/>
                  </a:lnTo>
                  <a:lnTo>
                    <a:pt x="1087133" y="249618"/>
                  </a:lnTo>
                  <a:lnTo>
                    <a:pt x="1223025" y="149771"/>
                  </a:lnTo>
                  <a:lnTo>
                    <a:pt x="1358917" y="149771"/>
                  </a:lnTo>
                  <a:lnTo>
                    <a:pt x="1494809" y="99847"/>
                  </a:lnTo>
                  <a:lnTo>
                    <a:pt x="1630700" y="99847"/>
                  </a:lnTo>
                  <a:lnTo>
                    <a:pt x="1766592" y="99847"/>
                  </a:lnTo>
                  <a:lnTo>
                    <a:pt x="1902484" y="99847"/>
                  </a:lnTo>
                  <a:lnTo>
                    <a:pt x="2038375" y="49923"/>
                  </a:lnTo>
                  <a:lnTo>
                    <a:pt x="2174267" y="0"/>
                  </a:lnTo>
                  <a:lnTo>
                    <a:pt x="2310159" y="0"/>
                  </a:lnTo>
                  <a:lnTo>
                    <a:pt x="2446051" y="0"/>
                  </a:lnTo>
                  <a:lnTo>
                    <a:pt x="2581942" y="0"/>
                  </a:lnTo>
                  <a:lnTo>
                    <a:pt x="2717834" y="149771"/>
                  </a:lnTo>
                  <a:lnTo>
                    <a:pt x="2853726" y="249618"/>
                  </a:lnTo>
                  <a:lnTo>
                    <a:pt x="2989618" y="49923"/>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62440"/>
              <a:ext cx="3397293" cy="898627"/>
            </a:xfrm>
            <a:custGeom>
              <a:avLst/>
              <a:pathLst>
                <a:path w="3397293" h="898627">
                  <a:moveTo>
                    <a:pt x="0" y="149771"/>
                  </a:moveTo>
                  <a:lnTo>
                    <a:pt x="135891" y="199694"/>
                  </a:lnTo>
                  <a:lnTo>
                    <a:pt x="271783" y="149771"/>
                  </a:lnTo>
                  <a:lnTo>
                    <a:pt x="407675" y="99847"/>
                  </a:lnTo>
                  <a:lnTo>
                    <a:pt x="543566" y="49923"/>
                  </a:lnTo>
                  <a:lnTo>
                    <a:pt x="679458" y="0"/>
                  </a:lnTo>
                  <a:lnTo>
                    <a:pt x="815350" y="49923"/>
                  </a:lnTo>
                  <a:lnTo>
                    <a:pt x="951242" y="49923"/>
                  </a:lnTo>
                  <a:lnTo>
                    <a:pt x="1087133" y="99847"/>
                  </a:lnTo>
                  <a:lnTo>
                    <a:pt x="1223025" y="0"/>
                  </a:lnTo>
                  <a:lnTo>
                    <a:pt x="1358917" y="49923"/>
                  </a:lnTo>
                  <a:lnTo>
                    <a:pt x="1494809" y="49923"/>
                  </a:lnTo>
                  <a:lnTo>
                    <a:pt x="1630700" y="49923"/>
                  </a:lnTo>
                  <a:lnTo>
                    <a:pt x="1766592" y="199694"/>
                  </a:lnTo>
                  <a:lnTo>
                    <a:pt x="1902484" y="249618"/>
                  </a:lnTo>
                  <a:lnTo>
                    <a:pt x="2038375" y="199694"/>
                  </a:lnTo>
                  <a:lnTo>
                    <a:pt x="2174267" y="249618"/>
                  </a:lnTo>
                  <a:lnTo>
                    <a:pt x="2310159" y="449313"/>
                  </a:lnTo>
                  <a:lnTo>
                    <a:pt x="2446051" y="399389"/>
                  </a:lnTo>
                  <a:lnTo>
                    <a:pt x="2581942" y="698932"/>
                  </a:lnTo>
                  <a:lnTo>
                    <a:pt x="2717834" y="848703"/>
                  </a:lnTo>
                  <a:lnTo>
                    <a:pt x="2853726" y="898627"/>
                  </a:lnTo>
                  <a:lnTo>
                    <a:pt x="2989618" y="748856"/>
                  </a:lnTo>
                  <a:lnTo>
                    <a:pt x="3125509" y="599084"/>
                  </a:lnTo>
                  <a:lnTo>
                    <a:pt x="3261401" y="549161"/>
                  </a:lnTo>
                  <a:lnTo>
                    <a:pt x="3397293" y="54916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96137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611906"/>
              <a:ext cx="3397293" cy="1447788"/>
            </a:xfrm>
            <a:custGeom>
              <a:avLst/>
              <a:pathLst>
                <a:path w="3397293" h="1447788">
                  <a:moveTo>
                    <a:pt x="0" y="1447788"/>
                  </a:moveTo>
                  <a:lnTo>
                    <a:pt x="135891" y="0"/>
                  </a:lnTo>
                  <a:lnTo>
                    <a:pt x="271783" y="1248093"/>
                  </a:lnTo>
                  <a:lnTo>
                    <a:pt x="407675" y="449313"/>
                  </a:lnTo>
                  <a:lnTo>
                    <a:pt x="543566" y="399389"/>
                  </a:lnTo>
                  <a:lnTo>
                    <a:pt x="679458" y="199694"/>
                  </a:lnTo>
                  <a:lnTo>
                    <a:pt x="815350" y="698932"/>
                  </a:lnTo>
                  <a:lnTo>
                    <a:pt x="951242" y="0"/>
                  </a:lnTo>
                  <a:lnTo>
                    <a:pt x="1087133" y="149771"/>
                  </a:lnTo>
                  <a:lnTo>
                    <a:pt x="1223025" y="199694"/>
                  </a:lnTo>
                  <a:lnTo>
                    <a:pt x="1358917" y="99847"/>
                  </a:lnTo>
                  <a:lnTo>
                    <a:pt x="1494809" y="0"/>
                  </a:lnTo>
                  <a:lnTo>
                    <a:pt x="1630700" y="49923"/>
                  </a:lnTo>
                  <a:lnTo>
                    <a:pt x="1766592" y="0"/>
                  </a:lnTo>
                  <a:lnTo>
                    <a:pt x="1902484" y="0"/>
                  </a:lnTo>
                  <a:lnTo>
                    <a:pt x="2038375" y="0"/>
                  </a:lnTo>
                  <a:lnTo>
                    <a:pt x="2174267" y="199694"/>
                  </a:lnTo>
                  <a:lnTo>
                    <a:pt x="2310159" y="948550"/>
                  </a:lnTo>
                  <a:lnTo>
                    <a:pt x="2446051" y="199694"/>
                  </a:lnTo>
                  <a:lnTo>
                    <a:pt x="2581942" y="349466"/>
                  </a:lnTo>
                  <a:lnTo>
                    <a:pt x="2717834" y="649008"/>
                  </a:lnTo>
                  <a:lnTo>
                    <a:pt x="2853726" y="948550"/>
                  </a:lnTo>
                  <a:lnTo>
                    <a:pt x="2989618" y="898627"/>
                  </a:lnTo>
                  <a:lnTo>
                    <a:pt x="3125509" y="1248093"/>
                  </a:lnTo>
                  <a:lnTo>
                    <a:pt x="3261401" y="0"/>
                  </a:lnTo>
                  <a:lnTo>
                    <a:pt x="3397293" y="748856"/>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32181"/>
              <a:ext cx="0" cy="1627513"/>
            </a:xfrm>
            <a:custGeom>
              <a:avLst/>
              <a:pathLst>
                <a:path w="0" h="1627513">
                  <a:moveTo>
                    <a:pt x="0" y="16275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32181"/>
              <a:ext cx="0" cy="379420"/>
            </a:xfrm>
            <a:custGeom>
              <a:avLst/>
              <a:pathLst>
                <a:path w="0" h="379420">
                  <a:moveTo>
                    <a:pt x="0" y="37942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32181"/>
              <a:ext cx="0" cy="279572"/>
            </a:xfrm>
            <a:custGeom>
              <a:avLst/>
              <a:pathLst>
                <a:path w="0" h="279572">
                  <a:moveTo>
                    <a:pt x="0" y="2795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32181"/>
              <a:ext cx="0" cy="179725"/>
            </a:xfrm>
            <a:custGeom>
              <a:avLst/>
              <a:pathLst>
                <a:path w="0" h="179725">
                  <a:moveTo>
                    <a:pt x="0" y="1797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32181"/>
              <a:ext cx="0" cy="529191"/>
            </a:xfrm>
            <a:custGeom>
              <a:avLst/>
              <a:pathLst>
                <a:path w="0" h="529191">
                  <a:moveTo>
                    <a:pt x="0" y="5291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32181"/>
              <a:ext cx="0" cy="179725"/>
            </a:xfrm>
            <a:custGeom>
              <a:avLst/>
              <a:pathLst>
                <a:path w="0" h="179725">
                  <a:moveTo>
                    <a:pt x="0" y="17972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32181"/>
              <a:ext cx="0" cy="928581"/>
            </a:xfrm>
            <a:custGeom>
              <a:avLst/>
              <a:pathLst>
                <a:path w="0" h="928581">
                  <a:moveTo>
                    <a:pt x="0" y="92858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611906"/>
              <a:ext cx="3397293" cy="1447788"/>
            </a:xfrm>
            <a:custGeom>
              <a:avLst/>
              <a:pathLst>
                <a:path w="3397293" h="1447788">
                  <a:moveTo>
                    <a:pt x="0" y="1447788"/>
                  </a:moveTo>
                  <a:lnTo>
                    <a:pt x="135891" y="0"/>
                  </a:lnTo>
                  <a:lnTo>
                    <a:pt x="271783" y="1248093"/>
                  </a:lnTo>
                  <a:lnTo>
                    <a:pt x="407675" y="449313"/>
                  </a:lnTo>
                  <a:lnTo>
                    <a:pt x="543566" y="399389"/>
                  </a:lnTo>
                  <a:lnTo>
                    <a:pt x="679458" y="199694"/>
                  </a:lnTo>
                  <a:lnTo>
                    <a:pt x="815350" y="698932"/>
                  </a:lnTo>
                  <a:lnTo>
                    <a:pt x="951242" y="0"/>
                  </a:lnTo>
                  <a:lnTo>
                    <a:pt x="1087133" y="149771"/>
                  </a:lnTo>
                  <a:lnTo>
                    <a:pt x="1223025" y="199694"/>
                  </a:lnTo>
                  <a:lnTo>
                    <a:pt x="1358917" y="99847"/>
                  </a:lnTo>
                  <a:lnTo>
                    <a:pt x="1494809" y="0"/>
                  </a:lnTo>
                  <a:lnTo>
                    <a:pt x="1630700" y="49923"/>
                  </a:lnTo>
                  <a:lnTo>
                    <a:pt x="1766592" y="0"/>
                  </a:lnTo>
                  <a:lnTo>
                    <a:pt x="1902484" y="0"/>
                  </a:lnTo>
                  <a:lnTo>
                    <a:pt x="2038375" y="0"/>
                  </a:lnTo>
                  <a:lnTo>
                    <a:pt x="2174267" y="199694"/>
                  </a:lnTo>
                  <a:lnTo>
                    <a:pt x="2310159" y="948550"/>
                  </a:lnTo>
                  <a:lnTo>
                    <a:pt x="2446051" y="199694"/>
                  </a:lnTo>
                  <a:lnTo>
                    <a:pt x="2581942" y="349466"/>
                  </a:lnTo>
                  <a:lnTo>
                    <a:pt x="2717834" y="649008"/>
                  </a:lnTo>
                  <a:lnTo>
                    <a:pt x="2853726" y="948550"/>
                  </a:lnTo>
                  <a:lnTo>
                    <a:pt x="2989618" y="898627"/>
                  </a:lnTo>
                  <a:lnTo>
                    <a:pt x="3125509" y="1248093"/>
                  </a:lnTo>
                  <a:lnTo>
                    <a:pt x="3261401" y="0"/>
                  </a:lnTo>
                  <a:lnTo>
                    <a:pt x="3397293" y="748856"/>
                  </a:lnTo>
                </a:path>
              </a:pathLst>
            </a:custGeom>
            <a:ln w="27101" cap="flat">
              <a:solidFill>
                <a:srgbClr val="0058AB">
                  <a:alpha val="100000"/>
                </a:srgbClr>
              </a:solidFill>
              <a:prstDash val="solid"/>
              <a:round/>
            </a:ln>
          </p:spPr>
          <p:txBody>
            <a:bodyPr/>
            <a:lstStyle/>
            <a:p/>
          </p:txBody>
        </p:sp>
        <p:sp>
          <p:nvSpPr>
            <p:cNvPr id="93" name="tx93"/>
            <p:cNvSpPr/>
            <p:nvPr/>
          </p:nvSpPr>
          <p:spPr>
            <a:xfrm>
              <a:off x="5359324" y="237309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086977" y="2371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766436" y="2373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445895" y="23744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989462" y="2371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3744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786762" y="237177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100" name="tx100"/>
            <p:cNvSpPr/>
            <p:nvPr/>
          </p:nvSpPr>
          <p:spPr>
            <a:xfrm>
              <a:off x="8902429" y="29721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7711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9077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084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092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100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107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12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12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711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33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88364" y="4988970"/>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20" name="tx120"/>
            <p:cNvSpPr/>
            <p:nvPr/>
          </p:nvSpPr>
          <p:spPr>
            <a:xfrm>
              <a:off x="72382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0065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4830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8147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1464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4888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98059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3123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3870636" cy="114824"/>
            </a:xfrm>
            <a:prstGeom prst="rect">
              <a:avLst/>
            </a:prstGeom>
            <a:solidFill>
              <a:srgbClr val="1CABE2">
                <a:alpha val="80000"/>
              </a:srgbClr>
            </a:solidFill>
          </p:spPr>
          <p:txBody>
            <a:bodyPr/>
            <a:lstStyle/>
            <a:p/>
          </p:txBody>
        </p:sp>
        <p:sp>
          <p:nvSpPr>
            <p:cNvPr id="134" name="rc134"/>
            <p:cNvSpPr/>
            <p:nvPr/>
          </p:nvSpPr>
          <p:spPr>
            <a:xfrm>
              <a:off x="1317178" y="5743865"/>
              <a:ext cx="466341" cy="114824"/>
            </a:xfrm>
            <a:prstGeom prst="rect">
              <a:avLst/>
            </a:prstGeom>
            <a:solidFill>
              <a:srgbClr val="1CABE2">
                <a:alpha val="80000"/>
              </a:srgbClr>
            </a:solidFill>
          </p:spPr>
          <p:txBody>
            <a:bodyPr/>
            <a:lstStyle/>
            <a:p/>
          </p:txBody>
        </p:sp>
        <p:sp>
          <p:nvSpPr>
            <p:cNvPr id="135" name="rc135"/>
            <p:cNvSpPr/>
            <p:nvPr/>
          </p:nvSpPr>
          <p:spPr>
            <a:xfrm>
              <a:off x="1317178" y="5600334"/>
              <a:ext cx="7321564"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41580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574751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8079221"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Saint Lucia (84%) was 1 percentage point lower than the global average (85%) and 1 percentage point higher than average across all LACR countries (83%).
National DTP3 coverage was 8 percentage points lower than in 2019 (92%).
The number of un- and undervaccinated children increased (ie. worsened) compared to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DTP3 coverage was 84% - this is 8 percentage points lower than in 2019 and 1 percentage point lower than the global average (85%).</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Saint Lucia ranked number 11 out of 33 countries for lowest DTP3 coverage (based on tied ranks).
Saint Lucia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3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55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185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811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43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746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37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99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624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0251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11006"/>
              <a:ext cx="239888" cy="901003"/>
            </a:xfrm>
            <a:prstGeom prst="rect">
              <a:avLst/>
            </a:prstGeom>
            <a:solidFill>
              <a:srgbClr val="80BD41">
                <a:alpha val="100000"/>
              </a:srgbClr>
            </a:solidFill>
          </p:spPr>
          <p:txBody>
            <a:bodyPr/>
            <a:lstStyle/>
            <a:p/>
          </p:txBody>
        </p:sp>
        <p:sp>
          <p:nvSpPr>
            <p:cNvPr id="28" name="rc28"/>
            <p:cNvSpPr/>
            <p:nvPr/>
          </p:nvSpPr>
          <p:spPr>
            <a:xfrm>
              <a:off x="1296273" y="2926111"/>
              <a:ext cx="239888" cy="384894"/>
            </a:xfrm>
            <a:prstGeom prst="rect">
              <a:avLst/>
            </a:prstGeom>
            <a:solidFill>
              <a:srgbClr val="1CABE2">
                <a:alpha val="100000"/>
              </a:srgbClr>
            </a:solidFill>
          </p:spPr>
          <p:txBody>
            <a:bodyPr/>
            <a:lstStyle/>
            <a:p/>
          </p:txBody>
        </p:sp>
        <p:sp>
          <p:nvSpPr>
            <p:cNvPr id="29" name="rc29"/>
            <p:cNvSpPr/>
            <p:nvPr/>
          </p:nvSpPr>
          <p:spPr>
            <a:xfrm>
              <a:off x="1562816" y="2978597"/>
              <a:ext cx="239888" cy="1233412"/>
            </a:xfrm>
            <a:prstGeom prst="rect">
              <a:avLst/>
            </a:prstGeom>
            <a:solidFill>
              <a:srgbClr val="80BD41">
                <a:alpha val="100000"/>
              </a:srgbClr>
            </a:solidFill>
          </p:spPr>
          <p:txBody>
            <a:bodyPr/>
            <a:lstStyle/>
            <a:p/>
          </p:txBody>
        </p:sp>
        <p:sp>
          <p:nvSpPr>
            <p:cNvPr id="30" name="rc30"/>
            <p:cNvSpPr/>
            <p:nvPr/>
          </p:nvSpPr>
          <p:spPr>
            <a:xfrm>
              <a:off x="1562816" y="2965475"/>
              <a:ext cx="239888" cy="13121"/>
            </a:xfrm>
            <a:prstGeom prst="rect">
              <a:avLst/>
            </a:prstGeom>
            <a:solidFill>
              <a:srgbClr val="1CABE2">
                <a:alpha val="100000"/>
              </a:srgbClr>
            </a:solidFill>
          </p:spPr>
          <p:txBody>
            <a:bodyPr/>
            <a:lstStyle/>
            <a:p/>
          </p:txBody>
        </p:sp>
        <p:sp>
          <p:nvSpPr>
            <p:cNvPr id="31" name="rc31"/>
            <p:cNvSpPr/>
            <p:nvPr/>
          </p:nvSpPr>
          <p:spPr>
            <a:xfrm>
              <a:off x="1829360" y="3319753"/>
              <a:ext cx="239888" cy="892255"/>
            </a:xfrm>
            <a:prstGeom prst="rect">
              <a:avLst/>
            </a:prstGeom>
            <a:solidFill>
              <a:srgbClr val="80BD41">
                <a:alpha val="100000"/>
              </a:srgbClr>
            </a:solidFill>
          </p:spPr>
          <p:txBody>
            <a:bodyPr/>
            <a:lstStyle/>
            <a:p/>
          </p:txBody>
        </p:sp>
        <p:sp>
          <p:nvSpPr>
            <p:cNvPr id="32" name="rc32"/>
            <p:cNvSpPr/>
            <p:nvPr/>
          </p:nvSpPr>
          <p:spPr>
            <a:xfrm>
              <a:off x="1829360" y="3004840"/>
              <a:ext cx="239888" cy="314913"/>
            </a:xfrm>
            <a:prstGeom prst="rect">
              <a:avLst/>
            </a:prstGeom>
            <a:solidFill>
              <a:srgbClr val="1CABE2">
                <a:alpha val="100000"/>
              </a:srgbClr>
            </a:solidFill>
          </p:spPr>
          <p:txBody>
            <a:bodyPr/>
            <a:lstStyle/>
            <a:p/>
          </p:txBody>
        </p:sp>
        <p:sp>
          <p:nvSpPr>
            <p:cNvPr id="33" name="rc33"/>
            <p:cNvSpPr/>
            <p:nvPr/>
          </p:nvSpPr>
          <p:spPr>
            <a:xfrm>
              <a:off x="2095903" y="3157923"/>
              <a:ext cx="239888" cy="1054086"/>
            </a:xfrm>
            <a:prstGeom prst="rect">
              <a:avLst/>
            </a:prstGeom>
            <a:solidFill>
              <a:srgbClr val="80BD41">
                <a:alpha val="100000"/>
              </a:srgbClr>
            </a:solidFill>
          </p:spPr>
          <p:txBody>
            <a:bodyPr/>
            <a:lstStyle/>
            <a:p/>
          </p:txBody>
        </p:sp>
        <p:sp>
          <p:nvSpPr>
            <p:cNvPr id="34" name="rc34"/>
            <p:cNvSpPr/>
            <p:nvPr/>
          </p:nvSpPr>
          <p:spPr>
            <a:xfrm>
              <a:off x="2095903" y="3039830"/>
              <a:ext cx="239888" cy="118092"/>
            </a:xfrm>
            <a:prstGeom prst="rect">
              <a:avLst/>
            </a:prstGeom>
            <a:solidFill>
              <a:srgbClr val="1CABE2">
                <a:alpha val="100000"/>
              </a:srgbClr>
            </a:solidFill>
          </p:spPr>
          <p:txBody>
            <a:bodyPr/>
            <a:lstStyle/>
            <a:p/>
          </p:txBody>
        </p:sp>
        <p:sp>
          <p:nvSpPr>
            <p:cNvPr id="35" name="rc35"/>
            <p:cNvSpPr/>
            <p:nvPr/>
          </p:nvSpPr>
          <p:spPr>
            <a:xfrm>
              <a:off x="2362446" y="3179792"/>
              <a:ext cx="239888" cy="1032217"/>
            </a:xfrm>
            <a:prstGeom prst="rect">
              <a:avLst/>
            </a:prstGeom>
            <a:solidFill>
              <a:srgbClr val="80BD41">
                <a:alpha val="100000"/>
              </a:srgbClr>
            </a:solidFill>
          </p:spPr>
          <p:txBody>
            <a:bodyPr/>
            <a:lstStyle/>
            <a:p/>
          </p:txBody>
        </p:sp>
        <p:sp>
          <p:nvSpPr>
            <p:cNvPr id="36" name="rc36"/>
            <p:cNvSpPr/>
            <p:nvPr/>
          </p:nvSpPr>
          <p:spPr>
            <a:xfrm>
              <a:off x="2362446" y="3079194"/>
              <a:ext cx="239888" cy="100597"/>
            </a:xfrm>
            <a:prstGeom prst="rect">
              <a:avLst/>
            </a:prstGeom>
            <a:solidFill>
              <a:srgbClr val="1CABE2">
                <a:alpha val="100000"/>
              </a:srgbClr>
            </a:solidFill>
          </p:spPr>
          <p:txBody>
            <a:bodyPr/>
            <a:lstStyle/>
            <a:p/>
          </p:txBody>
        </p:sp>
        <p:sp>
          <p:nvSpPr>
            <p:cNvPr id="37" name="rc37"/>
            <p:cNvSpPr/>
            <p:nvPr/>
          </p:nvSpPr>
          <p:spPr>
            <a:xfrm>
              <a:off x="2628989" y="3153549"/>
              <a:ext cx="239888" cy="1058460"/>
            </a:xfrm>
            <a:prstGeom prst="rect">
              <a:avLst/>
            </a:prstGeom>
            <a:solidFill>
              <a:srgbClr val="80BD41">
                <a:alpha val="100000"/>
              </a:srgbClr>
            </a:solidFill>
          </p:spPr>
          <p:txBody>
            <a:bodyPr/>
            <a:lstStyle/>
            <a:p/>
          </p:txBody>
        </p:sp>
        <p:sp>
          <p:nvSpPr>
            <p:cNvPr id="38" name="rc38"/>
            <p:cNvSpPr/>
            <p:nvPr/>
          </p:nvSpPr>
          <p:spPr>
            <a:xfrm>
              <a:off x="2628989" y="3096689"/>
              <a:ext cx="239888" cy="56859"/>
            </a:xfrm>
            <a:prstGeom prst="rect">
              <a:avLst/>
            </a:prstGeom>
            <a:solidFill>
              <a:srgbClr val="1CABE2">
                <a:alpha val="100000"/>
              </a:srgbClr>
            </a:solidFill>
          </p:spPr>
          <p:txBody>
            <a:bodyPr/>
            <a:lstStyle/>
            <a:p/>
          </p:txBody>
        </p:sp>
        <p:sp>
          <p:nvSpPr>
            <p:cNvPr id="39" name="rc39"/>
            <p:cNvSpPr/>
            <p:nvPr/>
          </p:nvSpPr>
          <p:spPr>
            <a:xfrm>
              <a:off x="2895532" y="3276015"/>
              <a:ext cx="239888" cy="935993"/>
            </a:xfrm>
            <a:prstGeom prst="rect">
              <a:avLst/>
            </a:prstGeom>
            <a:solidFill>
              <a:srgbClr val="80BD41">
                <a:alpha val="100000"/>
              </a:srgbClr>
            </a:solidFill>
          </p:spPr>
          <p:txBody>
            <a:bodyPr/>
            <a:lstStyle/>
            <a:p/>
          </p:txBody>
        </p:sp>
        <p:sp>
          <p:nvSpPr>
            <p:cNvPr id="40" name="rc40"/>
            <p:cNvSpPr/>
            <p:nvPr/>
          </p:nvSpPr>
          <p:spPr>
            <a:xfrm>
              <a:off x="2895532" y="3109811"/>
              <a:ext cx="239888" cy="166204"/>
            </a:xfrm>
            <a:prstGeom prst="rect">
              <a:avLst/>
            </a:prstGeom>
            <a:solidFill>
              <a:srgbClr val="1CABE2">
                <a:alpha val="100000"/>
              </a:srgbClr>
            </a:solidFill>
          </p:spPr>
          <p:txBody>
            <a:bodyPr/>
            <a:lstStyle/>
            <a:p/>
          </p:txBody>
        </p:sp>
        <p:sp>
          <p:nvSpPr>
            <p:cNvPr id="41" name="rc41"/>
            <p:cNvSpPr/>
            <p:nvPr/>
          </p:nvSpPr>
          <p:spPr>
            <a:xfrm>
              <a:off x="3162075" y="3153549"/>
              <a:ext cx="239888" cy="1058460"/>
            </a:xfrm>
            <a:prstGeom prst="rect">
              <a:avLst/>
            </a:prstGeom>
            <a:solidFill>
              <a:srgbClr val="80BD41">
                <a:alpha val="100000"/>
              </a:srgbClr>
            </a:solidFill>
          </p:spPr>
          <p:txBody>
            <a:bodyPr/>
            <a:lstStyle/>
            <a:p/>
          </p:txBody>
        </p:sp>
        <p:sp>
          <p:nvSpPr>
            <p:cNvPr id="42" name="rc42"/>
            <p:cNvSpPr/>
            <p:nvPr/>
          </p:nvSpPr>
          <p:spPr>
            <a:xfrm>
              <a:off x="3162075" y="3144801"/>
              <a:ext cx="239888" cy="8747"/>
            </a:xfrm>
            <a:prstGeom prst="rect">
              <a:avLst/>
            </a:prstGeom>
            <a:solidFill>
              <a:srgbClr val="1CABE2">
                <a:alpha val="100000"/>
              </a:srgbClr>
            </a:solidFill>
          </p:spPr>
          <p:txBody>
            <a:bodyPr/>
            <a:lstStyle/>
            <a:p/>
          </p:txBody>
        </p:sp>
        <p:sp>
          <p:nvSpPr>
            <p:cNvPr id="43" name="rc43"/>
            <p:cNvSpPr/>
            <p:nvPr/>
          </p:nvSpPr>
          <p:spPr>
            <a:xfrm>
              <a:off x="3428618" y="3192913"/>
              <a:ext cx="239888" cy="1019096"/>
            </a:xfrm>
            <a:prstGeom prst="rect">
              <a:avLst/>
            </a:prstGeom>
            <a:solidFill>
              <a:srgbClr val="80BD41">
                <a:alpha val="100000"/>
              </a:srgbClr>
            </a:solidFill>
          </p:spPr>
          <p:txBody>
            <a:bodyPr/>
            <a:lstStyle/>
            <a:p/>
          </p:txBody>
        </p:sp>
        <p:sp>
          <p:nvSpPr>
            <p:cNvPr id="44" name="rc44"/>
            <p:cNvSpPr/>
            <p:nvPr/>
          </p:nvSpPr>
          <p:spPr>
            <a:xfrm>
              <a:off x="3428618" y="3149175"/>
              <a:ext cx="239888" cy="43738"/>
            </a:xfrm>
            <a:prstGeom prst="rect">
              <a:avLst/>
            </a:prstGeom>
            <a:solidFill>
              <a:srgbClr val="1CABE2">
                <a:alpha val="100000"/>
              </a:srgbClr>
            </a:solidFill>
          </p:spPr>
          <p:txBody>
            <a:bodyPr/>
            <a:lstStyle/>
            <a:p/>
          </p:txBody>
        </p:sp>
        <p:sp>
          <p:nvSpPr>
            <p:cNvPr id="45" name="rc45"/>
            <p:cNvSpPr/>
            <p:nvPr/>
          </p:nvSpPr>
          <p:spPr>
            <a:xfrm>
              <a:off x="3695161" y="3192913"/>
              <a:ext cx="239888" cy="1019096"/>
            </a:xfrm>
            <a:prstGeom prst="rect">
              <a:avLst/>
            </a:prstGeom>
            <a:solidFill>
              <a:srgbClr val="80BD41">
                <a:alpha val="100000"/>
              </a:srgbClr>
            </a:solidFill>
          </p:spPr>
          <p:txBody>
            <a:bodyPr/>
            <a:lstStyle/>
            <a:p/>
          </p:txBody>
        </p:sp>
        <p:sp>
          <p:nvSpPr>
            <p:cNvPr id="46" name="rc46"/>
            <p:cNvSpPr/>
            <p:nvPr/>
          </p:nvSpPr>
          <p:spPr>
            <a:xfrm>
              <a:off x="3695161" y="3140427"/>
              <a:ext cx="239888" cy="52485"/>
            </a:xfrm>
            <a:prstGeom prst="rect">
              <a:avLst/>
            </a:prstGeom>
            <a:solidFill>
              <a:srgbClr val="1CABE2">
                <a:alpha val="100000"/>
              </a:srgbClr>
            </a:solidFill>
          </p:spPr>
          <p:txBody>
            <a:bodyPr/>
            <a:lstStyle/>
            <a:p/>
          </p:txBody>
        </p:sp>
        <p:sp>
          <p:nvSpPr>
            <p:cNvPr id="47" name="rc47"/>
            <p:cNvSpPr/>
            <p:nvPr/>
          </p:nvSpPr>
          <p:spPr>
            <a:xfrm>
              <a:off x="3961705" y="3223530"/>
              <a:ext cx="239888" cy="988479"/>
            </a:xfrm>
            <a:prstGeom prst="rect">
              <a:avLst/>
            </a:prstGeom>
            <a:solidFill>
              <a:srgbClr val="80BD41">
                <a:alpha val="100000"/>
              </a:srgbClr>
            </a:solidFill>
          </p:spPr>
          <p:txBody>
            <a:bodyPr/>
            <a:lstStyle/>
            <a:p/>
          </p:txBody>
        </p:sp>
        <p:sp>
          <p:nvSpPr>
            <p:cNvPr id="48" name="rc48"/>
            <p:cNvSpPr/>
            <p:nvPr/>
          </p:nvSpPr>
          <p:spPr>
            <a:xfrm>
              <a:off x="3961705" y="3192913"/>
              <a:ext cx="239888" cy="30616"/>
            </a:xfrm>
            <a:prstGeom prst="rect">
              <a:avLst/>
            </a:prstGeom>
            <a:solidFill>
              <a:srgbClr val="1CABE2">
                <a:alpha val="100000"/>
              </a:srgbClr>
            </a:solidFill>
          </p:spPr>
          <p:txBody>
            <a:bodyPr/>
            <a:lstStyle/>
            <a:p/>
          </p:txBody>
        </p:sp>
        <p:sp>
          <p:nvSpPr>
            <p:cNvPr id="49" name="rc49"/>
            <p:cNvSpPr/>
            <p:nvPr/>
          </p:nvSpPr>
          <p:spPr>
            <a:xfrm>
              <a:off x="4228248" y="3302258"/>
              <a:ext cx="239888" cy="909751"/>
            </a:xfrm>
            <a:prstGeom prst="rect">
              <a:avLst/>
            </a:prstGeom>
            <a:solidFill>
              <a:srgbClr val="80BD41">
                <a:alpha val="100000"/>
              </a:srgbClr>
            </a:solidFill>
          </p:spPr>
          <p:txBody>
            <a:bodyPr/>
            <a:lstStyle/>
            <a:p/>
          </p:txBody>
        </p:sp>
        <p:sp>
          <p:nvSpPr>
            <p:cNvPr id="50" name="rc50"/>
            <p:cNvSpPr/>
            <p:nvPr/>
          </p:nvSpPr>
          <p:spPr>
            <a:xfrm>
              <a:off x="4228248" y="3293511"/>
              <a:ext cx="239888" cy="8747"/>
            </a:xfrm>
            <a:prstGeom prst="rect">
              <a:avLst/>
            </a:prstGeom>
            <a:solidFill>
              <a:srgbClr val="1CABE2">
                <a:alpha val="100000"/>
              </a:srgbClr>
            </a:solidFill>
          </p:spPr>
          <p:txBody>
            <a:bodyPr/>
            <a:lstStyle/>
            <a:p/>
          </p:txBody>
        </p:sp>
        <p:sp>
          <p:nvSpPr>
            <p:cNvPr id="51" name="rc51"/>
            <p:cNvSpPr/>
            <p:nvPr/>
          </p:nvSpPr>
          <p:spPr>
            <a:xfrm>
              <a:off x="4494791" y="3302258"/>
              <a:ext cx="239888" cy="909751"/>
            </a:xfrm>
            <a:prstGeom prst="rect">
              <a:avLst/>
            </a:prstGeom>
            <a:solidFill>
              <a:srgbClr val="80BD41">
                <a:alpha val="100000"/>
              </a:srgbClr>
            </a:solidFill>
          </p:spPr>
          <p:txBody>
            <a:bodyPr/>
            <a:lstStyle/>
            <a:p/>
          </p:txBody>
        </p:sp>
        <p:sp>
          <p:nvSpPr>
            <p:cNvPr id="52" name="rc52"/>
            <p:cNvSpPr/>
            <p:nvPr/>
          </p:nvSpPr>
          <p:spPr>
            <a:xfrm>
              <a:off x="4494791" y="3284763"/>
              <a:ext cx="239888" cy="17495"/>
            </a:xfrm>
            <a:prstGeom prst="rect">
              <a:avLst/>
            </a:prstGeom>
            <a:solidFill>
              <a:srgbClr val="1CABE2">
                <a:alpha val="100000"/>
              </a:srgbClr>
            </a:solidFill>
          </p:spPr>
          <p:txBody>
            <a:bodyPr/>
            <a:lstStyle/>
            <a:p/>
          </p:txBody>
        </p:sp>
        <p:sp>
          <p:nvSpPr>
            <p:cNvPr id="53" name="rc53"/>
            <p:cNvSpPr/>
            <p:nvPr/>
          </p:nvSpPr>
          <p:spPr>
            <a:xfrm>
              <a:off x="4761334" y="3284763"/>
              <a:ext cx="239888" cy="927246"/>
            </a:xfrm>
            <a:prstGeom prst="rect">
              <a:avLst/>
            </a:prstGeom>
            <a:solidFill>
              <a:srgbClr val="80BD41">
                <a:alpha val="100000"/>
              </a:srgbClr>
            </a:solidFill>
          </p:spPr>
          <p:txBody>
            <a:bodyPr/>
            <a:lstStyle/>
            <a:p/>
          </p:txBody>
        </p:sp>
        <p:sp>
          <p:nvSpPr>
            <p:cNvPr id="54" name="rc54"/>
            <p:cNvSpPr/>
            <p:nvPr/>
          </p:nvSpPr>
          <p:spPr>
            <a:xfrm>
              <a:off x="4761334" y="3276015"/>
              <a:ext cx="239888" cy="8747"/>
            </a:xfrm>
            <a:prstGeom prst="rect">
              <a:avLst/>
            </a:prstGeom>
            <a:solidFill>
              <a:srgbClr val="1CABE2">
                <a:alpha val="100000"/>
              </a:srgbClr>
            </a:solidFill>
          </p:spPr>
          <p:txBody>
            <a:bodyPr/>
            <a:lstStyle/>
            <a:p/>
          </p:txBody>
        </p:sp>
        <p:sp>
          <p:nvSpPr>
            <p:cNvPr id="55" name="rc55"/>
            <p:cNvSpPr/>
            <p:nvPr/>
          </p:nvSpPr>
          <p:spPr>
            <a:xfrm>
              <a:off x="5027877" y="3289137"/>
              <a:ext cx="239888" cy="922872"/>
            </a:xfrm>
            <a:prstGeom prst="rect">
              <a:avLst/>
            </a:prstGeom>
            <a:solidFill>
              <a:srgbClr val="80BD41">
                <a:alpha val="100000"/>
              </a:srgbClr>
            </a:solidFill>
          </p:spPr>
          <p:txBody>
            <a:bodyPr/>
            <a:lstStyle/>
            <a:p/>
          </p:txBody>
        </p:sp>
        <p:sp>
          <p:nvSpPr>
            <p:cNvPr id="56" name="rc56"/>
            <p:cNvSpPr/>
            <p:nvPr/>
          </p:nvSpPr>
          <p:spPr>
            <a:xfrm>
              <a:off x="5027877" y="3280389"/>
              <a:ext cx="239888" cy="8747"/>
            </a:xfrm>
            <a:prstGeom prst="rect">
              <a:avLst/>
            </a:prstGeom>
            <a:solidFill>
              <a:srgbClr val="1CABE2">
                <a:alpha val="100000"/>
              </a:srgbClr>
            </a:solidFill>
          </p:spPr>
          <p:txBody>
            <a:bodyPr/>
            <a:lstStyle/>
            <a:p/>
          </p:txBody>
        </p:sp>
        <p:sp>
          <p:nvSpPr>
            <p:cNvPr id="57" name="rc57"/>
            <p:cNvSpPr/>
            <p:nvPr/>
          </p:nvSpPr>
          <p:spPr>
            <a:xfrm>
              <a:off x="5294420" y="3293511"/>
              <a:ext cx="239888" cy="918498"/>
            </a:xfrm>
            <a:prstGeom prst="rect">
              <a:avLst/>
            </a:prstGeom>
            <a:solidFill>
              <a:srgbClr val="80BD41">
                <a:alpha val="100000"/>
              </a:srgbClr>
            </a:solidFill>
          </p:spPr>
          <p:txBody>
            <a:bodyPr/>
            <a:lstStyle/>
            <a:p/>
          </p:txBody>
        </p:sp>
        <p:sp>
          <p:nvSpPr>
            <p:cNvPr id="58" name="rc58"/>
            <p:cNvSpPr/>
            <p:nvPr/>
          </p:nvSpPr>
          <p:spPr>
            <a:xfrm>
              <a:off x="5294420" y="3284763"/>
              <a:ext cx="239888" cy="8747"/>
            </a:xfrm>
            <a:prstGeom prst="rect">
              <a:avLst/>
            </a:prstGeom>
            <a:solidFill>
              <a:srgbClr val="1CABE2">
                <a:alpha val="100000"/>
              </a:srgbClr>
            </a:solidFill>
          </p:spPr>
          <p:txBody>
            <a:bodyPr/>
            <a:lstStyle/>
            <a:p/>
          </p:txBody>
        </p:sp>
        <p:sp>
          <p:nvSpPr>
            <p:cNvPr id="59" name="rc59"/>
            <p:cNvSpPr/>
            <p:nvPr/>
          </p:nvSpPr>
          <p:spPr>
            <a:xfrm>
              <a:off x="5560963" y="3332875"/>
              <a:ext cx="239888" cy="879134"/>
            </a:xfrm>
            <a:prstGeom prst="rect">
              <a:avLst/>
            </a:prstGeom>
            <a:solidFill>
              <a:srgbClr val="80BD41">
                <a:alpha val="100000"/>
              </a:srgbClr>
            </a:solidFill>
          </p:spPr>
          <p:txBody>
            <a:bodyPr/>
            <a:lstStyle/>
            <a:p/>
          </p:txBody>
        </p:sp>
        <p:sp>
          <p:nvSpPr>
            <p:cNvPr id="60" name="rc60"/>
            <p:cNvSpPr/>
            <p:nvPr/>
          </p:nvSpPr>
          <p:spPr>
            <a:xfrm>
              <a:off x="5560963" y="3284763"/>
              <a:ext cx="239888" cy="48111"/>
            </a:xfrm>
            <a:prstGeom prst="rect">
              <a:avLst/>
            </a:prstGeom>
            <a:solidFill>
              <a:srgbClr val="1CABE2">
                <a:alpha val="100000"/>
              </a:srgbClr>
            </a:solidFill>
          </p:spPr>
          <p:txBody>
            <a:bodyPr/>
            <a:lstStyle/>
            <a:p/>
          </p:txBody>
        </p:sp>
        <p:sp>
          <p:nvSpPr>
            <p:cNvPr id="61" name="rc61"/>
            <p:cNvSpPr/>
            <p:nvPr/>
          </p:nvSpPr>
          <p:spPr>
            <a:xfrm>
              <a:off x="5827506" y="3472836"/>
              <a:ext cx="239888" cy="739172"/>
            </a:xfrm>
            <a:prstGeom prst="rect">
              <a:avLst/>
            </a:prstGeom>
            <a:solidFill>
              <a:srgbClr val="80BD41">
                <a:alpha val="100000"/>
              </a:srgbClr>
            </a:solidFill>
          </p:spPr>
          <p:txBody>
            <a:bodyPr/>
            <a:lstStyle/>
            <a:p/>
          </p:txBody>
        </p:sp>
        <p:sp>
          <p:nvSpPr>
            <p:cNvPr id="62" name="rc62"/>
            <p:cNvSpPr/>
            <p:nvPr/>
          </p:nvSpPr>
          <p:spPr>
            <a:xfrm>
              <a:off x="5827506" y="3289137"/>
              <a:ext cx="239888" cy="183699"/>
            </a:xfrm>
            <a:prstGeom prst="rect">
              <a:avLst/>
            </a:prstGeom>
            <a:solidFill>
              <a:srgbClr val="1CABE2">
                <a:alpha val="100000"/>
              </a:srgbClr>
            </a:solidFill>
          </p:spPr>
          <p:txBody>
            <a:bodyPr/>
            <a:lstStyle/>
            <a:p/>
          </p:txBody>
        </p:sp>
        <p:sp>
          <p:nvSpPr>
            <p:cNvPr id="63" name="rc63"/>
            <p:cNvSpPr/>
            <p:nvPr/>
          </p:nvSpPr>
          <p:spPr>
            <a:xfrm>
              <a:off x="6094049" y="3341622"/>
              <a:ext cx="239888" cy="870386"/>
            </a:xfrm>
            <a:prstGeom prst="rect">
              <a:avLst/>
            </a:prstGeom>
            <a:solidFill>
              <a:srgbClr val="80BD41">
                <a:alpha val="100000"/>
              </a:srgbClr>
            </a:solidFill>
          </p:spPr>
          <p:txBody>
            <a:bodyPr/>
            <a:lstStyle/>
            <a:p/>
          </p:txBody>
        </p:sp>
        <p:sp>
          <p:nvSpPr>
            <p:cNvPr id="64" name="rc64"/>
            <p:cNvSpPr/>
            <p:nvPr/>
          </p:nvSpPr>
          <p:spPr>
            <a:xfrm>
              <a:off x="6094049" y="3297884"/>
              <a:ext cx="239888" cy="43738"/>
            </a:xfrm>
            <a:prstGeom prst="rect">
              <a:avLst/>
            </a:prstGeom>
            <a:solidFill>
              <a:srgbClr val="1CABE2">
                <a:alpha val="100000"/>
              </a:srgbClr>
            </a:solidFill>
          </p:spPr>
          <p:txBody>
            <a:bodyPr/>
            <a:lstStyle/>
            <a:p/>
          </p:txBody>
        </p:sp>
        <p:sp>
          <p:nvSpPr>
            <p:cNvPr id="65" name="rc65"/>
            <p:cNvSpPr/>
            <p:nvPr/>
          </p:nvSpPr>
          <p:spPr>
            <a:xfrm>
              <a:off x="6360593" y="3376613"/>
              <a:ext cx="239888" cy="835396"/>
            </a:xfrm>
            <a:prstGeom prst="rect">
              <a:avLst/>
            </a:prstGeom>
            <a:solidFill>
              <a:srgbClr val="80BD41">
                <a:alpha val="100000"/>
              </a:srgbClr>
            </a:solidFill>
          </p:spPr>
          <p:txBody>
            <a:bodyPr/>
            <a:lstStyle/>
            <a:p/>
          </p:txBody>
        </p:sp>
        <p:sp>
          <p:nvSpPr>
            <p:cNvPr id="66" name="rc66"/>
            <p:cNvSpPr/>
            <p:nvPr/>
          </p:nvSpPr>
          <p:spPr>
            <a:xfrm>
              <a:off x="6360593" y="3302258"/>
              <a:ext cx="239888" cy="74354"/>
            </a:xfrm>
            <a:prstGeom prst="rect">
              <a:avLst/>
            </a:prstGeom>
            <a:solidFill>
              <a:srgbClr val="1CABE2">
                <a:alpha val="100000"/>
              </a:srgbClr>
            </a:solidFill>
          </p:spPr>
          <p:txBody>
            <a:bodyPr/>
            <a:lstStyle/>
            <a:p/>
          </p:txBody>
        </p:sp>
        <p:sp>
          <p:nvSpPr>
            <p:cNvPr id="67" name="rc67"/>
            <p:cNvSpPr/>
            <p:nvPr/>
          </p:nvSpPr>
          <p:spPr>
            <a:xfrm>
              <a:off x="6627136" y="3437846"/>
              <a:ext cx="239888" cy="774163"/>
            </a:xfrm>
            <a:prstGeom prst="rect">
              <a:avLst/>
            </a:prstGeom>
            <a:solidFill>
              <a:srgbClr val="80BD41">
                <a:alpha val="100000"/>
              </a:srgbClr>
            </a:solidFill>
          </p:spPr>
          <p:txBody>
            <a:bodyPr/>
            <a:lstStyle/>
            <a:p/>
          </p:txBody>
        </p:sp>
        <p:sp>
          <p:nvSpPr>
            <p:cNvPr id="68" name="rc68"/>
            <p:cNvSpPr/>
            <p:nvPr/>
          </p:nvSpPr>
          <p:spPr>
            <a:xfrm>
              <a:off x="6627136" y="3311006"/>
              <a:ext cx="239888" cy="126840"/>
            </a:xfrm>
            <a:prstGeom prst="rect">
              <a:avLst/>
            </a:prstGeom>
            <a:solidFill>
              <a:srgbClr val="1CABE2">
                <a:alpha val="100000"/>
              </a:srgbClr>
            </a:solidFill>
          </p:spPr>
          <p:txBody>
            <a:bodyPr/>
            <a:lstStyle/>
            <a:p/>
          </p:txBody>
        </p:sp>
        <p:sp>
          <p:nvSpPr>
            <p:cNvPr id="69" name="rc69"/>
            <p:cNvSpPr/>
            <p:nvPr/>
          </p:nvSpPr>
          <p:spPr>
            <a:xfrm>
              <a:off x="6893679" y="3499079"/>
              <a:ext cx="239888" cy="712929"/>
            </a:xfrm>
            <a:prstGeom prst="rect">
              <a:avLst/>
            </a:prstGeom>
            <a:solidFill>
              <a:srgbClr val="80BD41">
                <a:alpha val="100000"/>
              </a:srgbClr>
            </a:solidFill>
          </p:spPr>
          <p:txBody>
            <a:bodyPr/>
            <a:lstStyle/>
            <a:p/>
          </p:txBody>
        </p:sp>
        <p:sp>
          <p:nvSpPr>
            <p:cNvPr id="70" name="rc70"/>
            <p:cNvSpPr/>
            <p:nvPr/>
          </p:nvSpPr>
          <p:spPr>
            <a:xfrm>
              <a:off x="6893679" y="3319753"/>
              <a:ext cx="239888" cy="179325"/>
            </a:xfrm>
            <a:prstGeom prst="rect">
              <a:avLst/>
            </a:prstGeom>
            <a:solidFill>
              <a:srgbClr val="1CABE2">
                <a:alpha val="100000"/>
              </a:srgbClr>
            </a:solidFill>
          </p:spPr>
          <p:txBody>
            <a:bodyPr/>
            <a:lstStyle/>
            <a:p/>
          </p:txBody>
        </p:sp>
        <p:sp>
          <p:nvSpPr>
            <p:cNvPr id="71" name="rc71"/>
            <p:cNvSpPr/>
            <p:nvPr/>
          </p:nvSpPr>
          <p:spPr>
            <a:xfrm>
              <a:off x="7160222" y="3499079"/>
              <a:ext cx="239888" cy="712929"/>
            </a:xfrm>
            <a:prstGeom prst="rect">
              <a:avLst/>
            </a:prstGeom>
            <a:solidFill>
              <a:srgbClr val="80BD41">
                <a:alpha val="100000"/>
              </a:srgbClr>
            </a:solidFill>
          </p:spPr>
          <p:txBody>
            <a:bodyPr/>
            <a:lstStyle/>
            <a:p/>
          </p:txBody>
        </p:sp>
        <p:sp>
          <p:nvSpPr>
            <p:cNvPr id="72" name="rc72"/>
            <p:cNvSpPr/>
            <p:nvPr/>
          </p:nvSpPr>
          <p:spPr>
            <a:xfrm>
              <a:off x="7160222" y="3332875"/>
              <a:ext cx="239888" cy="166204"/>
            </a:xfrm>
            <a:prstGeom prst="rect">
              <a:avLst/>
            </a:prstGeom>
            <a:solidFill>
              <a:srgbClr val="1CABE2">
                <a:alpha val="100000"/>
              </a:srgbClr>
            </a:solidFill>
          </p:spPr>
          <p:txBody>
            <a:bodyPr/>
            <a:lstStyle/>
            <a:p/>
          </p:txBody>
        </p:sp>
        <p:sp>
          <p:nvSpPr>
            <p:cNvPr id="73" name="rc73"/>
            <p:cNvSpPr/>
            <p:nvPr/>
          </p:nvSpPr>
          <p:spPr>
            <a:xfrm>
              <a:off x="7426765" y="3564686"/>
              <a:ext cx="239888" cy="647322"/>
            </a:xfrm>
            <a:prstGeom prst="rect">
              <a:avLst/>
            </a:prstGeom>
            <a:solidFill>
              <a:srgbClr val="80BD41">
                <a:alpha val="100000"/>
              </a:srgbClr>
            </a:solidFill>
          </p:spPr>
          <p:txBody>
            <a:bodyPr/>
            <a:lstStyle/>
            <a:p/>
          </p:txBody>
        </p:sp>
        <p:sp>
          <p:nvSpPr>
            <p:cNvPr id="74" name="rc74"/>
            <p:cNvSpPr/>
            <p:nvPr/>
          </p:nvSpPr>
          <p:spPr>
            <a:xfrm>
              <a:off x="7426765" y="3337249"/>
              <a:ext cx="239888" cy="227437"/>
            </a:xfrm>
            <a:prstGeom prst="rect">
              <a:avLst/>
            </a:prstGeom>
            <a:solidFill>
              <a:srgbClr val="1CABE2">
                <a:alpha val="100000"/>
              </a:srgbClr>
            </a:solidFill>
          </p:spPr>
          <p:txBody>
            <a:bodyPr/>
            <a:lstStyle/>
            <a:p/>
          </p:txBody>
        </p:sp>
        <p:sp>
          <p:nvSpPr>
            <p:cNvPr id="75" name="rc75"/>
            <p:cNvSpPr/>
            <p:nvPr/>
          </p:nvSpPr>
          <p:spPr>
            <a:xfrm>
              <a:off x="7693308" y="3350370"/>
              <a:ext cx="239888" cy="861639"/>
            </a:xfrm>
            <a:prstGeom prst="rect">
              <a:avLst/>
            </a:prstGeom>
            <a:solidFill>
              <a:srgbClr val="80BD41">
                <a:alpha val="100000"/>
              </a:srgbClr>
            </a:solidFill>
          </p:spPr>
          <p:txBody>
            <a:bodyPr/>
            <a:lstStyle/>
            <a:p/>
          </p:txBody>
        </p:sp>
        <p:sp>
          <p:nvSpPr>
            <p:cNvPr id="76" name="rc76"/>
            <p:cNvSpPr/>
            <p:nvPr/>
          </p:nvSpPr>
          <p:spPr>
            <a:xfrm>
              <a:off x="7693308" y="3341622"/>
              <a:ext cx="239888" cy="8747"/>
            </a:xfrm>
            <a:prstGeom prst="rect">
              <a:avLst/>
            </a:prstGeom>
            <a:solidFill>
              <a:srgbClr val="1CABE2">
                <a:alpha val="100000"/>
              </a:srgbClr>
            </a:solidFill>
          </p:spPr>
          <p:txBody>
            <a:bodyPr/>
            <a:lstStyle/>
            <a:p/>
          </p:txBody>
        </p:sp>
        <p:sp>
          <p:nvSpPr>
            <p:cNvPr id="77" name="rc77"/>
            <p:cNvSpPr/>
            <p:nvPr/>
          </p:nvSpPr>
          <p:spPr>
            <a:xfrm>
              <a:off x="7959851" y="3490332"/>
              <a:ext cx="239888" cy="721677"/>
            </a:xfrm>
            <a:prstGeom prst="rect">
              <a:avLst/>
            </a:prstGeom>
            <a:solidFill>
              <a:srgbClr val="80BD41">
                <a:alpha val="100000"/>
              </a:srgbClr>
            </a:solidFill>
          </p:spPr>
          <p:txBody>
            <a:bodyPr/>
            <a:lstStyle/>
            <a:p/>
          </p:txBody>
        </p:sp>
        <p:sp>
          <p:nvSpPr>
            <p:cNvPr id="78" name="rc78"/>
            <p:cNvSpPr/>
            <p:nvPr/>
          </p:nvSpPr>
          <p:spPr>
            <a:xfrm>
              <a:off x="7959851" y="3354744"/>
              <a:ext cx="239888" cy="135587"/>
            </a:xfrm>
            <a:prstGeom prst="rect">
              <a:avLst/>
            </a:prstGeom>
            <a:solidFill>
              <a:srgbClr val="1CABE2">
                <a:alpha val="100000"/>
              </a:srgbClr>
            </a:solidFill>
          </p:spPr>
          <p:txBody>
            <a:bodyPr/>
            <a:lstStyle/>
            <a:p/>
          </p:txBody>
        </p:sp>
        <p:sp>
          <p:nvSpPr>
            <p:cNvPr id="79" name="pl79"/>
            <p:cNvSpPr/>
            <p:nvPr/>
          </p:nvSpPr>
          <p:spPr>
            <a:xfrm>
              <a:off x="1416218" y="2085226"/>
              <a:ext cx="6663577" cy="622997"/>
            </a:xfrm>
            <a:custGeom>
              <a:avLst/>
              <a:pathLst>
                <a:path w="6663577" h="622997">
                  <a:moveTo>
                    <a:pt x="0" y="622997"/>
                  </a:moveTo>
                  <a:lnTo>
                    <a:pt x="266543" y="0"/>
                  </a:lnTo>
                  <a:lnTo>
                    <a:pt x="533086" y="537066"/>
                  </a:lnTo>
                  <a:lnTo>
                    <a:pt x="799629" y="193343"/>
                  </a:lnTo>
                  <a:lnTo>
                    <a:pt x="1066172" y="171861"/>
                  </a:lnTo>
                  <a:lnTo>
                    <a:pt x="1332715" y="85930"/>
                  </a:lnTo>
                  <a:lnTo>
                    <a:pt x="1599258" y="300757"/>
                  </a:lnTo>
                  <a:lnTo>
                    <a:pt x="1865801" y="0"/>
                  </a:lnTo>
                  <a:lnTo>
                    <a:pt x="2132344" y="64447"/>
                  </a:lnTo>
                  <a:lnTo>
                    <a:pt x="2398888" y="85930"/>
                  </a:lnTo>
                  <a:lnTo>
                    <a:pt x="2665431" y="42965"/>
                  </a:lnTo>
                  <a:lnTo>
                    <a:pt x="2931974" y="0"/>
                  </a:lnTo>
                  <a:lnTo>
                    <a:pt x="3198517" y="21482"/>
                  </a:lnTo>
                  <a:lnTo>
                    <a:pt x="3465060" y="0"/>
                  </a:lnTo>
                  <a:lnTo>
                    <a:pt x="3731603" y="0"/>
                  </a:lnTo>
                  <a:lnTo>
                    <a:pt x="3998146" y="0"/>
                  </a:lnTo>
                  <a:lnTo>
                    <a:pt x="4264689" y="85930"/>
                  </a:lnTo>
                  <a:lnTo>
                    <a:pt x="4531233" y="408170"/>
                  </a:lnTo>
                  <a:lnTo>
                    <a:pt x="4797776" y="85930"/>
                  </a:lnTo>
                  <a:lnTo>
                    <a:pt x="5064319" y="150378"/>
                  </a:lnTo>
                  <a:lnTo>
                    <a:pt x="5330862" y="279274"/>
                  </a:lnTo>
                  <a:lnTo>
                    <a:pt x="5597405" y="408170"/>
                  </a:lnTo>
                  <a:lnTo>
                    <a:pt x="5863948" y="386687"/>
                  </a:lnTo>
                  <a:lnTo>
                    <a:pt x="6130491" y="537066"/>
                  </a:lnTo>
                  <a:lnTo>
                    <a:pt x="6397034" y="0"/>
                  </a:lnTo>
                  <a:lnTo>
                    <a:pt x="6663577" y="322239"/>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7" name="tx87"/>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7486420"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9" name="tx89"/>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91" name="tx91"/>
            <p:cNvSpPr/>
            <p:nvPr/>
          </p:nvSpPr>
          <p:spPr>
            <a:xfrm>
              <a:off x="1390092" y="2785765"/>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92" name="tx92"/>
            <p:cNvSpPr/>
            <p:nvPr/>
          </p:nvSpPr>
          <p:spPr>
            <a:xfrm>
              <a:off x="2683631" y="29607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4016347" y="30569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4" name="tx94"/>
            <p:cNvSpPr/>
            <p:nvPr/>
          </p:nvSpPr>
          <p:spPr>
            <a:xfrm>
              <a:off x="5349062" y="314998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5" name="tx95"/>
            <p:cNvSpPr/>
            <p:nvPr/>
          </p:nvSpPr>
          <p:spPr>
            <a:xfrm>
              <a:off x="6415235" y="31674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6" name="tx96"/>
            <p:cNvSpPr/>
            <p:nvPr/>
          </p:nvSpPr>
          <p:spPr>
            <a:xfrm>
              <a:off x="6681778" y="31762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7" name="tx97"/>
            <p:cNvSpPr/>
            <p:nvPr/>
          </p:nvSpPr>
          <p:spPr>
            <a:xfrm>
              <a:off x="6987498" y="318497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8" name="tx98"/>
            <p:cNvSpPr/>
            <p:nvPr/>
          </p:nvSpPr>
          <p:spPr>
            <a:xfrm>
              <a:off x="7254041" y="319372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9" name="tx99"/>
            <p:cNvSpPr/>
            <p:nvPr/>
          </p:nvSpPr>
          <p:spPr>
            <a:xfrm>
              <a:off x="7520584" y="320684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0" name="tx100"/>
            <p:cNvSpPr/>
            <p:nvPr/>
          </p:nvSpPr>
          <p:spPr>
            <a:xfrm>
              <a:off x="7787127" y="320684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1" name="tx101"/>
            <p:cNvSpPr/>
            <p:nvPr/>
          </p:nvSpPr>
          <p:spPr>
            <a:xfrm>
              <a:off x="8053670" y="321996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2" name="pl102"/>
            <p:cNvSpPr/>
            <p:nvPr/>
          </p:nvSpPr>
          <p:spPr>
            <a:xfrm>
              <a:off x="1416218"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429653"/>
            </a:xfrm>
            <a:custGeom>
              <a:avLst/>
              <a:pathLst>
                <a:path w="0" h="429653">
                  <a:moveTo>
                    <a:pt x="0" y="4296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7276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4" name="tx114"/>
            <p:cNvSpPr/>
            <p:nvPr/>
          </p:nvSpPr>
          <p:spPr>
            <a:xfrm>
              <a:off x="1362659" y="30846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6488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2695375" y="30912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6826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4028090" y="31743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7188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0" name="tx120"/>
            <p:cNvSpPr/>
            <p:nvPr/>
          </p:nvSpPr>
          <p:spPr>
            <a:xfrm>
              <a:off x="5360806" y="325523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7592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6426979" y="33055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7898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4" name="tx124"/>
            <p:cNvSpPr/>
            <p:nvPr/>
          </p:nvSpPr>
          <p:spPr>
            <a:xfrm>
              <a:off x="6693522" y="33405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8204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6960065" y="33755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8204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8" name="tx128"/>
            <p:cNvSpPr/>
            <p:nvPr/>
          </p:nvSpPr>
          <p:spPr>
            <a:xfrm>
              <a:off x="7226608" y="33820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8533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30" name="tx130"/>
            <p:cNvSpPr/>
            <p:nvPr/>
          </p:nvSpPr>
          <p:spPr>
            <a:xfrm>
              <a:off x="7493151" y="34170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87127" y="374728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2" name="tx132"/>
            <p:cNvSpPr/>
            <p:nvPr/>
          </p:nvSpPr>
          <p:spPr>
            <a:xfrm>
              <a:off x="7759694" y="33120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8161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34" name="tx134"/>
            <p:cNvSpPr/>
            <p:nvPr/>
          </p:nvSpPr>
          <p:spPr>
            <a:xfrm>
              <a:off x="8026237" y="33886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2422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7" name="tx137"/>
            <p:cNvSpPr/>
            <p:nvPr/>
          </p:nvSpPr>
          <p:spPr>
            <a:xfrm>
              <a:off x="810775" y="328683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8" name="tx138"/>
            <p:cNvSpPr/>
            <p:nvPr/>
          </p:nvSpPr>
          <p:spPr>
            <a:xfrm>
              <a:off x="810775" y="28476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810775" y="241248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0" name="tx140"/>
            <p:cNvSpPr/>
            <p:nvPr/>
          </p:nvSpPr>
          <p:spPr>
            <a:xfrm>
              <a:off x="810775" y="197476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2892"/>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2000-2025</a:t>
              </a:r>
            </a:p>
          </p:txBody>
        </p:sp>
        <p:sp>
          <p:nvSpPr>
            <p:cNvPr id="167" name="pl167"/>
            <p:cNvSpPr/>
            <p:nvPr/>
          </p:nvSpPr>
          <p:spPr>
            <a:xfrm>
              <a:off x="20865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6669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2474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8278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4083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8767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4572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03766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61812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296273" y="5840557"/>
              <a:ext cx="6037372" cy="124062"/>
            </a:xfrm>
            <a:prstGeom prst="rect">
              <a:avLst/>
            </a:prstGeom>
            <a:solidFill>
              <a:srgbClr val="80BD41">
                <a:alpha val="100000"/>
              </a:srgbClr>
            </a:solidFill>
          </p:spPr>
          <p:txBody>
            <a:bodyPr/>
            <a:lstStyle/>
            <a:p/>
          </p:txBody>
        </p:sp>
        <p:sp>
          <p:nvSpPr>
            <p:cNvPr id="181" name="rc181"/>
            <p:cNvSpPr/>
            <p:nvPr/>
          </p:nvSpPr>
          <p:spPr>
            <a:xfrm>
              <a:off x="7333646" y="5840557"/>
              <a:ext cx="537357" cy="124062"/>
            </a:xfrm>
            <a:prstGeom prst="rect">
              <a:avLst/>
            </a:prstGeom>
            <a:solidFill>
              <a:srgbClr val="1CABE2">
                <a:alpha val="100000"/>
              </a:srgbClr>
            </a:solidFill>
          </p:spPr>
          <p:txBody>
            <a:bodyPr/>
            <a:lstStyle/>
            <a:p/>
          </p:txBody>
        </p:sp>
        <p:sp>
          <p:nvSpPr>
            <p:cNvPr id="182" name="rc182"/>
            <p:cNvSpPr/>
            <p:nvPr/>
          </p:nvSpPr>
          <p:spPr>
            <a:xfrm>
              <a:off x="1296273" y="5685479"/>
              <a:ext cx="6227028" cy="124062"/>
            </a:xfrm>
            <a:prstGeom prst="rect">
              <a:avLst/>
            </a:prstGeom>
            <a:solidFill>
              <a:srgbClr val="80BD41">
                <a:alpha val="100000"/>
              </a:srgbClr>
            </a:solidFill>
          </p:spPr>
          <p:txBody>
            <a:bodyPr/>
            <a:lstStyle/>
            <a:p/>
          </p:txBody>
        </p:sp>
        <p:sp>
          <p:nvSpPr>
            <p:cNvPr id="183" name="rc183"/>
            <p:cNvSpPr/>
            <p:nvPr/>
          </p:nvSpPr>
          <p:spPr>
            <a:xfrm>
              <a:off x="7523302" y="5685479"/>
              <a:ext cx="63218" cy="124062"/>
            </a:xfrm>
            <a:prstGeom prst="rect">
              <a:avLst/>
            </a:prstGeom>
            <a:solidFill>
              <a:srgbClr val="1CABE2">
                <a:alpha val="100000"/>
              </a:srgbClr>
            </a:solidFill>
          </p:spPr>
          <p:txBody>
            <a:bodyPr/>
            <a:lstStyle/>
            <a:p/>
          </p:txBody>
        </p:sp>
        <p:sp>
          <p:nvSpPr>
            <p:cNvPr id="184" name="rc184"/>
            <p:cNvSpPr/>
            <p:nvPr/>
          </p:nvSpPr>
          <p:spPr>
            <a:xfrm>
              <a:off x="1296273" y="5530401"/>
              <a:ext cx="5215531" cy="124062"/>
            </a:xfrm>
            <a:prstGeom prst="rect">
              <a:avLst/>
            </a:prstGeom>
            <a:solidFill>
              <a:srgbClr val="80BD41">
                <a:alpha val="100000"/>
              </a:srgbClr>
            </a:solidFill>
          </p:spPr>
          <p:txBody>
            <a:bodyPr/>
            <a:lstStyle/>
            <a:p/>
          </p:txBody>
        </p:sp>
        <p:sp>
          <p:nvSpPr>
            <p:cNvPr id="185" name="rc185"/>
            <p:cNvSpPr/>
            <p:nvPr/>
          </p:nvSpPr>
          <p:spPr>
            <a:xfrm>
              <a:off x="6511805" y="5530401"/>
              <a:ext cx="979887" cy="124062"/>
            </a:xfrm>
            <a:prstGeom prst="rect">
              <a:avLst/>
            </a:prstGeom>
            <a:solidFill>
              <a:srgbClr val="1CABE2">
                <a:alpha val="100000"/>
              </a:srgbClr>
            </a:solidFill>
          </p:spPr>
          <p:txBody>
            <a:bodyPr/>
            <a:lstStyle/>
            <a:p/>
          </p:txBody>
        </p:sp>
        <p:sp>
          <p:nvSpPr>
            <p:cNvPr id="186" name="tx186"/>
            <p:cNvSpPr/>
            <p:nvPr/>
          </p:nvSpPr>
          <p:spPr>
            <a:xfrm>
              <a:off x="811936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7" name="tx187"/>
            <p:cNvSpPr/>
            <p:nvPr/>
          </p:nvSpPr>
          <p:spPr>
            <a:xfrm>
              <a:off x="7868878" y="5705786"/>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8" name="tx188"/>
            <p:cNvSpPr/>
            <p:nvPr/>
          </p:nvSpPr>
          <p:spPr>
            <a:xfrm>
              <a:off x="7769309" y="555070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9" name="tx189"/>
            <p:cNvSpPr/>
            <p:nvPr/>
          </p:nvSpPr>
          <p:spPr>
            <a:xfrm>
              <a:off x="4239611"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90" name="tx190"/>
            <p:cNvSpPr/>
            <p:nvPr/>
          </p:nvSpPr>
          <p:spPr>
            <a:xfrm>
              <a:off x="754052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4379643" y="57083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92" name="tx192"/>
            <p:cNvSpPr/>
            <p:nvPr/>
          </p:nvSpPr>
          <p:spPr>
            <a:xfrm>
              <a:off x="7493113"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3828690"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94" name="tx194"/>
            <p:cNvSpPr/>
            <p:nvPr/>
          </p:nvSpPr>
          <p:spPr>
            <a:xfrm>
              <a:off x="6939950"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5" name="tx19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9" name="tx199"/>
            <p:cNvSpPr/>
            <p:nvPr/>
          </p:nvSpPr>
          <p:spPr>
            <a:xfrm>
              <a:off x="2779636"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200" name="tx200"/>
            <p:cNvSpPr/>
            <p:nvPr/>
          </p:nvSpPr>
          <p:spPr>
            <a:xfrm>
              <a:off x="4360100"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201" name="tx201"/>
            <p:cNvSpPr/>
            <p:nvPr/>
          </p:nvSpPr>
          <p:spPr>
            <a:xfrm>
              <a:off x="5940564"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202" name="tx202"/>
            <p:cNvSpPr/>
            <p:nvPr/>
          </p:nvSpPr>
          <p:spPr>
            <a:xfrm>
              <a:off x="7521028"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3" name="tx203"/>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5" name="tx205"/>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(84%) was lower than in 2019 (92%).
The number of children vaccinated with DTP3 decreased 14%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0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85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6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897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674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4066462"/>
              <a:ext cx="239888" cy="145547"/>
            </a:xfrm>
            <a:prstGeom prst="rect">
              <a:avLst/>
            </a:prstGeom>
            <a:solidFill>
              <a:srgbClr val="E2231A">
                <a:alpha val="90196"/>
              </a:srgbClr>
            </a:solidFill>
          </p:spPr>
          <p:txBody>
            <a:bodyPr/>
            <a:lstStyle/>
            <a:p/>
          </p:txBody>
        </p:sp>
        <p:sp>
          <p:nvSpPr>
            <p:cNvPr id="23" name="rc23"/>
            <p:cNvSpPr/>
            <p:nvPr/>
          </p:nvSpPr>
          <p:spPr>
            <a:xfrm>
              <a:off x="1562816" y="4082908"/>
              <a:ext cx="239888" cy="129101"/>
            </a:xfrm>
            <a:prstGeom prst="rect">
              <a:avLst/>
            </a:prstGeom>
            <a:solidFill>
              <a:srgbClr val="E2231A">
                <a:alpha val="90196"/>
              </a:srgbClr>
            </a:solidFill>
          </p:spPr>
          <p:txBody>
            <a:bodyPr/>
            <a:lstStyle/>
            <a:p/>
          </p:txBody>
        </p:sp>
        <p:sp>
          <p:nvSpPr>
            <p:cNvPr id="24" name="rc24"/>
            <p:cNvSpPr/>
            <p:nvPr/>
          </p:nvSpPr>
          <p:spPr>
            <a:xfrm>
              <a:off x="1829360" y="4189396"/>
              <a:ext cx="239888" cy="22613"/>
            </a:xfrm>
            <a:prstGeom prst="rect">
              <a:avLst/>
            </a:prstGeom>
            <a:solidFill>
              <a:srgbClr val="E2231A">
                <a:alpha val="90196"/>
              </a:srgbClr>
            </a:solidFill>
          </p:spPr>
          <p:txBody>
            <a:bodyPr/>
            <a:lstStyle/>
            <a:p/>
          </p:txBody>
        </p:sp>
        <p:sp>
          <p:nvSpPr>
            <p:cNvPr id="25" name="rc25"/>
            <p:cNvSpPr/>
            <p:nvPr/>
          </p:nvSpPr>
          <p:spPr>
            <a:xfrm>
              <a:off x="2095903" y="4102232"/>
              <a:ext cx="239888" cy="109777"/>
            </a:xfrm>
            <a:prstGeom prst="rect">
              <a:avLst/>
            </a:prstGeom>
            <a:solidFill>
              <a:srgbClr val="E2231A">
                <a:alpha val="90196"/>
              </a:srgbClr>
            </a:solidFill>
          </p:spPr>
          <p:txBody>
            <a:bodyPr/>
            <a:lstStyle/>
            <a:p/>
          </p:txBody>
        </p:sp>
        <p:sp>
          <p:nvSpPr>
            <p:cNvPr id="26" name="rc26"/>
            <p:cNvSpPr/>
            <p:nvPr/>
          </p:nvSpPr>
          <p:spPr>
            <a:xfrm>
              <a:off x="2362446" y="4158559"/>
              <a:ext cx="239888" cy="53449"/>
            </a:xfrm>
            <a:prstGeom prst="rect">
              <a:avLst/>
            </a:prstGeom>
            <a:solidFill>
              <a:srgbClr val="E2231A">
                <a:alpha val="90196"/>
              </a:srgbClr>
            </a:solidFill>
          </p:spPr>
          <p:txBody>
            <a:bodyPr/>
            <a:lstStyle/>
            <a:p/>
          </p:txBody>
        </p:sp>
        <p:sp>
          <p:nvSpPr>
            <p:cNvPr id="27" name="rc27"/>
            <p:cNvSpPr/>
            <p:nvPr/>
          </p:nvSpPr>
          <p:spPr>
            <a:xfrm>
              <a:off x="2628989" y="4149103"/>
              <a:ext cx="239888" cy="62906"/>
            </a:xfrm>
            <a:prstGeom prst="rect">
              <a:avLst/>
            </a:prstGeom>
            <a:solidFill>
              <a:srgbClr val="E2231A">
                <a:alpha val="90196"/>
              </a:srgbClr>
            </a:solidFill>
          </p:spPr>
          <p:txBody>
            <a:bodyPr/>
            <a:lstStyle/>
            <a:p/>
          </p:txBody>
        </p:sp>
        <p:sp>
          <p:nvSpPr>
            <p:cNvPr id="28" name="rc28"/>
            <p:cNvSpPr/>
            <p:nvPr/>
          </p:nvSpPr>
          <p:spPr>
            <a:xfrm>
              <a:off x="2895532" y="4149925"/>
              <a:ext cx="239888" cy="62083"/>
            </a:xfrm>
            <a:prstGeom prst="rect">
              <a:avLst/>
            </a:prstGeom>
            <a:solidFill>
              <a:srgbClr val="E2231A">
                <a:alpha val="90196"/>
              </a:srgbClr>
            </a:solidFill>
          </p:spPr>
          <p:txBody>
            <a:bodyPr/>
            <a:lstStyle/>
            <a:p/>
          </p:txBody>
        </p:sp>
        <p:sp>
          <p:nvSpPr>
            <p:cNvPr id="29" name="rc29"/>
            <p:cNvSpPr/>
            <p:nvPr/>
          </p:nvSpPr>
          <p:spPr>
            <a:xfrm>
              <a:off x="3162075" y="4151570"/>
              <a:ext cx="239888" cy="60439"/>
            </a:xfrm>
            <a:prstGeom prst="rect">
              <a:avLst/>
            </a:prstGeom>
            <a:solidFill>
              <a:srgbClr val="E2231A">
                <a:alpha val="90196"/>
              </a:srgbClr>
            </a:solidFill>
          </p:spPr>
          <p:txBody>
            <a:bodyPr/>
            <a:lstStyle/>
            <a:p/>
          </p:txBody>
        </p:sp>
        <p:sp>
          <p:nvSpPr>
            <p:cNvPr id="30" name="rc30"/>
            <p:cNvSpPr/>
            <p:nvPr/>
          </p:nvSpPr>
          <p:spPr>
            <a:xfrm>
              <a:off x="3428618" y="4202142"/>
              <a:ext cx="239888" cy="9867"/>
            </a:xfrm>
            <a:prstGeom prst="rect">
              <a:avLst/>
            </a:prstGeom>
            <a:solidFill>
              <a:srgbClr val="E2231A">
                <a:alpha val="90196"/>
              </a:srgbClr>
            </a:solidFill>
          </p:spPr>
          <p:txBody>
            <a:bodyPr/>
            <a:lstStyle/>
            <a:p/>
          </p:txBody>
        </p:sp>
        <p:sp>
          <p:nvSpPr>
            <p:cNvPr id="31" name="rc31"/>
            <p:cNvSpPr/>
            <p:nvPr/>
          </p:nvSpPr>
          <p:spPr>
            <a:xfrm>
              <a:off x="3695161" y="4202142"/>
              <a:ext cx="239888" cy="9867"/>
            </a:xfrm>
            <a:prstGeom prst="rect">
              <a:avLst/>
            </a:prstGeom>
            <a:solidFill>
              <a:srgbClr val="E2231A">
                <a:alpha val="90196"/>
              </a:srgbClr>
            </a:solidFill>
          </p:spPr>
          <p:txBody>
            <a:bodyPr/>
            <a:lstStyle/>
            <a:p/>
          </p:txBody>
        </p:sp>
        <p:sp>
          <p:nvSpPr>
            <p:cNvPr id="32" name="rc32"/>
            <p:cNvSpPr/>
            <p:nvPr/>
          </p:nvSpPr>
          <p:spPr>
            <a:xfrm>
              <a:off x="3961705" y="4164316"/>
              <a:ext cx="239888" cy="47693"/>
            </a:xfrm>
            <a:prstGeom prst="rect">
              <a:avLst/>
            </a:prstGeom>
            <a:solidFill>
              <a:srgbClr val="E2231A">
                <a:alpha val="90196"/>
              </a:srgbClr>
            </a:solidFill>
          </p:spPr>
          <p:txBody>
            <a:bodyPr/>
            <a:lstStyle/>
            <a:p/>
          </p:txBody>
        </p:sp>
        <p:sp>
          <p:nvSpPr>
            <p:cNvPr id="33" name="rc33"/>
            <p:cNvSpPr/>
            <p:nvPr/>
          </p:nvSpPr>
          <p:spPr>
            <a:xfrm>
              <a:off x="4228248" y="4134302"/>
              <a:ext cx="239888" cy="77707"/>
            </a:xfrm>
            <a:prstGeom prst="rect">
              <a:avLst/>
            </a:prstGeom>
            <a:solidFill>
              <a:srgbClr val="E2231A">
                <a:alpha val="90196"/>
              </a:srgbClr>
            </a:solidFill>
          </p:spPr>
          <p:txBody>
            <a:bodyPr/>
            <a:lstStyle/>
            <a:p/>
          </p:txBody>
        </p:sp>
        <p:sp>
          <p:nvSpPr>
            <p:cNvPr id="34" name="rc34"/>
            <p:cNvSpPr/>
            <p:nvPr/>
          </p:nvSpPr>
          <p:spPr>
            <a:xfrm>
              <a:off x="4494791" y="4203375"/>
              <a:ext cx="239888" cy="8634"/>
            </a:xfrm>
            <a:prstGeom prst="rect">
              <a:avLst/>
            </a:prstGeom>
            <a:solidFill>
              <a:srgbClr val="E2231A">
                <a:alpha val="90196"/>
              </a:srgbClr>
            </a:solidFill>
          </p:spPr>
          <p:txBody>
            <a:bodyPr/>
            <a:lstStyle/>
            <a:p/>
          </p:txBody>
        </p:sp>
        <p:sp>
          <p:nvSpPr>
            <p:cNvPr id="35" name="rc35"/>
            <p:cNvSpPr/>
            <p:nvPr/>
          </p:nvSpPr>
          <p:spPr>
            <a:xfrm>
              <a:off x="4761334" y="4203375"/>
              <a:ext cx="239888" cy="8634"/>
            </a:xfrm>
            <a:prstGeom prst="rect">
              <a:avLst/>
            </a:prstGeom>
            <a:solidFill>
              <a:srgbClr val="E2231A">
                <a:alpha val="90196"/>
              </a:srgbClr>
            </a:solidFill>
          </p:spPr>
          <p:txBody>
            <a:bodyPr/>
            <a:lstStyle/>
            <a:p/>
          </p:txBody>
        </p:sp>
        <p:sp>
          <p:nvSpPr>
            <p:cNvPr id="36" name="rc36"/>
            <p:cNvSpPr/>
            <p:nvPr/>
          </p:nvSpPr>
          <p:spPr>
            <a:xfrm>
              <a:off x="5027877" y="4203375"/>
              <a:ext cx="239888" cy="8634"/>
            </a:xfrm>
            <a:prstGeom prst="rect">
              <a:avLst/>
            </a:prstGeom>
            <a:solidFill>
              <a:srgbClr val="E2231A">
                <a:alpha val="90196"/>
              </a:srgbClr>
            </a:solidFill>
          </p:spPr>
          <p:txBody>
            <a:bodyPr/>
            <a:lstStyle/>
            <a:p/>
          </p:txBody>
        </p:sp>
        <p:sp>
          <p:nvSpPr>
            <p:cNvPr id="37" name="rc37"/>
            <p:cNvSpPr/>
            <p:nvPr/>
          </p:nvSpPr>
          <p:spPr>
            <a:xfrm>
              <a:off x="5294420" y="4185695"/>
              <a:ext cx="239888" cy="26313"/>
            </a:xfrm>
            <a:prstGeom prst="rect">
              <a:avLst/>
            </a:prstGeom>
            <a:solidFill>
              <a:srgbClr val="E2231A">
                <a:alpha val="90196"/>
              </a:srgbClr>
            </a:solidFill>
          </p:spPr>
          <p:txBody>
            <a:bodyPr/>
            <a:lstStyle/>
            <a:p/>
          </p:txBody>
        </p:sp>
        <p:sp>
          <p:nvSpPr>
            <p:cNvPr id="38" name="rc38"/>
            <p:cNvSpPr/>
            <p:nvPr/>
          </p:nvSpPr>
          <p:spPr>
            <a:xfrm>
              <a:off x="5560963" y="4203375"/>
              <a:ext cx="239888" cy="8634"/>
            </a:xfrm>
            <a:prstGeom prst="rect">
              <a:avLst/>
            </a:prstGeom>
            <a:solidFill>
              <a:srgbClr val="E2231A">
                <a:alpha val="90196"/>
              </a:srgbClr>
            </a:solidFill>
          </p:spPr>
          <p:txBody>
            <a:bodyPr/>
            <a:lstStyle/>
            <a:p/>
          </p:txBody>
        </p:sp>
        <p:sp>
          <p:nvSpPr>
            <p:cNvPr id="39" name="rc39"/>
            <p:cNvSpPr/>
            <p:nvPr/>
          </p:nvSpPr>
          <p:spPr>
            <a:xfrm>
              <a:off x="5827506" y="4099354"/>
              <a:ext cx="239888" cy="112655"/>
            </a:xfrm>
            <a:prstGeom prst="rect">
              <a:avLst/>
            </a:prstGeom>
            <a:solidFill>
              <a:srgbClr val="E2231A">
                <a:alpha val="90196"/>
              </a:srgbClr>
            </a:solidFill>
          </p:spPr>
          <p:txBody>
            <a:bodyPr/>
            <a:lstStyle/>
            <a:p/>
          </p:txBody>
        </p:sp>
        <p:sp>
          <p:nvSpPr>
            <p:cNvPr id="40" name="rc40"/>
            <p:cNvSpPr/>
            <p:nvPr/>
          </p:nvSpPr>
          <p:spPr>
            <a:xfrm>
              <a:off x="6094049" y="4091542"/>
              <a:ext cx="239888" cy="120467"/>
            </a:xfrm>
            <a:prstGeom prst="rect">
              <a:avLst/>
            </a:prstGeom>
            <a:solidFill>
              <a:srgbClr val="E2231A">
                <a:alpha val="90196"/>
              </a:srgbClr>
            </a:solidFill>
          </p:spPr>
          <p:txBody>
            <a:bodyPr/>
            <a:lstStyle/>
            <a:p/>
          </p:txBody>
        </p:sp>
        <p:sp>
          <p:nvSpPr>
            <p:cNvPr id="41" name="rc41"/>
            <p:cNvSpPr/>
            <p:nvPr/>
          </p:nvSpPr>
          <p:spPr>
            <a:xfrm>
              <a:off x="6360593" y="4177884"/>
              <a:ext cx="239888" cy="34125"/>
            </a:xfrm>
            <a:prstGeom prst="rect">
              <a:avLst/>
            </a:prstGeom>
            <a:solidFill>
              <a:srgbClr val="E2231A">
                <a:alpha val="90196"/>
              </a:srgbClr>
            </a:solidFill>
          </p:spPr>
          <p:txBody>
            <a:bodyPr/>
            <a:lstStyle/>
            <a:p/>
          </p:txBody>
        </p:sp>
        <p:sp>
          <p:nvSpPr>
            <p:cNvPr id="42" name="rc42"/>
            <p:cNvSpPr/>
            <p:nvPr/>
          </p:nvSpPr>
          <p:spPr>
            <a:xfrm>
              <a:off x="6627136" y="4118678"/>
              <a:ext cx="239888" cy="93331"/>
            </a:xfrm>
            <a:prstGeom prst="rect">
              <a:avLst/>
            </a:prstGeom>
            <a:solidFill>
              <a:srgbClr val="E2231A">
                <a:alpha val="90196"/>
              </a:srgbClr>
            </a:solidFill>
          </p:spPr>
          <p:txBody>
            <a:bodyPr/>
            <a:lstStyle/>
            <a:p/>
          </p:txBody>
        </p:sp>
        <p:sp>
          <p:nvSpPr>
            <p:cNvPr id="43" name="rc43"/>
            <p:cNvSpPr/>
            <p:nvPr/>
          </p:nvSpPr>
          <p:spPr>
            <a:xfrm>
              <a:off x="6893679" y="4019179"/>
              <a:ext cx="239888" cy="192830"/>
            </a:xfrm>
            <a:prstGeom prst="rect">
              <a:avLst/>
            </a:prstGeom>
            <a:solidFill>
              <a:srgbClr val="E2231A">
                <a:alpha val="90196"/>
              </a:srgbClr>
            </a:solidFill>
          </p:spPr>
          <p:txBody>
            <a:bodyPr/>
            <a:lstStyle/>
            <a:p/>
          </p:txBody>
        </p:sp>
        <p:sp>
          <p:nvSpPr>
            <p:cNvPr id="44" name="rc44"/>
            <p:cNvSpPr/>
            <p:nvPr/>
          </p:nvSpPr>
          <p:spPr>
            <a:xfrm>
              <a:off x="7160222" y="4054538"/>
              <a:ext cx="239888" cy="157470"/>
            </a:xfrm>
            <a:prstGeom prst="rect">
              <a:avLst/>
            </a:prstGeom>
            <a:solidFill>
              <a:srgbClr val="E2231A">
                <a:alpha val="90196"/>
              </a:srgbClr>
            </a:solidFill>
          </p:spPr>
          <p:txBody>
            <a:bodyPr/>
            <a:lstStyle/>
            <a:p/>
          </p:txBody>
        </p:sp>
        <p:sp>
          <p:nvSpPr>
            <p:cNvPr id="45" name="rc45"/>
            <p:cNvSpPr/>
            <p:nvPr/>
          </p:nvSpPr>
          <p:spPr>
            <a:xfrm>
              <a:off x="7426765" y="4089075"/>
              <a:ext cx="239888" cy="122934"/>
            </a:xfrm>
            <a:prstGeom prst="rect">
              <a:avLst/>
            </a:prstGeom>
            <a:solidFill>
              <a:srgbClr val="E2231A">
                <a:alpha val="90196"/>
              </a:srgbClr>
            </a:solidFill>
          </p:spPr>
          <p:txBody>
            <a:bodyPr/>
            <a:lstStyle/>
            <a:p/>
          </p:txBody>
        </p:sp>
        <p:sp>
          <p:nvSpPr>
            <p:cNvPr id="46" name="rc46"/>
            <p:cNvSpPr/>
            <p:nvPr/>
          </p:nvSpPr>
          <p:spPr>
            <a:xfrm>
              <a:off x="7693308" y="4073040"/>
              <a:ext cx="239888" cy="138969"/>
            </a:xfrm>
            <a:prstGeom prst="rect">
              <a:avLst/>
            </a:prstGeom>
            <a:solidFill>
              <a:srgbClr val="E2231A">
                <a:alpha val="90196"/>
              </a:srgbClr>
            </a:solidFill>
          </p:spPr>
          <p:txBody>
            <a:bodyPr/>
            <a:lstStyle/>
            <a:p/>
          </p:txBody>
        </p:sp>
        <p:sp>
          <p:nvSpPr>
            <p:cNvPr id="47" name="rc47"/>
            <p:cNvSpPr/>
            <p:nvPr/>
          </p:nvSpPr>
          <p:spPr>
            <a:xfrm>
              <a:off x="7959851" y="4098943"/>
              <a:ext cx="239888" cy="113066"/>
            </a:xfrm>
            <a:prstGeom prst="rect">
              <a:avLst/>
            </a:prstGeom>
            <a:solidFill>
              <a:srgbClr val="E2231A">
                <a:alpha val="90196"/>
              </a:srgbClr>
            </a:solidFill>
          </p:spPr>
          <p:txBody>
            <a:bodyPr/>
            <a:lstStyle/>
            <a:p/>
          </p:txBody>
        </p:sp>
        <p:sp>
          <p:nvSpPr>
            <p:cNvPr id="48" name="rc48"/>
            <p:cNvSpPr/>
            <p:nvPr/>
          </p:nvSpPr>
          <p:spPr>
            <a:xfrm>
              <a:off x="1296273" y="4061117"/>
              <a:ext cx="239888" cy="5344"/>
            </a:xfrm>
            <a:prstGeom prst="rect">
              <a:avLst/>
            </a:prstGeom>
            <a:solidFill>
              <a:srgbClr val="B3B3B3">
                <a:alpha val="90196"/>
              </a:srgbClr>
            </a:solidFill>
          </p:spPr>
          <p:txBody>
            <a:bodyPr/>
            <a:lstStyle/>
            <a:p/>
          </p:txBody>
        </p:sp>
        <p:sp>
          <p:nvSpPr>
            <p:cNvPr id="49" name="rc49"/>
            <p:cNvSpPr/>
            <p:nvPr/>
          </p:nvSpPr>
          <p:spPr>
            <a:xfrm>
              <a:off x="1562816" y="3842384"/>
              <a:ext cx="239888" cy="240523"/>
            </a:xfrm>
            <a:prstGeom prst="rect">
              <a:avLst/>
            </a:prstGeom>
            <a:solidFill>
              <a:srgbClr val="B3B3B3">
                <a:alpha val="90196"/>
              </a:srgbClr>
            </a:solidFill>
          </p:spPr>
          <p:txBody>
            <a:bodyPr/>
            <a:lstStyle/>
            <a:p/>
          </p:txBody>
        </p:sp>
        <p:sp>
          <p:nvSpPr>
            <p:cNvPr id="50" name="rc50"/>
            <p:cNvSpPr/>
            <p:nvPr/>
          </p:nvSpPr>
          <p:spPr>
            <a:xfrm>
              <a:off x="1829360" y="3830461"/>
              <a:ext cx="239888" cy="358935"/>
            </a:xfrm>
            <a:prstGeom prst="rect">
              <a:avLst/>
            </a:prstGeom>
            <a:solidFill>
              <a:srgbClr val="B3B3B3">
                <a:alpha val="90196"/>
              </a:srgbClr>
            </a:solidFill>
          </p:spPr>
          <p:txBody>
            <a:bodyPr/>
            <a:lstStyle/>
            <a:p/>
          </p:txBody>
        </p:sp>
        <p:sp>
          <p:nvSpPr>
            <p:cNvPr id="51" name="rc51"/>
            <p:cNvSpPr/>
            <p:nvPr/>
          </p:nvSpPr>
          <p:spPr>
            <a:xfrm>
              <a:off x="2095903" y="3839095"/>
              <a:ext cx="239888" cy="263136"/>
            </a:xfrm>
            <a:prstGeom prst="rect">
              <a:avLst/>
            </a:prstGeom>
            <a:solidFill>
              <a:srgbClr val="B3B3B3">
                <a:alpha val="90196"/>
              </a:srgbClr>
            </a:solidFill>
          </p:spPr>
          <p:txBody>
            <a:bodyPr/>
            <a:lstStyle/>
            <a:p/>
          </p:txBody>
        </p:sp>
        <p:sp>
          <p:nvSpPr>
            <p:cNvPr id="52" name="rc52"/>
            <p:cNvSpPr/>
            <p:nvPr/>
          </p:nvSpPr>
          <p:spPr>
            <a:xfrm>
              <a:off x="2362446" y="3835394"/>
              <a:ext cx="239888" cy="323165"/>
            </a:xfrm>
            <a:prstGeom prst="rect">
              <a:avLst/>
            </a:prstGeom>
            <a:solidFill>
              <a:srgbClr val="B3B3B3">
                <a:alpha val="90196"/>
              </a:srgbClr>
            </a:solidFill>
          </p:spPr>
          <p:txBody>
            <a:bodyPr/>
            <a:lstStyle/>
            <a:p/>
          </p:txBody>
        </p:sp>
        <p:sp>
          <p:nvSpPr>
            <p:cNvPr id="53" name="rc53"/>
            <p:cNvSpPr/>
            <p:nvPr/>
          </p:nvSpPr>
          <p:spPr>
            <a:xfrm>
              <a:off x="2628989" y="3684913"/>
              <a:ext cx="239888" cy="464189"/>
            </a:xfrm>
            <a:prstGeom prst="rect">
              <a:avLst/>
            </a:prstGeom>
            <a:solidFill>
              <a:srgbClr val="B3B3B3">
                <a:alpha val="90196"/>
              </a:srgbClr>
            </a:solidFill>
          </p:spPr>
          <p:txBody>
            <a:bodyPr/>
            <a:lstStyle/>
            <a:p/>
          </p:txBody>
        </p:sp>
        <p:sp>
          <p:nvSpPr>
            <p:cNvPr id="54" name="rc54"/>
            <p:cNvSpPr/>
            <p:nvPr/>
          </p:nvSpPr>
          <p:spPr>
            <a:xfrm>
              <a:off x="2895532" y="3554578"/>
              <a:ext cx="239888" cy="595347"/>
            </a:xfrm>
            <a:prstGeom prst="rect">
              <a:avLst/>
            </a:prstGeom>
            <a:solidFill>
              <a:srgbClr val="B3B3B3">
                <a:alpha val="90196"/>
              </a:srgbClr>
            </a:solidFill>
          </p:spPr>
          <p:txBody>
            <a:bodyPr/>
            <a:lstStyle/>
            <a:p/>
          </p:txBody>
        </p:sp>
        <p:sp>
          <p:nvSpPr>
            <p:cNvPr id="55" name="rc55"/>
            <p:cNvSpPr/>
            <p:nvPr/>
          </p:nvSpPr>
          <p:spPr>
            <a:xfrm>
              <a:off x="3162075" y="3451379"/>
              <a:ext cx="239888" cy="700190"/>
            </a:xfrm>
            <a:prstGeom prst="rect">
              <a:avLst/>
            </a:prstGeom>
            <a:solidFill>
              <a:srgbClr val="B3B3B3">
                <a:alpha val="90196"/>
              </a:srgbClr>
            </a:solidFill>
          </p:spPr>
          <p:txBody>
            <a:bodyPr/>
            <a:lstStyle/>
            <a:p/>
          </p:txBody>
        </p:sp>
        <p:sp>
          <p:nvSpPr>
            <p:cNvPr id="56" name="rc56"/>
            <p:cNvSpPr/>
            <p:nvPr/>
          </p:nvSpPr>
          <p:spPr>
            <a:xfrm>
              <a:off x="3428618" y="3352703"/>
              <a:ext cx="239888" cy="849438"/>
            </a:xfrm>
            <a:prstGeom prst="rect">
              <a:avLst/>
            </a:prstGeom>
            <a:solidFill>
              <a:srgbClr val="B3B3B3">
                <a:alpha val="90196"/>
              </a:srgbClr>
            </a:solidFill>
          </p:spPr>
          <p:txBody>
            <a:bodyPr/>
            <a:lstStyle/>
            <a:p/>
          </p:txBody>
        </p:sp>
        <p:sp>
          <p:nvSpPr>
            <p:cNvPr id="57" name="rc57"/>
            <p:cNvSpPr/>
            <p:nvPr/>
          </p:nvSpPr>
          <p:spPr>
            <a:xfrm>
              <a:off x="3695161" y="3823060"/>
              <a:ext cx="239888" cy="379081"/>
            </a:xfrm>
            <a:prstGeom prst="rect">
              <a:avLst/>
            </a:prstGeom>
            <a:solidFill>
              <a:srgbClr val="B3B3B3">
                <a:alpha val="90196"/>
              </a:srgbClr>
            </a:solidFill>
          </p:spPr>
          <p:txBody>
            <a:bodyPr/>
            <a:lstStyle/>
            <a:p/>
          </p:txBody>
        </p:sp>
        <p:sp>
          <p:nvSpPr>
            <p:cNvPr id="58" name="rc58"/>
            <p:cNvSpPr/>
            <p:nvPr/>
          </p:nvSpPr>
          <p:spPr>
            <a:xfrm>
              <a:off x="3961705" y="3945583"/>
              <a:ext cx="239888" cy="218732"/>
            </a:xfrm>
            <a:prstGeom prst="rect">
              <a:avLst/>
            </a:prstGeom>
            <a:solidFill>
              <a:srgbClr val="B3B3B3">
                <a:alpha val="90196"/>
              </a:srgbClr>
            </a:solidFill>
          </p:spPr>
          <p:txBody>
            <a:bodyPr/>
            <a:lstStyle/>
            <a:p/>
          </p:txBody>
        </p:sp>
        <p:sp>
          <p:nvSpPr>
            <p:cNvPr id="59" name="rc59"/>
            <p:cNvSpPr/>
            <p:nvPr/>
          </p:nvSpPr>
          <p:spPr>
            <a:xfrm>
              <a:off x="4228248" y="3929137"/>
              <a:ext cx="239888" cy="205164"/>
            </a:xfrm>
            <a:prstGeom prst="rect">
              <a:avLst/>
            </a:prstGeom>
            <a:solidFill>
              <a:srgbClr val="B3B3B3">
                <a:alpha val="90196"/>
              </a:srgbClr>
            </a:solidFill>
          </p:spPr>
          <p:txBody>
            <a:bodyPr/>
            <a:lstStyle/>
            <a:p/>
          </p:txBody>
        </p:sp>
        <p:sp>
          <p:nvSpPr>
            <p:cNvPr id="60" name="rc60"/>
            <p:cNvSpPr/>
            <p:nvPr/>
          </p:nvSpPr>
          <p:spPr>
            <a:xfrm>
              <a:off x="4494791" y="4009312"/>
              <a:ext cx="239888" cy="194063"/>
            </a:xfrm>
            <a:prstGeom prst="rect">
              <a:avLst/>
            </a:prstGeom>
            <a:solidFill>
              <a:srgbClr val="B3B3B3">
                <a:alpha val="90196"/>
              </a:srgbClr>
            </a:solidFill>
          </p:spPr>
          <p:txBody>
            <a:bodyPr/>
            <a:lstStyle/>
            <a:p/>
          </p:txBody>
        </p:sp>
        <p:sp>
          <p:nvSpPr>
            <p:cNvPr id="61" name="rc61"/>
            <p:cNvSpPr/>
            <p:nvPr/>
          </p:nvSpPr>
          <p:spPr>
            <a:xfrm>
              <a:off x="4761334" y="3821004"/>
              <a:ext cx="239888" cy="382370"/>
            </a:xfrm>
            <a:prstGeom prst="rect">
              <a:avLst/>
            </a:prstGeom>
            <a:solidFill>
              <a:srgbClr val="B3B3B3">
                <a:alpha val="90196"/>
              </a:srgbClr>
            </a:solidFill>
          </p:spPr>
          <p:txBody>
            <a:bodyPr/>
            <a:lstStyle/>
            <a:p/>
          </p:txBody>
        </p:sp>
        <p:sp>
          <p:nvSpPr>
            <p:cNvPr id="62" name="rc62"/>
            <p:cNvSpPr/>
            <p:nvPr/>
          </p:nvSpPr>
          <p:spPr>
            <a:xfrm>
              <a:off x="5027877" y="4003144"/>
              <a:ext cx="239888" cy="200230"/>
            </a:xfrm>
            <a:prstGeom prst="rect">
              <a:avLst/>
            </a:prstGeom>
            <a:solidFill>
              <a:srgbClr val="B3B3B3">
                <a:alpha val="90196"/>
              </a:srgbClr>
            </a:solidFill>
          </p:spPr>
          <p:txBody>
            <a:bodyPr/>
            <a:lstStyle/>
            <a:p/>
          </p:txBody>
        </p:sp>
        <p:sp>
          <p:nvSpPr>
            <p:cNvPr id="63" name="rc63"/>
            <p:cNvSpPr/>
            <p:nvPr/>
          </p:nvSpPr>
          <p:spPr>
            <a:xfrm>
              <a:off x="5294420" y="4166783"/>
              <a:ext cx="239888" cy="18912"/>
            </a:xfrm>
            <a:prstGeom prst="rect">
              <a:avLst/>
            </a:prstGeom>
            <a:solidFill>
              <a:srgbClr val="B3B3B3">
                <a:alpha val="90196"/>
              </a:srgbClr>
            </a:solidFill>
          </p:spPr>
          <p:txBody>
            <a:bodyPr/>
            <a:lstStyle/>
            <a:p/>
          </p:txBody>
        </p:sp>
        <p:sp>
          <p:nvSpPr>
            <p:cNvPr id="64" name="rc64"/>
            <p:cNvSpPr/>
            <p:nvPr/>
          </p:nvSpPr>
          <p:spPr>
            <a:xfrm>
              <a:off x="5560963" y="4107166"/>
              <a:ext cx="239888" cy="96209"/>
            </a:xfrm>
            <a:prstGeom prst="rect">
              <a:avLst/>
            </a:prstGeom>
            <a:solidFill>
              <a:srgbClr val="B3B3B3">
                <a:alpha val="90196"/>
              </a:srgbClr>
            </a:solidFill>
          </p:spPr>
          <p:txBody>
            <a:bodyPr/>
            <a:lstStyle/>
            <a:p/>
          </p:txBody>
        </p:sp>
        <p:sp>
          <p:nvSpPr>
            <p:cNvPr id="65" name="rc65"/>
            <p:cNvSpPr/>
            <p:nvPr/>
          </p:nvSpPr>
          <p:spPr>
            <a:xfrm>
              <a:off x="5827506" y="3976831"/>
              <a:ext cx="239888" cy="122523"/>
            </a:xfrm>
            <a:prstGeom prst="rect">
              <a:avLst/>
            </a:prstGeom>
            <a:solidFill>
              <a:srgbClr val="B3B3B3">
                <a:alpha val="90196"/>
              </a:srgbClr>
            </a:solidFill>
          </p:spPr>
          <p:txBody>
            <a:bodyPr/>
            <a:lstStyle/>
            <a:p/>
          </p:txBody>
        </p:sp>
        <p:sp>
          <p:nvSpPr>
            <p:cNvPr id="66" name="rc66"/>
            <p:cNvSpPr/>
            <p:nvPr/>
          </p:nvSpPr>
          <p:spPr>
            <a:xfrm>
              <a:off x="6094049" y="3934071"/>
              <a:ext cx="239888" cy="157470"/>
            </a:xfrm>
            <a:prstGeom prst="rect">
              <a:avLst/>
            </a:prstGeom>
            <a:solidFill>
              <a:srgbClr val="B3B3B3">
                <a:alpha val="90196"/>
              </a:srgbClr>
            </a:solidFill>
          </p:spPr>
          <p:txBody>
            <a:bodyPr/>
            <a:lstStyle/>
            <a:p/>
          </p:txBody>
        </p:sp>
        <p:sp>
          <p:nvSpPr>
            <p:cNvPr id="67" name="rc67"/>
            <p:cNvSpPr/>
            <p:nvPr/>
          </p:nvSpPr>
          <p:spPr>
            <a:xfrm>
              <a:off x="6360593" y="3995744"/>
              <a:ext cx="239888" cy="182140"/>
            </a:xfrm>
            <a:prstGeom prst="rect">
              <a:avLst/>
            </a:prstGeom>
            <a:solidFill>
              <a:srgbClr val="B3B3B3">
                <a:alpha val="90196"/>
              </a:srgbClr>
            </a:solidFill>
          </p:spPr>
          <p:txBody>
            <a:bodyPr/>
            <a:lstStyle/>
            <a:p/>
          </p:txBody>
        </p:sp>
        <p:sp>
          <p:nvSpPr>
            <p:cNvPr id="68" name="rc68"/>
            <p:cNvSpPr/>
            <p:nvPr/>
          </p:nvSpPr>
          <p:spPr>
            <a:xfrm>
              <a:off x="6627136" y="3962440"/>
              <a:ext cx="239888" cy="156237"/>
            </a:xfrm>
            <a:prstGeom prst="rect">
              <a:avLst/>
            </a:prstGeom>
            <a:solidFill>
              <a:srgbClr val="B3B3B3">
                <a:alpha val="90196"/>
              </a:srgbClr>
            </a:solidFill>
          </p:spPr>
          <p:txBody>
            <a:bodyPr/>
            <a:lstStyle/>
            <a:p/>
          </p:txBody>
        </p:sp>
        <p:sp>
          <p:nvSpPr>
            <p:cNvPr id="69" name="rc69"/>
            <p:cNvSpPr/>
            <p:nvPr/>
          </p:nvSpPr>
          <p:spPr>
            <a:xfrm>
              <a:off x="6893679" y="3921325"/>
              <a:ext cx="239888" cy="97854"/>
            </a:xfrm>
            <a:prstGeom prst="rect">
              <a:avLst/>
            </a:prstGeom>
            <a:solidFill>
              <a:srgbClr val="B3B3B3">
                <a:alpha val="90196"/>
              </a:srgbClr>
            </a:solidFill>
          </p:spPr>
          <p:txBody>
            <a:bodyPr/>
            <a:lstStyle/>
            <a:p/>
          </p:txBody>
        </p:sp>
        <p:sp>
          <p:nvSpPr>
            <p:cNvPr id="70" name="rc70"/>
            <p:cNvSpPr/>
            <p:nvPr/>
          </p:nvSpPr>
          <p:spPr>
            <a:xfrm>
              <a:off x="7160222" y="3898301"/>
              <a:ext cx="239888" cy="156237"/>
            </a:xfrm>
            <a:prstGeom prst="rect">
              <a:avLst/>
            </a:prstGeom>
            <a:solidFill>
              <a:srgbClr val="B3B3B3">
                <a:alpha val="90196"/>
              </a:srgbClr>
            </a:solidFill>
          </p:spPr>
          <p:txBody>
            <a:bodyPr/>
            <a:lstStyle/>
            <a:p/>
          </p:txBody>
        </p:sp>
        <p:sp>
          <p:nvSpPr>
            <p:cNvPr id="71" name="rc71"/>
            <p:cNvSpPr/>
            <p:nvPr/>
          </p:nvSpPr>
          <p:spPr>
            <a:xfrm>
              <a:off x="7426765" y="4069340"/>
              <a:ext cx="239888" cy="19735"/>
            </a:xfrm>
            <a:prstGeom prst="rect">
              <a:avLst/>
            </a:prstGeom>
            <a:solidFill>
              <a:srgbClr val="B3B3B3">
                <a:alpha val="90196"/>
              </a:srgbClr>
            </a:solidFill>
          </p:spPr>
          <p:txBody>
            <a:bodyPr/>
            <a:lstStyle/>
            <a:p/>
          </p:txBody>
        </p:sp>
        <p:sp>
          <p:nvSpPr>
            <p:cNvPr id="72" name="rc72"/>
            <p:cNvSpPr/>
            <p:nvPr/>
          </p:nvSpPr>
          <p:spPr>
            <a:xfrm>
              <a:off x="7693308" y="3937771"/>
              <a:ext cx="239888" cy="135268"/>
            </a:xfrm>
            <a:prstGeom prst="rect">
              <a:avLst/>
            </a:prstGeom>
            <a:solidFill>
              <a:srgbClr val="B3B3B3">
                <a:alpha val="90196"/>
              </a:srgbClr>
            </a:solidFill>
          </p:spPr>
          <p:txBody>
            <a:bodyPr/>
            <a:lstStyle/>
            <a:p/>
          </p:txBody>
        </p:sp>
        <p:sp>
          <p:nvSpPr>
            <p:cNvPr id="73" name="rc73"/>
            <p:cNvSpPr/>
            <p:nvPr/>
          </p:nvSpPr>
          <p:spPr>
            <a:xfrm>
              <a:off x="7959851" y="4031103"/>
              <a:ext cx="239888" cy="67839"/>
            </a:xfrm>
            <a:prstGeom prst="rect">
              <a:avLst/>
            </a:prstGeom>
            <a:solidFill>
              <a:srgbClr val="B3B3B3">
                <a:alpha val="90196"/>
              </a:srgbClr>
            </a:solidFill>
          </p:spPr>
          <p:txBody>
            <a:bodyPr/>
            <a:lstStyle/>
            <a:p/>
          </p:txBody>
        </p:sp>
        <p:sp>
          <p:nvSpPr>
            <p:cNvPr id="74" name="pl74"/>
            <p:cNvSpPr/>
            <p:nvPr/>
          </p:nvSpPr>
          <p:spPr>
            <a:xfrm>
              <a:off x="1416218" y="2085226"/>
              <a:ext cx="6663577" cy="472618"/>
            </a:xfrm>
            <a:custGeom>
              <a:avLst/>
              <a:pathLst>
                <a:path w="6663577" h="472618">
                  <a:moveTo>
                    <a:pt x="0" y="236309"/>
                  </a:moveTo>
                  <a:lnTo>
                    <a:pt x="266543" y="214826"/>
                  </a:lnTo>
                  <a:lnTo>
                    <a:pt x="533086" y="21482"/>
                  </a:lnTo>
                  <a:lnTo>
                    <a:pt x="799629" y="193343"/>
                  </a:lnTo>
                  <a:lnTo>
                    <a:pt x="1066172" y="85930"/>
                  </a:lnTo>
                  <a:lnTo>
                    <a:pt x="1332715" y="107413"/>
                  </a:lnTo>
                  <a:lnTo>
                    <a:pt x="1599258" y="107413"/>
                  </a:lnTo>
                  <a:lnTo>
                    <a:pt x="1865801" y="107413"/>
                  </a:lnTo>
                  <a:lnTo>
                    <a:pt x="2132344" y="0"/>
                  </a:lnTo>
                  <a:lnTo>
                    <a:pt x="2398888" y="0"/>
                  </a:lnTo>
                  <a:lnTo>
                    <a:pt x="2665431" y="85930"/>
                  </a:lnTo>
                  <a:lnTo>
                    <a:pt x="2931974" y="171861"/>
                  </a:lnTo>
                  <a:lnTo>
                    <a:pt x="3198517" y="0"/>
                  </a:lnTo>
                  <a:lnTo>
                    <a:pt x="3465060" y="0"/>
                  </a:lnTo>
                  <a:lnTo>
                    <a:pt x="3731603" y="0"/>
                  </a:lnTo>
                  <a:lnTo>
                    <a:pt x="3998146" y="42965"/>
                  </a:lnTo>
                  <a:lnTo>
                    <a:pt x="4264689" y="0"/>
                  </a:lnTo>
                  <a:lnTo>
                    <a:pt x="4531233" y="257791"/>
                  </a:lnTo>
                  <a:lnTo>
                    <a:pt x="4797776" y="279274"/>
                  </a:lnTo>
                  <a:lnTo>
                    <a:pt x="5064319" y="64447"/>
                  </a:lnTo>
                  <a:lnTo>
                    <a:pt x="5330862" y="214826"/>
                  </a:lnTo>
                  <a:lnTo>
                    <a:pt x="5597405" y="472618"/>
                  </a:lnTo>
                  <a:lnTo>
                    <a:pt x="5863948" y="386687"/>
                  </a:lnTo>
                  <a:lnTo>
                    <a:pt x="6130491" y="300757"/>
                  </a:lnTo>
                  <a:lnTo>
                    <a:pt x="6397034" y="343722"/>
                  </a:lnTo>
                  <a:lnTo>
                    <a:pt x="6663577" y="279274"/>
                  </a:lnTo>
                </a:path>
              </a:pathLst>
            </a:custGeom>
            <a:ln w="27101" cap="flat">
              <a:solidFill>
                <a:srgbClr val="3283FE">
                  <a:alpha val="100000"/>
                </a:srgbClr>
              </a:solidFill>
              <a:prstDash val="solid"/>
              <a:round/>
            </a:ln>
          </p:spPr>
          <p:txBody>
            <a:bodyPr/>
            <a:lstStyle/>
            <a:p/>
          </p:txBody>
        </p:sp>
        <p:sp>
          <p:nvSpPr>
            <p:cNvPr id="75" name="pl75"/>
            <p:cNvSpPr/>
            <p:nvPr/>
          </p:nvSpPr>
          <p:spPr>
            <a:xfrm>
              <a:off x="1416218" y="2171156"/>
              <a:ext cx="6663577" cy="1568234"/>
            </a:xfrm>
            <a:custGeom>
              <a:avLst/>
              <a:pathLst>
                <a:path w="6663577" h="1568234">
                  <a:moveTo>
                    <a:pt x="0" y="128895"/>
                  </a:moveTo>
                  <a:lnTo>
                    <a:pt x="266543" y="472618"/>
                  </a:lnTo>
                  <a:lnTo>
                    <a:pt x="533086" y="515583"/>
                  </a:lnTo>
                  <a:lnTo>
                    <a:pt x="799629" y="558549"/>
                  </a:lnTo>
                  <a:lnTo>
                    <a:pt x="1066172" y="601514"/>
                  </a:lnTo>
                  <a:lnTo>
                    <a:pt x="1332715" y="837823"/>
                  </a:lnTo>
                  <a:lnTo>
                    <a:pt x="1599258" y="1074133"/>
                  </a:lnTo>
                  <a:lnTo>
                    <a:pt x="1865801" y="1331925"/>
                  </a:lnTo>
                  <a:lnTo>
                    <a:pt x="2132344" y="1568234"/>
                  </a:lnTo>
                  <a:lnTo>
                    <a:pt x="2398888" y="687445"/>
                  </a:lnTo>
                  <a:lnTo>
                    <a:pt x="2665431" y="451135"/>
                  </a:lnTo>
                  <a:lnTo>
                    <a:pt x="2931974" y="494101"/>
                  </a:lnTo>
                  <a:lnTo>
                    <a:pt x="3198517" y="322239"/>
                  </a:lnTo>
                  <a:lnTo>
                    <a:pt x="3465060" y="708927"/>
                  </a:lnTo>
                  <a:lnTo>
                    <a:pt x="3731603" y="343722"/>
                  </a:lnTo>
                  <a:lnTo>
                    <a:pt x="3998146" y="0"/>
                  </a:lnTo>
                  <a:lnTo>
                    <a:pt x="4264689" y="150378"/>
                  </a:lnTo>
                  <a:lnTo>
                    <a:pt x="4531233" y="472618"/>
                  </a:lnTo>
                  <a:lnTo>
                    <a:pt x="4797776" y="580031"/>
                  </a:lnTo>
                  <a:lnTo>
                    <a:pt x="5064319" y="429653"/>
                  </a:lnTo>
                  <a:lnTo>
                    <a:pt x="5330862" y="515583"/>
                  </a:lnTo>
                  <a:lnTo>
                    <a:pt x="5597405" y="622997"/>
                  </a:lnTo>
                  <a:lnTo>
                    <a:pt x="5863948" y="687445"/>
                  </a:lnTo>
                  <a:lnTo>
                    <a:pt x="6130491" y="257791"/>
                  </a:lnTo>
                  <a:lnTo>
                    <a:pt x="6397034" y="601514"/>
                  </a:lnTo>
                  <a:lnTo>
                    <a:pt x="6663577" y="365205"/>
                  </a:lnTo>
                </a:path>
              </a:pathLst>
            </a:custGeom>
            <a:ln w="27101" cap="flat">
              <a:solidFill>
                <a:srgbClr val="FFA500">
                  <a:alpha val="100000"/>
                </a:srgbClr>
              </a:solidFill>
              <a:prstDash val="solid"/>
              <a:round/>
            </a:ln>
          </p:spPr>
          <p:txBody>
            <a:bodyPr/>
            <a:lstStyle/>
            <a:p/>
          </p:txBody>
        </p:sp>
        <p:sp>
          <p:nvSpPr>
            <p:cNvPr id="76" name="tx76"/>
            <p:cNvSpPr/>
            <p:nvPr/>
          </p:nvSpPr>
          <p:spPr>
            <a:xfrm>
              <a:off x="1345880"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7" name="tx77"/>
            <p:cNvSpPr/>
            <p:nvPr/>
          </p:nvSpPr>
          <p:spPr>
            <a:xfrm>
              <a:off x="1345880"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78" name="tx78"/>
            <p:cNvSpPr/>
            <p:nvPr/>
          </p:nvSpPr>
          <p:spPr>
            <a:xfrm>
              <a:off x="2678595"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9" name="tx79"/>
            <p:cNvSpPr/>
            <p:nvPr/>
          </p:nvSpPr>
          <p:spPr>
            <a:xfrm>
              <a:off x="2678595"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80" name="tx80"/>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1" name="tx81"/>
            <p:cNvSpPr/>
            <p:nvPr/>
          </p:nvSpPr>
          <p:spPr>
            <a:xfrm>
              <a:off x="4011311"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2" name="tx82"/>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534402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4" name="tx84"/>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5" name="tx85"/>
            <p:cNvSpPr/>
            <p:nvPr/>
          </p:nvSpPr>
          <p:spPr>
            <a:xfrm>
              <a:off x="6410199" y="26638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75</a:t>
              </a:r>
            </a:p>
          </p:txBody>
        </p:sp>
        <p:sp>
          <p:nvSpPr>
            <p:cNvPr id="86" name="tx86"/>
            <p:cNvSpPr/>
            <p:nvPr/>
          </p:nvSpPr>
          <p:spPr>
            <a:xfrm>
              <a:off x="667674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7" name="tx87"/>
            <p:cNvSpPr/>
            <p:nvPr/>
          </p:nvSpPr>
          <p:spPr>
            <a:xfrm>
              <a:off x="6676742" y="274974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71</a:t>
              </a:r>
            </a:p>
          </p:txBody>
        </p:sp>
        <p:sp>
          <p:nvSpPr>
            <p:cNvPr id="88" name="tx88"/>
            <p:cNvSpPr/>
            <p:nvPr/>
          </p:nvSpPr>
          <p:spPr>
            <a:xfrm>
              <a:off x="6943285"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89" name="tx89"/>
            <p:cNvSpPr/>
            <p:nvPr/>
          </p:nvSpPr>
          <p:spPr>
            <a:xfrm>
              <a:off x="6943285"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90" name="tx90"/>
            <p:cNvSpPr/>
            <p:nvPr/>
          </p:nvSpPr>
          <p:spPr>
            <a:xfrm>
              <a:off x="720982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91" name="tx91"/>
            <p:cNvSpPr/>
            <p:nvPr/>
          </p:nvSpPr>
          <p:spPr>
            <a:xfrm>
              <a:off x="7209828"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92" name="tx92"/>
            <p:cNvSpPr/>
            <p:nvPr/>
          </p:nvSpPr>
          <p:spPr>
            <a:xfrm>
              <a:off x="7476372"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93" name="tx93"/>
            <p:cNvSpPr/>
            <p:nvPr/>
          </p:nvSpPr>
          <p:spPr>
            <a:xfrm>
              <a:off x="7476372"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94" name="tx94"/>
            <p:cNvSpPr/>
            <p:nvPr/>
          </p:nvSpPr>
          <p:spPr>
            <a:xfrm>
              <a:off x="7742915"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95" name="tx95"/>
            <p:cNvSpPr/>
            <p:nvPr/>
          </p:nvSpPr>
          <p:spPr>
            <a:xfrm>
              <a:off x="7742915"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96" name="tx96"/>
            <p:cNvSpPr/>
            <p:nvPr/>
          </p:nvSpPr>
          <p:spPr>
            <a:xfrm>
              <a:off x="800945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7" name="tx97"/>
            <p:cNvSpPr/>
            <p:nvPr/>
          </p:nvSpPr>
          <p:spPr>
            <a:xfrm>
              <a:off x="8009458"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98" name="tx98"/>
            <p:cNvSpPr/>
            <p:nvPr/>
          </p:nvSpPr>
          <p:spPr>
            <a:xfrm>
              <a:off x="2673584" y="39407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1319916" y="395488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0" name="tx100"/>
            <p:cNvSpPr/>
            <p:nvPr/>
          </p:nvSpPr>
          <p:spPr>
            <a:xfrm>
              <a:off x="2681119" y="357863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01" name="tx101"/>
            <p:cNvSpPr/>
            <p:nvPr/>
          </p:nvSpPr>
          <p:spPr>
            <a:xfrm>
              <a:off x="4026031" y="384053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2" name="tx102"/>
            <p:cNvSpPr/>
            <p:nvPr/>
          </p:nvSpPr>
          <p:spPr>
            <a:xfrm>
              <a:off x="5318062" y="406054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3" name="tx103"/>
            <p:cNvSpPr/>
            <p:nvPr/>
          </p:nvSpPr>
          <p:spPr>
            <a:xfrm>
              <a:off x="6424919" y="389070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4" name="tx104"/>
            <p:cNvSpPr/>
            <p:nvPr/>
          </p:nvSpPr>
          <p:spPr>
            <a:xfrm>
              <a:off x="6691462" y="385739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5" name="tx105"/>
            <p:cNvSpPr/>
            <p:nvPr/>
          </p:nvSpPr>
          <p:spPr>
            <a:xfrm>
              <a:off x="6958005" y="381628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6" name="tx106"/>
            <p:cNvSpPr/>
            <p:nvPr/>
          </p:nvSpPr>
          <p:spPr>
            <a:xfrm>
              <a:off x="7224548" y="379325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7" name="tx107"/>
            <p:cNvSpPr/>
            <p:nvPr/>
          </p:nvSpPr>
          <p:spPr>
            <a:xfrm>
              <a:off x="7450407" y="396310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08" name="tx108"/>
            <p:cNvSpPr/>
            <p:nvPr/>
          </p:nvSpPr>
          <p:spPr>
            <a:xfrm>
              <a:off x="7757634" y="383272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109" name="tx109"/>
            <p:cNvSpPr/>
            <p:nvPr/>
          </p:nvSpPr>
          <p:spPr>
            <a:xfrm>
              <a:off x="7983494" y="3924868"/>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110" name="tx11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717597" y="333929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12" name="tx112"/>
            <p:cNvSpPr/>
            <p:nvPr/>
          </p:nvSpPr>
          <p:spPr>
            <a:xfrm>
              <a:off x="717597" y="2517403"/>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92892"/>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2000-2025</a:t>
              </a:r>
            </a:p>
          </p:txBody>
        </p:sp>
        <p:sp>
          <p:nvSpPr>
            <p:cNvPr id="141" name="pl141"/>
            <p:cNvSpPr/>
            <p:nvPr/>
          </p:nvSpPr>
          <p:spPr>
            <a:xfrm>
              <a:off x="23312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40128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47128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5412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36627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4362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5062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40557"/>
              <a:ext cx="859052" cy="124062"/>
            </a:xfrm>
            <a:prstGeom prst="rect">
              <a:avLst/>
            </a:prstGeom>
            <a:solidFill>
              <a:srgbClr val="E2231A">
                <a:alpha val="90196"/>
              </a:srgbClr>
            </a:solidFill>
          </p:spPr>
          <p:txBody>
            <a:bodyPr/>
            <a:lstStyle/>
            <a:p/>
          </p:txBody>
        </p:sp>
        <p:sp>
          <p:nvSpPr>
            <p:cNvPr id="153" name="rc153"/>
            <p:cNvSpPr/>
            <p:nvPr/>
          </p:nvSpPr>
          <p:spPr>
            <a:xfrm>
              <a:off x="1296273" y="5685479"/>
              <a:ext cx="3498308" cy="124062"/>
            </a:xfrm>
            <a:prstGeom prst="rect">
              <a:avLst/>
            </a:prstGeom>
            <a:solidFill>
              <a:srgbClr val="E2231A">
                <a:alpha val="90196"/>
              </a:srgbClr>
            </a:solidFill>
          </p:spPr>
          <p:txBody>
            <a:bodyPr/>
            <a:lstStyle/>
            <a:p/>
          </p:txBody>
        </p:sp>
        <p:sp>
          <p:nvSpPr>
            <p:cNvPr id="154" name="rc154"/>
            <p:cNvSpPr/>
            <p:nvPr/>
          </p:nvSpPr>
          <p:spPr>
            <a:xfrm>
              <a:off x="1296273" y="5530401"/>
              <a:ext cx="2846256" cy="124062"/>
            </a:xfrm>
            <a:prstGeom prst="rect">
              <a:avLst/>
            </a:prstGeom>
            <a:solidFill>
              <a:srgbClr val="E2231A">
                <a:alpha val="90196"/>
              </a:srgbClr>
            </a:solidFill>
          </p:spPr>
          <p:txBody>
            <a:bodyPr/>
            <a:lstStyle/>
            <a:p/>
          </p:txBody>
        </p:sp>
        <p:sp>
          <p:nvSpPr>
            <p:cNvPr id="155" name="rc155"/>
            <p:cNvSpPr/>
            <p:nvPr/>
          </p:nvSpPr>
          <p:spPr>
            <a:xfrm>
              <a:off x="2155325" y="5840557"/>
              <a:ext cx="4585061" cy="124062"/>
            </a:xfrm>
            <a:prstGeom prst="rect">
              <a:avLst/>
            </a:prstGeom>
            <a:solidFill>
              <a:srgbClr val="B3B3B3">
                <a:alpha val="90196"/>
              </a:srgbClr>
            </a:solidFill>
          </p:spPr>
          <p:txBody>
            <a:bodyPr/>
            <a:lstStyle/>
            <a:p/>
          </p:txBody>
        </p:sp>
        <p:sp>
          <p:nvSpPr>
            <p:cNvPr id="156" name="rc156"/>
            <p:cNvSpPr/>
            <p:nvPr/>
          </p:nvSpPr>
          <p:spPr>
            <a:xfrm>
              <a:off x="4794582" y="5685479"/>
              <a:ext cx="3405158" cy="124062"/>
            </a:xfrm>
            <a:prstGeom prst="rect">
              <a:avLst/>
            </a:prstGeom>
            <a:solidFill>
              <a:srgbClr val="B3B3B3">
                <a:alpha val="90196"/>
              </a:srgbClr>
            </a:solidFill>
          </p:spPr>
          <p:txBody>
            <a:bodyPr/>
            <a:lstStyle/>
            <a:p/>
          </p:txBody>
        </p:sp>
        <p:sp>
          <p:nvSpPr>
            <p:cNvPr id="157" name="rc157"/>
            <p:cNvSpPr/>
            <p:nvPr/>
          </p:nvSpPr>
          <p:spPr>
            <a:xfrm>
              <a:off x="4142530" y="5530401"/>
              <a:ext cx="1707754" cy="124062"/>
            </a:xfrm>
            <a:prstGeom prst="rect">
              <a:avLst/>
            </a:prstGeom>
            <a:solidFill>
              <a:srgbClr val="B3B3B3">
                <a:alpha val="90196"/>
              </a:srgbClr>
            </a:solidFill>
          </p:spPr>
          <p:txBody>
            <a:bodyPr/>
            <a:lstStyle/>
            <a:p/>
          </p:txBody>
        </p:sp>
        <p:sp>
          <p:nvSpPr>
            <p:cNvPr id="158" name="tx158"/>
            <p:cNvSpPr/>
            <p:nvPr/>
          </p:nvSpPr>
          <p:spPr>
            <a:xfrm>
              <a:off x="6918831" y="5844490"/>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59" name="tx159"/>
            <p:cNvSpPr/>
            <p:nvPr/>
          </p:nvSpPr>
          <p:spPr>
            <a:xfrm>
              <a:off x="8378185"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60" name="tx160"/>
            <p:cNvSpPr/>
            <p:nvPr/>
          </p:nvSpPr>
          <p:spPr>
            <a:xfrm>
              <a:off x="5980512"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61" name="tx16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4" name="tx16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5" name="tx165"/>
            <p:cNvSpPr/>
            <p:nvPr/>
          </p:nvSpPr>
          <p:spPr>
            <a:xfrm>
              <a:off x="324973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6" name="tx166"/>
            <p:cNvSpPr/>
            <p:nvPr/>
          </p:nvSpPr>
          <p:spPr>
            <a:xfrm>
              <a:off x="531974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7" name="tx167"/>
            <p:cNvSpPr/>
            <p:nvPr/>
          </p:nvSpPr>
          <p:spPr>
            <a:xfrm>
              <a:off x="738974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68" name="tx168"/>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9" name="tx16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0" name="tx17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86%. This is lower than in 2019, where coverage was 96%.
&lt;500 children missed their routine first dose of measles vaccine.
MCV2 is typically administered to children between 18 months and five years old. MCV2 coverage increased to 78% in 2025.</a:t>
            </a:r>
          </a:p>
        </p:txBody>
      </p:sp>
      <p:sp>
        <p:nvSpPr>
          <p:cNvPr id="17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83% in 2024 to 86% in 2025 - below the 95% level needed to prevent outbreaks and, leaving &lt;500 children without any protection against measles. MCV2 coverage increased to from 67% in 2024 to 78% in 2025 - below the IA2030 target of 90%.</a:t>
            </a:r>
          </a:p>
        </p:txBody>
      </p:sp>
      <p:grpSp xmlns:pic="http://schemas.openxmlformats.org/drawingml/2006/picture">
        <p:nvGrpSpPr>
          <p:cNvPr id="173" name=""/>
          <p:cNvGrpSpPr/>
          <p:nvPr/>
        </p:nvGrpSpPr>
        <p:grpSpPr>
          <a:xfrm>
            <a:off x="292608" y="1097280"/>
            <a:ext cx="8595360" cy="28575"/>
            <a:chOff x="292608" y="1097280"/>
            <a:chExt cx="8595360" cy="28575"/>
          </a:xfrm>
        </p:grpSpPr>
        <p:sp>
          <p:nvSpPr>
            <p:cNvPr id="17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240584"/>
                  </a:moveTo>
                  <a:lnTo>
                    <a:pt x="135891" y="218713"/>
                  </a:lnTo>
                  <a:lnTo>
                    <a:pt x="271783" y="21871"/>
                  </a:lnTo>
                  <a:lnTo>
                    <a:pt x="407675" y="196842"/>
                  </a:lnTo>
                  <a:lnTo>
                    <a:pt x="543566" y="87485"/>
                  </a:lnTo>
                  <a:lnTo>
                    <a:pt x="679458" y="109356"/>
                  </a:lnTo>
                  <a:lnTo>
                    <a:pt x="815350" y="109356"/>
                  </a:lnTo>
                  <a:lnTo>
                    <a:pt x="951242" y="109356"/>
                  </a:lnTo>
                  <a:lnTo>
                    <a:pt x="1087133" y="0"/>
                  </a:lnTo>
                  <a:lnTo>
                    <a:pt x="1223025" y="0"/>
                  </a:lnTo>
                  <a:lnTo>
                    <a:pt x="1358917" y="87485"/>
                  </a:lnTo>
                  <a:lnTo>
                    <a:pt x="1494809" y="174970"/>
                  </a:lnTo>
                  <a:lnTo>
                    <a:pt x="1630700" y="0"/>
                  </a:lnTo>
                  <a:lnTo>
                    <a:pt x="1766592" y="0"/>
                  </a:lnTo>
                  <a:lnTo>
                    <a:pt x="1902484" y="0"/>
                  </a:lnTo>
                  <a:lnTo>
                    <a:pt x="2038375" y="43742"/>
                  </a:lnTo>
                  <a:lnTo>
                    <a:pt x="2174267" y="0"/>
                  </a:lnTo>
                  <a:lnTo>
                    <a:pt x="2310159" y="262456"/>
                  </a:lnTo>
                  <a:lnTo>
                    <a:pt x="2446051" y="284327"/>
                  </a:lnTo>
                  <a:lnTo>
                    <a:pt x="2581942" y="65614"/>
                  </a:lnTo>
                  <a:lnTo>
                    <a:pt x="2717834" y="218713"/>
                  </a:lnTo>
                  <a:lnTo>
                    <a:pt x="2853726" y="481169"/>
                  </a:lnTo>
                  <a:lnTo>
                    <a:pt x="2989618" y="393684"/>
                  </a:lnTo>
                  <a:lnTo>
                    <a:pt x="3125509" y="306198"/>
                  </a:lnTo>
                  <a:lnTo>
                    <a:pt x="3261401" y="349941"/>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240584"/>
                  </a:moveTo>
                  <a:lnTo>
                    <a:pt x="135891" y="218713"/>
                  </a:lnTo>
                  <a:lnTo>
                    <a:pt x="271783" y="21871"/>
                  </a:lnTo>
                  <a:lnTo>
                    <a:pt x="407675" y="196842"/>
                  </a:lnTo>
                  <a:lnTo>
                    <a:pt x="543566" y="87485"/>
                  </a:lnTo>
                  <a:lnTo>
                    <a:pt x="679458" y="109356"/>
                  </a:lnTo>
                  <a:lnTo>
                    <a:pt x="815350" y="109356"/>
                  </a:lnTo>
                  <a:lnTo>
                    <a:pt x="951242" y="109356"/>
                  </a:lnTo>
                  <a:lnTo>
                    <a:pt x="1087133" y="0"/>
                  </a:lnTo>
                  <a:lnTo>
                    <a:pt x="1223025" y="0"/>
                  </a:lnTo>
                  <a:lnTo>
                    <a:pt x="1358917" y="87485"/>
                  </a:lnTo>
                  <a:lnTo>
                    <a:pt x="1494809" y="174970"/>
                  </a:lnTo>
                  <a:lnTo>
                    <a:pt x="1630700" y="0"/>
                  </a:lnTo>
                  <a:lnTo>
                    <a:pt x="1766592" y="0"/>
                  </a:lnTo>
                  <a:lnTo>
                    <a:pt x="1902484" y="0"/>
                  </a:lnTo>
                  <a:lnTo>
                    <a:pt x="2038375" y="43742"/>
                  </a:lnTo>
                  <a:lnTo>
                    <a:pt x="2174267" y="0"/>
                  </a:lnTo>
                  <a:lnTo>
                    <a:pt x="2310159" y="262456"/>
                  </a:lnTo>
                  <a:lnTo>
                    <a:pt x="2446051" y="284327"/>
                  </a:lnTo>
                  <a:lnTo>
                    <a:pt x="2581942" y="65614"/>
                  </a:lnTo>
                  <a:lnTo>
                    <a:pt x="2717834" y="218713"/>
                  </a:lnTo>
                  <a:lnTo>
                    <a:pt x="2853726" y="481169"/>
                  </a:lnTo>
                  <a:lnTo>
                    <a:pt x="2989618" y="393684"/>
                  </a:lnTo>
                  <a:lnTo>
                    <a:pt x="3125509" y="306198"/>
                  </a:lnTo>
                  <a:lnTo>
                    <a:pt x="3261401" y="349941"/>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240584"/>
                  </a:moveTo>
                  <a:lnTo>
                    <a:pt x="135891" y="218713"/>
                  </a:lnTo>
                  <a:lnTo>
                    <a:pt x="271783" y="21871"/>
                  </a:lnTo>
                  <a:lnTo>
                    <a:pt x="407675" y="196842"/>
                  </a:lnTo>
                  <a:lnTo>
                    <a:pt x="543566" y="87485"/>
                  </a:lnTo>
                  <a:lnTo>
                    <a:pt x="679458" y="109356"/>
                  </a:lnTo>
                  <a:lnTo>
                    <a:pt x="815350" y="109356"/>
                  </a:lnTo>
                  <a:lnTo>
                    <a:pt x="951242" y="109356"/>
                  </a:lnTo>
                  <a:lnTo>
                    <a:pt x="1087133" y="0"/>
                  </a:lnTo>
                  <a:lnTo>
                    <a:pt x="1223025" y="0"/>
                  </a:lnTo>
                  <a:lnTo>
                    <a:pt x="1358917" y="87485"/>
                  </a:lnTo>
                  <a:lnTo>
                    <a:pt x="1494809" y="174970"/>
                  </a:lnTo>
                  <a:lnTo>
                    <a:pt x="1630700" y="0"/>
                  </a:lnTo>
                  <a:lnTo>
                    <a:pt x="1766592" y="0"/>
                  </a:lnTo>
                  <a:lnTo>
                    <a:pt x="1902484" y="0"/>
                  </a:lnTo>
                  <a:lnTo>
                    <a:pt x="2038375" y="43742"/>
                  </a:lnTo>
                  <a:lnTo>
                    <a:pt x="2174267" y="0"/>
                  </a:lnTo>
                  <a:lnTo>
                    <a:pt x="2310159" y="262456"/>
                  </a:lnTo>
                  <a:lnTo>
                    <a:pt x="2446051" y="284327"/>
                  </a:lnTo>
                  <a:lnTo>
                    <a:pt x="2581942" y="65614"/>
                  </a:lnTo>
                  <a:lnTo>
                    <a:pt x="2717834" y="218713"/>
                  </a:lnTo>
                  <a:lnTo>
                    <a:pt x="2853726" y="481169"/>
                  </a:lnTo>
                  <a:lnTo>
                    <a:pt x="2989618" y="393684"/>
                  </a:lnTo>
                  <a:lnTo>
                    <a:pt x="3125509" y="306198"/>
                  </a:lnTo>
                  <a:lnTo>
                    <a:pt x="3261401" y="349941"/>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45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566"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4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85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665" y="4988970"/>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0" name="tx60"/>
            <p:cNvSpPr/>
            <p:nvPr/>
          </p:nvSpPr>
          <p:spPr>
            <a:xfrm>
              <a:off x="29215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3955"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7156" y="1403693"/>
              <a:ext cx="27449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Saint Lucia, 2000-2025</a:t>
              </a:r>
            </a:p>
          </p:txBody>
        </p:sp>
        <p:sp>
          <p:nvSpPr>
            <p:cNvPr id="63" name="pl63"/>
            <p:cNvSpPr/>
            <p:nvPr/>
          </p:nvSpPr>
          <p:spPr>
            <a:xfrm>
              <a:off x="5267799" y="38179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3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9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049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20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5157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071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02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730147"/>
              <a:ext cx="3397293" cy="1329547"/>
            </a:xfrm>
            <a:custGeom>
              <a:avLst/>
              <a:pathLst>
                <a:path w="3397293" h="1329547">
                  <a:moveTo>
                    <a:pt x="0" y="664773"/>
                  </a:moveTo>
                  <a:lnTo>
                    <a:pt x="135891" y="604339"/>
                  </a:lnTo>
                  <a:lnTo>
                    <a:pt x="271783" y="60433"/>
                  </a:lnTo>
                  <a:lnTo>
                    <a:pt x="407675" y="543905"/>
                  </a:lnTo>
                  <a:lnTo>
                    <a:pt x="543566" y="241735"/>
                  </a:lnTo>
                  <a:lnTo>
                    <a:pt x="679458" y="302169"/>
                  </a:lnTo>
                  <a:lnTo>
                    <a:pt x="815350" y="302169"/>
                  </a:lnTo>
                  <a:lnTo>
                    <a:pt x="951242" y="302169"/>
                  </a:lnTo>
                  <a:lnTo>
                    <a:pt x="1087133" y="0"/>
                  </a:lnTo>
                  <a:lnTo>
                    <a:pt x="1223025" y="0"/>
                  </a:lnTo>
                  <a:lnTo>
                    <a:pt x="1358917" y="241735"/>
                  </a:lnTo>
                  <a:lnTo>
                    <a:pt x="1494809" y="483471"/>
                  </a:lnTo>
                  <a:lnTo>
                    <a:pt x="1630700" y="0"/>
                  </a:lnTo>
                  <a:lnTo>
                    <a:pt x="1766592" y="0"/>
                  </a:lnTo>
                  <a:lnTo>
                    <a:pt x="1902484" y="0"/>
                  </a:lnTo>
                  <a:lnTo>
                    <a:pt x="2038375" y="120867"/>
                  </a:lnTo>
                  <a:lnTo>
                    <a:pt x="2174267" y="0"/>
                  </a:lnTo>
                  <a:lnTo>
                    <a:pt x="2310159" y="725207"/>
                  </a:lnTo>
                  <a:lnTo>
                    <a:pt x="2446051" y="785641"/>
                  </a:lnTo>
                  <a:lnTo>
                    <a:pt x="2581942" y="181301"/>
                  </a:lnTo>
                  <a:lnTo>
                    <a:pt x="2717834" y="604339"/>
                  </a:lnTo>
                  <a:lnTo>
                    <a:pt x="2853726" y="1329547"/>
                  </a:lnTo>
                  <a:lnTo>
                    <a:pt x="2989618" y="1087811"/>
                  </a:lnTo>
                  <a:lnTo>
                    <a:pt x="3125509" y="846075"/>
                  </a:lnTo>
                  <a:lnTo>
                    <a:pt x="3261401" y="966943"/>
                  </a:lnTo>
                  <a:lnTo>
                    <a:pt x="3397293" y="78564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911449"/>
              <a:ext cx="3397293" cy="906509"/>
            </a:xfrm>
            <a:custGeom>
              <a:avLst/>
              <a:pathLst>
                <a:path w="3397293" h="906509">
                  <a:moveTo>
                    <a:pt x="0" y="906509"/>
                  </a:moveTo>
                  <a:lnTo>
                    <a:pt x="135891" y="846075"/>
                  </a:lnTo>
                  <a:lnTo>
                    <a:pt x="271783" y="846075"/>
                  </a:lnTo>
                  <a:lnTo>
                    <a:pt x="407675" y="785641"/>
                  </a:lnTo>
                  <a:lnTo>
                    <a:pt x="543566" y="664773"/>
                  </a:lnTo>
                  <a:lnTo>
                    <a:pt x="679458" y="543905"/>
                  </a:lnTo>
                  <a:lnTo>
                    <a:pt x="815350" y="423037"/>
                  </a:lnTo>
                  <a:lnTo>
                    <a:pt x="951242" y="423037"/>
                  </a:lnTo>
                  <a:lnTo>
                    <a:pt x="1087133" y="302169"/>
                  </a:lnTo>
                  <a:lnTo>
                    <a:pt x="1223025" y="181301"/>
                  </a:lnTo>
                  <a:lnTo>
                    <a:pt x="1358917" y="120867"/>
                  </a:lnTo>
                  <a:lnTo>
                    <a:pt x="1494809" y="120867"/>
                  </a:lnTo>
                  <a:lnTo>
                    <a:pt x="1630700" y="120867"/>
                  </a:lnTo>
                  <a:lnTo>
                    <a:pt x="1766592" y="120867"/>
                  </a:lnTo>
                  <a:lnTo>
                    <a:pt x="1902484" y="120867"/>
                  </a:lnTo>
                  <a:lnTo>
                    <a:pt x="2038375" y="120867"/>
                  </a:lnTo>
                  <a:lnTo>
                    <a:pt x="2174267" y="60433"/>
                  </a:lnTo>
                  <a:lnTo>
                    <a:pt x="2310159" y="60433"/>
                  </a:lnTo>
                  <a:lnTo>
                    <a:pt x="2446051" y="0"/>
                  </a:lnTo>
                  <a:lnTo>
                    <a:pt x="2581942" y="0"/>
                  </a:lnTo>
                  <a:lnTo>
                    <a:pt x="2717834" y="181301"/>
                  </a:lnTo>
                  <a:lnTo>
                    <a:pt x="2853726" y="302169"/>
                  </a:lnTo>
                  <a:lnTo>
                    <a:pt x="2989618" y="181301"/>
                  </a:lnTo>
                  <a:lnTo>
                    <a:pt x="3125509" y="181301"/>
                  </a:lnTo>
                  <a:lnTo>
                    <a:pt x="3261401" y="120867"/>
                  </a:lnTo>
                  <a:lnTo>
                    <a:pt x="3397293" y="1208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67543"/>
              <a:ext cx="3397293" cy="846075"/>
            </a:xfrm>
            <a:custGeom>
              <a:avLst/>
              <a:pathLst>
                <a:path w="3397293" h="846075">
                  <a:moveTo>
                    <a:pt x="0" y="120867"/>
                  </a:moveTo>
                  <a:lnTo>
                    <a:pt x="135891" y="0"/>
                  </a:lnTo>
                  <a:lnTo>
                    <a:pt x="271783" y="120867"/>
                  </a:lnTo>
                  <a:lnTo>
                    <a:pt x="407675" y="60433"/>
                  </a:lnTo>
                  <a:lnTo>
                    <a:pt x="543566" y="120867"/>
                  </a:lnTo>
                  <a:lnTo>
                    <a:pt x="679458" y="181301"/>
                  </a:lnTo>
                  <a:lnTo>
                    <a:pt x="815350" y="60433"/>
                  </a:lnTo>
                  <a:lnTo>
                    <a:pt x="951242" y="60433"/>
                  </a:lnTo>
                  <a:lnTo>
                    <a:pt x="1087133" y="0"/>
                  </a:lnTo>
                  <a:lnTo>
                    <a:pt x="1223025" y="0"/>
                  </a:lnTo>
                  <a:lnTo>
                    <a:pt x="1358917" y="120867"/>
                  </a:lnTo>
                  <a:lnTo>
                    <a:pt x="1494809" y="0"/>
                  </a:lnTo>
                  <a:lnTo>
                    <a:pt x="1630700" y="0"/>
                  </a:lnTo>
                  <a:lnTo>
                    <a:pt x="1766592" y="181301"/>
                  </a:lnTo>
                  <a:lnTo>
                    <a:pt x="1902484" y="120867"/>
                  </a:lnTo>
                  <a:lnTo>
                    <a:pt x="2038375" y="120867"/>
                  </a:lnTo>
                  <a:lnTo>
                    <a:pt x="2174267" y="120867"/>
                  </a:lnTo>
                  <a:lnTo>
                    <a:pt x="2310159" y="543905"/>
                  </a:lnTo>
                  <a:lnTo>
                    <a:pt x="2446051" y="241735"/>
                  </a:lnTo>
                  <a:lnTo>
                    <a:pt x="2581942" y="543905"/>
                  </a:lnTo>
                  <a:lnTo>
                    <a:pt x="2717834" y="664773"/>
                  </a:lnTo>
                  <a:lnTo>
                    <a:pt x="2853726" y="725207"/>
                  </a:lnTo>
                  <a:lnTo>
                    <a:pt x="2989618" y="846075"/>
                  </a:lnTo>
                  <a:lnTo>
                    <a:pt x="3125509" y="664773"/>
                  </a:lnTo>
                  <a:lnTo>
                    <a:pt x="3261401" y="483471"/>
                  </a:lnTo>
                  <a:lnTo>
                    <a:pt x="3397293" y="543905"/>
                  </a:lnTo>
                </a:path>
              </a:pathLst>
            </a:custGeom>
            <a:ln w="27101" cap="flat">
              <a:solidFill>
                <a:srgbClr val="961A49">
                  <a:alpha val="100000"/>
                </a:srgbClr>
              </a:solidFill>
              <a:prstDash val="solid"/>
              <a:round/>
            </a:ln>
          </p:spPr>
          <p:txBody>
            <a:bodyPr/>
            <a:lstStyle/>
            <a:p/>
          </p:txBody>
        </p:sp>
        <p:sp>
          <p:nvSpPr>
            <p:cNvPr id="82" name="pl82"/>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730147"/>
              <a:ext cx="3397293" cy="1329547"/>
            </a:xfrm>
            <a:custGeom>
              <a:avLst/>
              <a:pathLst>
                <a:path w="3397293" h="1329547">
                  <a:moveTo>
                    <a:pt x="0" y="664773"/>
                  </a:moveTo>
                  <a:lnTo>
                    <a:pt x="135891" y="604339"/>
                  </a:lnTo>
                  <a:lnTo>
                    <a:pt x="271783" y="60433"/>
                  </a:lnTo>
                  <a:lnTo>
                    <a:pt x="407675" y="543905"/>
                  </a:lnTo>
                  <a:lnTo>
                    <a:pt x="543566" y="241735"/>
                  </a:lnTo>
                  <a:lnTo>
                    <a:pt x="679458" y="302169"/>
                  </a:lnTo>
                  <a:lnTo>
                    <a:pt x="815350" y="302169"/>
                  </a:lnTo>
                  <a:lnTo>
                    <a:pt x="951242" y="302169"/>
                  </a:lnTo>
                  <a:lnTo>
                    <a:pt x="1087133" y="0"/>
                  </a:lnTo>
                  <a:lnTo>
                    <a:pt x="1223025" y="0"/>
                  </a:lnTo>
                  <a:lnTo>
                    <a:pt x="1358917" y="241735"/>
                  </a:lnTo>
                  <a:lnTo>
                    <a:pt x="1494809" y="483471"/>
                  </a:lnTo>
                  <a:lnTo>
                    <a:pt x="1630700" y="0"/>
                  </a:lnTo>
                  <a:lnTo>
                    <a:pt x="1766592" y="0"/>
                  </a:lnTo>
                  <a:lnTo>
                    <a:pt x="1902484" y="0"/>
                  </a:lnTo>
                  <a:lnTo>
                    <a:pt x="2038375" y="120867"/>
                  </a:lnTo>
                  <a:lnTo>
                    <a:pt x="2174267" y="0"/>
                  </a:lnTo>
                  <a:lnTo>
                    <a:pt x="2310159" y="725207"/>
                  </a:lnTo>
                  <a:lnTo>
                    <a:pt x="2446051" y="785641"/>
                  </a:lnTo>
                  <a:lnTo>
                    <a:pt x="2581942" y="181301"/>
                  </a:lnTo>
                  <a:lnTo>
                    <a:pt x="2717834" y="604339"/>
                  </a:lnTo>
                  <a:lnTo>
                    <a:pt x="2853726" y="1329547"/>
                  </a:lnTo>
                  <a:lnTo>
                    <a:pt x="2989618" y="1087811"/>
                  </a:lnTo>
                  <a:lnTo>
                    <a:pt x="3125509" y="846075"/>
                  </a:lnTo>
                  <a:lnTo>
                    <a:pt x="3261401" y="966943"/>
                  </a:lnTo>
                  <a:lnTo>
                    <a:pt x="3397293" y="78564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270848"/>
              <a:ext cx="0" cy="1124072"/>
            </a:xfrm>
            <a:custGeom>
              <a:avLst/>
              <a:pathLst>
                <a:path w="0" h="1124072">
                  <a:moveTo>
                    <a:pt x="0" y="112407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270848"/>
              <a:ext cx="0" cy="761468"/>
            </a:xfrm>
            <a:custGeom>
              <a:avLst/>
              <a:pathLst>
                <a:path w="0" h="761468">
                  <a:moveTo>
                    <a:pt x="0" y="76146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270848"/>
              <a:ext cx="0" cy="701034"/>
            </a:xfrm>
            <a:custGeom>
              <a:avLst/>
              <a:pathLst>
                <a:path w="0" h="701034">
                  <a:moveTo>
                    <a:pt x="0" y="7010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270848"/>
              <a:ext cx="0" cy="580166"/>
            </a:xfrm>
            <a:custGeom>
              <a:avLst/>
              <a:pathLst>
                <a:path w="0" h="580166">
                  <a:moveTo>
                    <a:pt x="0" y="5801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270848"/>
              <a:ext cx="0" cy="640600"/>
            </a:xfrm>
            <a:custGeom>
              <a:avLst/>
              <a:pathLst>
                <a:path w="0" h="640600">
                  <a:moveTo>
                    <a:pt x="0" y="6406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270848"/>
              <a:ext cx="0" cy="1426242"/>
            </a:xfrm>
            <a:custGeom>
              <a:avLst/>
              <a:pathLst>
                <a:path w="0" h="1426242">
                  <a:moveTo>
                    <a:pt x="0" y="14262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270848"/>
              <a:ext cx="0" cy="1244940"/>
            </a:xfrm>
            <a:custGeom>
              <a:avLst/>
              <a:pathLst>
                <a:path w="0" h="1244940">
                  <a:moveTo>
                    <a:pt x="0" y="12449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730147"/>
              <a:ext cx="3397293" cy="1329547"/>
            </a:xfrm>
            <a:custGeom>
              <a:avLst/>
              <a:pathLst>
                <a:path w="3397293" h="1329547">
                  <a:moveTo>
                    <a:pt x="0" y="664773"/>
                  </a:moveTo>
                  <a:lnTo>
                    <a:pt x="135891" y="604339"/>
                  </a:lnTo>
                  <a:lnTo>
                    <a:pt x="271783" y="60433"/>
                  </a:lnTo>
                  <a:lnTo>
                    <a:pt x="407675" y="543905"/>
                  </a:lnTo>
                  <a:lnTo>
                    <a:pt x="543566" y="241735"/>
                  </a:lnTo>
                  <a:lnTo>
                    <a:pt x="679458" y="302169"/>
                  </a:lnTo>
                  <a:lnTo>
                    <a:pt x="815350" y="302169"/>
                  </a:lnTo>
                  <a:lnTo>
                    <a:pt x="951242" y="302169"/>
                  </a:lnTo>
                  <a:lnTo>
                    <a:pt x="1087133" y="0"/>
                  </a:lnTo>
                  <a:lnTo>
                    <a:pt x="1223025" y="0"/>
                  </a:lnTo>
                  <a:lnTo>
                    <a:pt x="1358917" y="241735"/>
                  </a:lnTo>
                  <a:lnTo>
                    <a:pt x="1494809" y="483471"/>
                  </a:lnTo>
                  <a:lnTo>
                    <a:pt x="1630700" y="0"/>
                  </a:lnTo>
                  <a:lnTo>
                    <a:pt x="1766592" y="0"/>
                  </a:lnTo>
                  <a:lnTo>
                    <a:pt x="1902484" y="0"/>
                  </a:lnTo>
                  <a:lnTo>
                    <a:pt x="2038375" y="120867"/>
                  </a:lnTo>
                  <a:lnTo>
                    <a:pt x="2174267" y="0"/>
                  </a:lnTo>
                  <a:lnTo>
                    <a:pt x="2310159" y="725207"/>
                  </a:lnTo>
                  <a:lnTo>
                    <a:pt x="2446051" y="785641"/>
                  </a:lnTo>
                  <a:lnTo>
                    <a:pt x="2581942" y="181301"/>
                  </a:lnTo>
                  <a:lnTo>
                    <a:pt x="2717834" y="604339"/>
                  </a:lnTo>
                  <a:lnTo>
                    <a:pt x="2853726" y="1329547"/>
                  </a:lnTo>
                  <a:lnTo>
                    <a:pt x="2989618" y="1087811"/>
                  </a:lnTo>
                  <a:lnTo>
                    <a:pt x="3125509" y="846075"/>
                  </a:lnTo>
                  <a:lnTo>
                    <a:pt x="3261401" y="966943"/>
                  </a:lnTo>
                  <a:lnTo>
                    <a:pt x="3397293" y="785641"/>
                  </a:lnTo>
                </a:path>
              </a:pathLst>
            </a:custGeom>
            <a:ln w="27101" cap="flat">
              <a:solidFill>
                <a:srgbClr val="0058AB">
                  <a:alpha val="100000"/>
                </a:srgbClr>
              </a:solidFill>
              <a:prstDash val="solid"/>
              <a:round/>
            </a:ln>
          </p:spPr>
          <p:txBody>
            <a:bodyPr/>
            <a:lstStyle/>
            <a:p/>
          </p:txBody>
        </p:sp>
        <p:sp>
          <p:nvSpPr>
            <p:cNvPr id="92" name="tx92"/>
            <p:cNvSpPr/>
            <p:nvPr/>
          </p:nvSpPr>
          <p:spPr>
            <a:xfrm>
              <a:off x="5389469" y="220623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68928" y="22075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48386" y="22075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20755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2062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20725" y="220618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8" name="tx98"/>
            <p:cNvSpPr/>
            <p:nvPr/>
          </p:nvSpPr>
          <p:spPr>
            <a:xfrm>
              <a:off x="8756617" y="220623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9" name="tx99"/>
            <p:cNvSpPr/>
            <p:nvPr/>
          </p:nvSpPr>
          <p:spPr>
            <a:xfrm>
              <a:off x="8902429" y="2993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8710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40680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46367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2549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650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212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126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7110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33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88364" y="4988970"/>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19" name="tx119"/>
            <p:cNvSpPr/>
            <p:nvPr/>
          </p:nvSpPr>
          <p:spPr>
            <a:xfrm>
              <a:off x="7238200"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000654"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4002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5663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7325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8986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8332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4946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156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1797899" cy="114824"/>
            </a:xfrm>
            <a:prstGeom prst="rect">
              <a:avLst/>
            </a:prstGeom>
            <a:solidFill>
              <a:srgbClr val="E2231A">
                <a:alpha val="80000"/>
              </a:srgbClr>
            </a:solidFill>
          </p:spPr>
          <p:txBody>
            <a:bodyPr/>
            <a:lstStyle/>
            <a:p/>
          </p:txBody>
        </p:sp>
        <p:sp>
          <p:nvSpPr>
            <p:cNvPr id="134" name="rc134"/>
            <p:cNvSpPr/>
            <p:nvPr/>
          </p:nvSpPr>
          <p:spPr>
            <a:xfrm>
              <a:off x="1317178" y="5743865"/>
              <a:ext cx="7321564" cy="114824"/>
            </a:xfrm>
            <a:prstGeom prst="rect">
              <a:avLst/>
            </a:prstGeom>
            <a:solidFill>
              <a:srgbClr val="E2231A">
                <a:alpha val="80000"/>
              </a:srgbClr>
            </a:solidFill>
          </p:spPr>
          <p:txBody>
            <a:bodyPr/>
            <a:lstStyle/>
            <a:p/>
          </p:txBody>
        </p:sp>
        <p:sp>
          <p:nvSpPr>
            <p:cNvPr id="135" name="rc135"/>
            <p:cNvSpPr/>
            <p:nvPr/>
          </p:nvSpPr>
          <p:spPr>
            <a:xfrm>
              <a:off x="1317178" y="5600334"/>
              <a:ext cx="5956894" cy="114824"/>
            </a:xfrm>
            <a:prstGeom prst="rect">
              <a:avLst/>
            </a:prstGeom>
            <a:solidFill>
              <a:srgbClr val="E2231A">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50238"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541638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7582525"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Saint Lucia (86%) was 2 percentage points higher than the global average (84%) and the same the average across all {regn_txt} countries.
National MCV1 coverage was 10 percentage points lower than in 2019 (96%).
The number of unvaccinated children increased (ie. worsened) compared to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MCV1 coverage was 86% - this is 10 percentage points lower than in 2019, but 2 percentage points higher than the global average (84%).</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Saint Lucia ranked number 10 out of 33 countries for lowest MCV1 coverage (based on tied ranks).
Saint Lucia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80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6253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702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7151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260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529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978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42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4875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0324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129285"/>
              <a:ext cx="239888" cy="1178736"/>
            </a:xfrm>
            <a:prstGeom prst="rect">
              <a:avLst/>
            </a:prstGeom>
            <a:solidFill>
              <a:srgbClr val="80BD41">
                <a:alpha val="100000"/>
              </a:srgbClr>
            </a:solidFill>
          </p:spPr>
          <p:txBody>
            <a:bodyPr/>
            <a:lstStyle/>
            <a:p/>
          </p:txBody>
        </p:sp>
        <p:sp>
          <p:nvSpPr>
            <p:cNvPr id="28" name="rc28"/>
            <p:cNvSpPr/>
            <p:nvPr/>
          </p:nvSpPr>
          <p:spPr>
            <a:xfrm>
              <a:off x="1296273" y="2969996"/>
              <a:ext cx="239888" cy="159288"/>
            </a:xfrm>
            <a:prstGeom prst="rect">
              <a:avLst/>
            </a:prstGeom>
            <a:solidFill>
              <a:srgbClr val="E2231A">
                <a:alpha val="100000"/>
              </a:srgbClr>
            </a:solidFill>
          </p:spPr>
          <p:txBody>
            <a:bodyPr/>
            <a:lstStyle/>
            <a:p/>
          </p:txBody>
        </p:sp>
        <p:sp>
          <p:nvSpPr>
            <p:cNvPr id="29" name="rc29"/>
            <p:cNvSpPr/>
            <p:nvPr/>
          </p:nvSpPr>
          <p:spPr>
            <a:xfrm>
              <a:off x="1562816" y="3152040"/>
              <a:ext cx="239888" cy="1155981"/>
            </a:xfrm>
            <a:prstGeom prst="rect">
              <a:avLst/>
            </a:prstGeom>
            <a:solidFill>
              <a:srgbClr val="80BD41">
                <a:alpha val="100000"/>
              </a:srgbClr>
            </a:solidFill>
          </p:spPr>
          <p:txBody>
            <a:bodyPr/>
            <a:lstStyle/>
            <a:p/>
          </p:txBody>
        </p:sp>
        <p:sp>
          <p:nvSpPr>
            <p:cNvPr id="30" name="rc30"/>
            <p:cNvSpPr/>
            <p:nvPr/>
          </p:nvSpPr>
          <p:spPr>
            <a:xfrm>
              <a:off x="1562816" y="3010956"/>
              <a:ext cx="239888" cy="141084"/>
            </a:xfrm>
            <a:prstGeom prst="rect">
              <a:avLst/>
            </a:prstGeom>
            <a:solidFill>
              <a:srgbClr val="E2231A">
                <a:alpha val="100000"/>
              </a:srgbClr>
            </a:solidFill>
          </p:spPr>
          <p:txBody>
            <a:bodyPr/>
            <a:lstStyle/>
            <a:p/>
          </p:txBody>
        </p:sp>
        <p:sp>
          <p:nvSpPr>
            <p:cNvPr id="31" name="rc31"/>
            <p:cNvSpPr/>
            <p:nvPr/>
          </p:nvSpPr>
          <p:spPr>
            <a:xfrm>
              <a:off x="1829360" y="3074671"/>
              <a:ext cx="239888" cy="1233349"/>
            </a:xfrm>
            <a:prstGeom prst="rect">
              <a:avLst/>
            </a:prstGeom>
            <a:solidFill>
              <a:srgbClr val="80BD41">
                <a:alpha val="100000"/>
              </a:srgbClr>
            </a:solidFill>
          </p:spPr>
          <p:txBody>
            <a:bodyPr/>
            <a:lstStyle/>
            <a:p/>
          </p:txBody>
        </p:sp>
        <p:sp>
          <p:nvSpPr>
            <p:cNvPr id="32" name="rc32"/>
            <p:cNvSpPr/>
            <p:nvPr/>
          </p:nvSpPr>
          <p:spPr>
            <a:xfrm>
              <a:off x="1829360" y="3047365"/>
              <a:ext cx="239888" cy="27306"/>
            </a:xfrm>
            <a:prstGeom prst="rect">
              <a:avLst/>
            </a:prstGeom>
            <a:solidFill>
              <a:srgbClr val="E2231A">
                <a:alpha val="100000"/>
              </a:srgbClr>
            </a:solidFill>
          </p:spPr>
          <p:txBody>
            <a:bodyPr/>
            <a:lstStyle/>
            <a:p/>
          </p:txBody>
        </p:sp>
        <p:sp>
          <p:nvSpPr>
            <p:cNvPr id="33" name="rc33"/>
            <p:cNvSpPr/>
            <p:nvPr/>
          </p:nvSpPr>
          <p:spPr>
            <a:xfrm>
              <a:off x="2095903" y="3211204"/>
              <a:ext cx="239888" cy="1096816"/>
            </a:xfrm>
            <a:prstGeom prst="rect">
              <a:avLst/>
            </a:prstGeom>
            <a:solidFill>
              <a:srgbClr val="80BD41">
                <a:alpha val="100000"/>
              </a:srgbClr>
            </a:solidFill>
          </p:spPr>
          <p:txBody>
            <a:bodyPr/>
            <a:lstStyle/>
            <a:p/>
          </p:txBody>
        </p:sp>
        <p:sp>
          <p:nvSpPr>
            <p:cNvPr id="34" name="rc34"/>
            <p:cNvSpPr/>
            <p:nvPr/>
          </p:nvSpPr>
          <p:spPr>
            <a:xfrm>
              <a:off x="2095903" y="3088325"/>
              <a:ext cx="239888" cy="122879"/>
            </a:xfrm>
            <a:prstGeom prst="rect">
              <a:avLst/>
            </a:prstGeom>
            <a:solidFill>
              <a:srgbClr val="E2231A">
                <a:alpha val="100000"/>
              </a:srgbClr>
            </a:solidFill>
          </p:spPr>
          <p:txBody>
            <a:bodyPr/>
            <a:lstStyle/>
            <a:p/>
          </p:txBody>
        </p:sp>
        <p:sp>
          <p:nvSpPr>
            <p:cNvPr id="35" name="rc35"/>
            <p:cNvSpPr/>
            <p:nvPr/>
          </p:nvSpPr>
          <p:spPr>
            <a:xfrm>
              <a:off x="2362446" y="3183898"/>
              <a:ext cx="239888" cy="1124123"/>
            </a:xfrm>
            <a:prstGeom prst="rect">
              <a:avLst/>
            </a:prstGeom>
            <a:solidFill>
              <a:srgbClr val="80BD41">
                <a:alpha val="100000"/>
              </a:srgbClr>
            </a:solidFill>
          </p:spPr>
          <p:txBody>
            <a:bodyPr/>
            <a:lstStyle/>
            <a:p/>
          </p:txBody>
        </p:sp>
        <p:sp>
          <p:nvSpPr>
            <p:cNvPr id="36" name="rc36"/>
            <p:cNvSpPr/>
            <p:nvPr/>
          </p:nvSpPr>
          <p:spPr>
            <a:xfrm>
              <a:off x="2362446" y="3124733"/>
              <a:ext cx="239888" cy="59164"/>
            </a:xfrm>
            <a:prstGeom prst="rect">
              <a:avLst/>
            </a:prstGeom>
            <a:solidFill>
              <a:srgbClr val="E2231A">
                <a:alpha val="100000"/>
              </a:srgbClr>
            </a:solidFill>
          </p:spPr>
          <p:txBody>
            <a:bodyPr/>
            <a:lstStyle/>
            <a:p/>
          </p:txBody>
        </p:sp>
        <p:sp>
          <p:nvSpPr>
            <p:cNvPr id="37" name="rc37"/>
            <p:cNvSpPr/>
            <p:nvPr/>
          </p:nvSpPr>
          <p:spPr>
            <a:xfrm>
              <a:off x="2628989" y="3215756"/>
              <a:ext cx="239888" cy="1092265"/>
            </a:xfrm>
            <a:prstGeom prst="rect">
              <a:avLst/>
            </a:prstGeom>
            <a:solidFill>
              <a:srgbClr val="80BD41">
                <a:alpha val="100000"/>
              </a:srgbClr>
            </a:solidFill>
          </p:spPr>
          <p:txBody>
            <a:bodyPr/>
            <a:lstStyle/>
            <a:p/>
          </p:txBody>
        </p:sp>
        <p:sp>
          <p:nvSpPr>
            <p:cNvPr id="38" name="rc38"/>
            <p:cNvSpPr/>
            <p:nvPr/>
          </p:nvSpPr>
          <p:spPr>
            <a:xfrm>
              <a:off x="2628989" y="3147489"/>
              <a:ext cx="239888" cy="68266"/>
            </a:xfrm>
            <a:prstGeom prst="rect">
              <a:avLst/>
            </a:prstGeom>
            <a:solidFill>
              <a:srgbClr val="E2231A">
                <a:alpha val="100000"/>
              </a:srgbClr>
            </a:solidFill>
          </p:spPr>
          <p:txBody>
            <a:bodyPr/>
            <a:lstStyle/>
            <a:p/>
          </p:txBody>
        </p:sp>
        <p:sp>
          <p:nvSpPr>
            <p:cNvPr id="39" name="rc39"/>
            <p:cNvSpPr/>
            <p:nvPr/>
          </p:nvSpPr>
          <p:spPr>
            <a:xfrm>
              <a:off x="2895532" y="3229409"/>
              <a:ext cx="239888" cy="1078612"/>
            </a:xfrm>
            <a:prstGeom prst="rect">
              <a:avLst/>
            </a:prstGeom>
            <a:solidFill>
              <a:srgbClr val="80BD41">
                <a:alpha val="100000"/>
              </a:srgbClr>
            </a:solidFill>
          </p:spPr>
          <p:txBody>
            <a:bodyPr/>
            <a:lstStyle/>
            <a:p/>
          </p:txBody>
        </p:sp>
        <p:sp>
          <p:nvSpPr>
            <p:cNvPr id="40" name="rc40"/>
            <p:cNvSpPr/>
            <p:nvPr/>
          </p:nvSpPr>
          <p:spPr>
            <a:xfrm>
              <a:off x="2895532" y="3161142"/>
              <a:ext cx="239888" cy="68266"/>
            </a:xfrm>
            <a:prstGeom prst="rect">
              <a:avLst/>
            </a:prstGeom>
            <a:solidFill>
              <a:srgbClr val="E2231A">
                <a:alpha val="100000"/>
              </a:srgbClr>
            </a:solidFill>
          </p:spPr>
          <p:txBody>
            <a:bodyPr/>
            <a:lstStyle/>
            <a:p/>
          </p:txBody>
        </p:sp>
        <p:sp>
          <p:nvSpPr>
            <p:cNvPr id="41" name="rc41"/>
            <p:cNvSpPr/>
            <p:nvPr/>
          </p:nvSpPr>
          <p:spPr>
            <a:xfrm>
              <a:off x="3162075" y="3261267"/>
              <a:ext cx="239888" cy="1046754"/>
            </a:xfrm>
            <a:prstGeom prst="rect">
              <a:avLst/>
            </a:prstGeom>
            <a:solidFill>
              <a:srgbClr val="80BD41">
                <a:alpha val="100000"/>
              </a:srgbClr>
            </a:solidFill>
          </p:spPr>
          <p:txBody>
            <a:bodyPr/>
            <a:lstStyle/>
            <a:p/>
          </p:txBody>
        </p:sp>
        <p:sp>
          <p:nvSpPr>
            <p:cNvPr id="42" name="rc42"/>
            <p:cNvSpPr/>
            <p:nvPr/>
          </p:nvSpPr>
          <p:spPr>
            <a:xfrm>
              <a:off x="3162075" y="3193000"/>
              <a:ext cx="239888" cy="68266"/>
            </a:xfrm>
            <a:prstGeom prst="rect">
              <a:avLst/>
            </a:prstGeom>
            <a:solidFill>
              <a:srgbClr val="E2231A">
                <a:alpha val="100000"/>
              </a:srgbClr>
            </a:solidFill>
          </p:spPr>
          <p:txBody>
            <a:bodyPr/>
            <a:lstStyle/>
            <a:p/>
          </p:txBody>
        </p:sp>
        <p:sp>
          <p:nvSpPr>
            <p:cNvPr id="43" name="rc43"/>
            <p:cNvSpPr/>
            <p:nvPr/>
          </p:nvSpPr>
          <p:spPr>
            <a:xfrm>
              <a:off x="3428618" y="3215756"/>
              <a:ext cx="239888" cy="1092265"/>
            </a:xfrm>
            <a:prstGeom prst="rect">
              <a:avLst/>
            </a:prstGeom>
            <a:solidFill>
              <a:srgbClr val="80BD41">
                <a:alpha val="100000"/>
              </a:srgbClr>
            </a:solidFill>
          </p:spPr>
          <p:txBody>
            <a:bodyPr/>
            <a:lstStyle/>
            <a:p/>
          </p:txBody>
        </p:sp>
        <p:sp>
          <p:nvSpPr>
            <p:cNvPr id="44" name="rc44"/>
            <p:cNvSpPr/>
            <p:nvPr/>
          </p:nvSpPr>
          <p:spPr>
            <a:xfrm>
              <a:off x="3428618" y="3206653"/>
              <a:ext cx="239888" cy="9102"/>
            </a:xfrm>
            <a:prstGeom prst="rect">
              <a:avLst/>
            </a:prstGeom>
            <a:solidFill>
              <a:srgbClr val="E2231A">
                <a:alpha val="100000"/>
              </a:srgbClr>
            </a:solidFill>
          </p:spPr>
          <p:txBody>
            <a:bodyPr/>
            <a:lstStyle/>
            <a:p/>
          </p:txBody>
        </p:sp>
        <p:sp>
          <p:nvSpPr>
            <p:cNvPr id="45" name="rc45"/>
            <p:cNvSpPr/>
            <p:nvPr/>
          </p:nvSpPr>
          <p:spPr>
            <a:xfrm>
              <a:off x="3695161" y="3206653"/>
              <a:ext cx="239888" cy="1101367"/>
            </a:xfrm>
            <a:prstGeom prst="rect">
              <a:avLst/>
            </a:prstGeom>
            <a:solidFill>
              <a:srgbClr val="80BD41">
                <a:alpha val="100000"/>
              </a:srgbClr>
            </a:solidFill>
          </p:spPr>
          <p:txBody>
            <a:bodyPr/>
            <a:lstStyle/>
            <a:p/>
          </p:txBody>
        </p:sp>
        <p:sp>
          <p:nvSpPr>
            <p:cNvPr id="46" name="rc46"/>
            <p:cNvSpPr/>
            <p:nvPr/>
          </p:nvSpPr>
          <p:spPr>
            <a:xfrm>
              <a:off x="3695161" y="3197551"/>
              <a:ext cx="239888" cy="9102"/>
            </a:xfrm>
            <a:prstGeom prst="rect">
              <a:avLst/>
            </a:prstGeom>
            <a:solidFill>
              <a:srgbClr val="E2231A">
                <a:alpha val="100000"/>
              </a:srgbClr>
            </a:solidFill>
          </p:spPr>
          <p:txBody>
            <a:bodyPr/>
            <a:lstStyle/>
            <a:p/>
          </p:txBody>
        </p:sp>
        <p:sp>
          <p:nvSpPr>
            <p:cNvPr id="47" name="rc47"/>
            <p:cNvSpPr/>
            <p:nvPr/>
          </p:nvSpPr>
          <p:spPr>
            <a:xfrm>
              <a:off x="3961705" y="3302227"/>
              <a:ext cx="239888" cy="1005794"/>
            </a:xfrm>
            <a:prstGeom prst="rect">
              <a:avLst/>
            </a:prstGeom>
            <a:solidFill>
              <a:srgbClr val="80BD41">
                <a:alpha val="100000"/>
              </a:srgbClr>
            </a:solidFill>
          </p:spPr>
          <p:txBody>
            <a:bodyPr/>
            <a:lstStyle/>
            <a:p/>
          </p:txBody>
        </p:sp>
        <p:sp>
          <p:nvSpPr>
            <p:cNvPr id="48" name="rc48"/>
            <p:cNvSpPr/>
            <p:nvPr/>
          </p:nvSpPr>
          <p:spPr>
            <a:xfrm>
              <a:off x="3961705" y="3247613"/>
              <a:ext cx="239888" cy="54613"/>
            </a:xfrm>
            <a:prstGeom prst="rect">
              <a:avLst/>
            </a:prstGeom>
            <a:solidFill>
              <a:srgbClr val="E2231A">
                <a:alpha val="100000"/>
              </a:srgbClr>
            </a:solidFill>
          </p:spPr>
          <p:txBody>
            <a:bodyPr/>
            <a:lstStyle/>
            <a:p/>
          </p:txBody>
        </p:sp>
        <p:sp>
          <p:nvSpPr>
            <p:cNvPr id="49" name="rc49"/>
            <p:cNvSpPr/>
            <p:nvPr/>
          </p:nvSpPr>
          <p:spPr>
            <a:xfrm>
              <a:off x="4228248" y="3438760"/>
              <a:ext cx="239888" cy="869261"/>
            </a:xfrm>
            <a:prstGeom prst="rect">
              <a:avLst/>
            </a:prstGeom>
            <a:solidFill>
              <a:srgbClr val="80BD41">
                <a:alpha val="100000"/>
              </a:srgbClr>
            </a:solidFill>
          </p:spPr>
          <p:txBody>
            <a:bodyPr/>
            <a:lstStyle/>
            <a:p/>
          </p:txBody>
        </p:sp>
        <p:sp>
          <p:nvSpPr>
            <p:cNvPr id="50" name="rc50"/>
            <p:cNvSpPr/>
            <p:nvPr/>
          </p:nvSpPr>
          <p:spPr>
            <a:xfrm>
              <a:off x="4228248" y="3352289"/>
              <a:ext cx="239888" cy="86471"/>
            </a:xfrm>
            <a:prstGeom prst="rect">
              <a:avLst/>
            </a:prstGeom>
            <a:solidFill>
              <a:srgbClr val="E2231A">
                <a:alpha val="100000"/>
              </a:srgbClr>
            </a:solidFill>
          </p:spPr>
          <p:txBody>
            <a:bodyPr/>
            <a:lstStyle/>
            <a:p/>
          </p:txBody>
        </p:sp>
        <p:sp>
          <p:nvSpPr>
            <p:cNvPr id="51" name="rc51"/>
            <p:cNvSpPr/>
            <p:nvPr/>
          </p:nvSpPr>
          <p:spPr>
            <a:xfrm>
              <a:off x="4494791" y="3352289"/>
              <a:ext cx="239888" cy="955732"/>
            </a:xfrm>
            <a:prstGeom prst="rect">
              <a:avLst/>
            </a:prstGeom>
            <a:solidFill>
              <a:srgbClr val="80BD41">
                <a:alpha val="100000"/>
              </a:srgbClr>
            </a:solidFill>
          </p:spPr>
          <p:txBody>
            <a:bodyPr/>
            <a:lstStyle/>
            <a:p/>
          </p:txBody>
        </p:sp>
        <p:sp>
          <p:nvSpPr>
            <p:cNvPr id="52" name="rc52"/>
            <p:cNvSpPr/>
            <p:nvPr/>
          </p:nvSpPr>
          <p:spPr>
            <a:xfrm>
              <a:off x="4494791" y="3343187"/>
              <a:ext cx="239888" cy="9102"/>
            </a:xfrm>
            <a:prstGeom prst="rect">
              <a:avLst/>
            </a:prstGeom>
            <a:solidFill>
              <a:srgbClr val="E2231A">
                <a:alpha val="100000"/>
              </a:srgbClr>
            </a:solidFill>
          </p:spPr>
          <p:txBody>
            <a:bodyPr/>
            <a:lstStyle/>
            <a:p/>
          </p:txBody>
        </p:sp>
        <p:sp>
          <p:nvSpPr>
            <p:cNvPr id="53" name="rc53"/>
            <p:cNvSpPr/>
            <p:nvPr/>
          </p:nvSpPr>
          <p:spPr>
            <a:xfrm>
              <a:off x="4761334" y="3343187"/>
              <a:ext cx="239888" cy="964834"/>
            </a:xfrm>
            <a:prstGeom prst="rect">
              <a:avLst/>
            </a:prstGeom>
            <a:solidFill>
              <a:srgbClr val="80BD41">
                <a:alpha val="100000"/>
              </a:srgbClr>
            </a:solidFill>
          </p:spPr>
          <p:txBody>
            <a:bodyPr/>
            <a:lstStyle/>
            <a:p/>
          </p:txBody>
        </p:sp>
        <p:sp>
          <p:nvSpPr>
            <p:cNvPr id="54" name="rc54"/>
            <p:cNvSpPr/>
            <p:nvPr/>
          </p:nvSpPr>
          <p:spPr>
            <a:xfrm>
              <a:off x="4761334" y="3334084"/>
              <a:ext cx="239888" cy="9102"/>
            </a:xfrm>
            <a:prstGeom prst="rect">
              <a:avLst/>
            </a:prstGeom>
            <a:solidFill>
              <a:srgbClr val="E2231A">
                <a:alpha val="100000"/>
              </a:srgbClr>
            </a:solidFill>
          </p:spPr>
          <p:txBody>
            <a:bodyPr/>
            <a:lstStyle/>
            <a:p/>
          </p:txBody>
        </p:sp>
        <p:sp>
          <p:nvSpPr>
            <p:cNvPr id="55" name="rc55"/>
            <p:cNvSpPr/>
            <p:nvPr/>
          </p:nvSpPr>
          <p:spPr>
            <a:xfrm>
              <a:off x="5027877" y="3347738"/>
              <a:ext cx="239888" cy="960283"/>
            </a:xfrm>
            <a:prstGeom prst="rect">
              <a:avLst/>
            </a:prstGeom>
            <a:solidFill>
              <a:srgbClr val="80BD41">
                <a:alpha val="100000"/>
              </a:srgbClr>
            </a:solidFill>
          </p:spPr>
          <p:txBody>
            <a:bodyPr/>
            <a:lstStyle/>
            <a:p/>
          </p:txBody>
        </p:sp>
        <p:sp>
          <p:nvSpPr>
            <p:cNvPr id="56" name="rc56"/>
            <p:cNvSpPr/>
            <p:nvPr/>
          </p:nvSpPr>
          <p:spPr>
            <a:xfrm>
              <a:off x="5027877" y="3338635"/>
              <a:ext cx="239888" cy="9102"/>
            </a:xfrm>
            <a:prstGeom prst="rect">
              <a:avLst/>
            </a:prstGeom>
            <a:solidFill>
              <a:srgbClr val="E2231A">
                <a:alpha val="100000"/>
              </a:srgbClr>
            </a:solidFill>
          </p:spPr>
          <p:txBody>
            <a:bodyPr/>
            <a:lstStyle/>
            <a:p/>
          </p:txBody>
        </p:sp>
        <p:sp>
          <p:nvSpPr>
            <p:cNvPr id="57" name="rc57"/>
            <p:cNvSpPr/>
            <p:nvPr/>
          </p:nvSpPr>
          <p:spPr>
            <a:xfrm>
              <a:off x="5294420" y="3370493"/>
              <a:ext cx="239888" cy="937527"/>
            </a:xfrm>
            <a:prstGeom prst="rect">
              <a:avLst/>
            </a:prstGeom>
            <a:solidFill>
              <a:srgbClr val="80BD41">
                <a:alpha val="100000"/>
              </a:srgbClr>
            </a:solidFill>
          </p:spPr>
          <p:txBody>
            <a:bodyPr/>
            <a:lstStyle/>
            <a:p/>
          </p:txBody>
        </p:sp>
        <p:sp>
          <p:nvSpPr>
            <p:cNvPr id="58" name="rc58"/>
            <p:cNvSpPr/>
            <p:nvPr/>
          </p:nvSpPr>
          <p:spPr>
            <a:xfrm>
              <a:off x="5294420" y="3343187"/>
              <a:ext cx="239888" cy="27306"/>
            </a:xfrm>
            <a:prstGeom prst="rect">
              <a:avLst/>
            </a:prstGeom>
            <a:solidFill>
              <a:srgbClr val="E2231A">
                <a:alpha val="100000"/>
              </a:srgbClr>
            </a:solidFill>
          </p:spPr>
          <p:txBody>
            <a:bodyPr/>
            <a:lstStyle/>
            <a:p/>
          </p:txBody>
        </p:sp>
        <p:sp>
          <p:nvSpPr>
            <p:cNvPr id="59" name="rc59"/>
            <p:cNvSpPr/>
            <p:nvPr/>
          </p:nvSpPr>
          <p:spPr>
            <a:xfrm>
              <a:off x="5560963" y="3352289"/>
              <a:ext cx="239888" cy="955732"/>
            </a:xfrm>
            <a:prstGeom prst="rect">
              <a:avLst/>
            </a:prstGeom>
            <a:solidFill>
              <a:srgbClr val="80BD41">
                <a:alpha val="100000"/>
              </a:srgbClr>
            </a:solidFill>
          </p:spPr>
          <p:txBody>
            <a:bodyPr/>
            <a:lstStyle/>
            <a:p/>
          </p:txBody>
        </p:sp>
        <p:sp>
          <p:nvSpPr>
            <p:cNvPr id="60" name="rc60"/>
            <p:cNvSpPr/>
            <p:nvPr/>
          </p:nvSpPr>
          <p:spPr>
            <a:xfrm>
              <a:off x="5560963" y="3343187"/>
              <a:ext cx="239888" cy="9102"/>
            </a:xfrm>
            <a:prstGeom prst="rect">
              <a:avLst/>
            </a:prstGeom>
            <a:solidFill>
              <a:srgbClr val="E2231A">
                <a:alpha val="100000"/>
              </a:srgbClr>
            </a:solidFill>
          </p:spPr>
          <p:txBody>
            <a:bodyPr/>
            <a:lstStyle/>
            <a:p/>
          </p:txBody>
        </p:sp>
        <p:sp>
          <p:nvSpPr>
            <p:cNvPr id="61" name="rc61"/>
            <p:cNvSpPr/>
            <p:nvPr/>
          </p:nvSpPr>
          <p:spPr>
            <a:xfrm>
              <a:off x="5827506" y="3475169"/>
              <a:ext cx="239888" cy="832852"/>
            </a:xfrm>
            <a:prstGeom prst="rect">
              <a:avLst/>
            </a:prstGeom>
            <a:solidFill>
              <a:srgbClr val="80BD41">
                <a:alpha val="100000"/>
              </a:srgbClr>
            </a:solidFill>
          </p:spPr>
          <p:txBody>
            <a:bodyPr/>
            <a:lstStyle/>
            <a:p/>
          </p:txBody>
        </p:sp>
        <p:sp>
          <p:nvSpPr>
            <p:cNvPr id="62" name="rc62"/>
            <p:cNvSpPr/>
            <p:nvPr/>
          </p:nvSpPr>
          <p:spPr>
            <a:xfrm>
              <a:off x="5827506" y="3352289"/>
              <a:ext cx="239888" cy="122879"/>
            </a:xfrm>
            <a:prstGeom prst="rect">
              <a:avLst/>
            </a:prstGeom>
            <a:solidFill>
              <a:srgbClr val="E2231A">
                <a:alpha val="100000"/>
              </a:srgbClr>
            </a:solidFill>
          </p:spPr>
          <p:txBody>
            <a:bodyPr/>
            <a:lstStyle/>
            <a:p/>
          </p:txBody>
        </p:sp>
        <p:sp>
          <p:nvSpPr>
            <p:cNvPr id="63" name="rc63"/>
            <p:cNvSpPr/>
            <p:nvPr/>
          </p:nvSpPr>
          <p:spPr>
            <a:xfrm>
              <a:off x="6094049" y="3488822"/>
              <a:ext cx="239888" cy="819199"/>
            </a:xfrm>
            <a:prstGeom prst="rect">
              <a:avLst/>
            </a:prstGeom>
            <a:solidFill>
              <a:srgbClr val="80BD41">
                <a:alpha val="100000"/>
              </a:srgbClr>
            </a:solidFill>
          </p:spPr>
          <p:txBody>
            <a:bodyPr/>
            <a:lstStyle/>
            <a:p/>
          </p:txBody>
        </p:sp>
        <p:sp>
          <p:nvSpPr>
            <p:cNvPr id="64" name="rc64"/>
            <p:cNvSpPr/>
            <p:nvPr/>
          </p:nvSpPr>
          <p:spPr>
            <a:xfrm>
              <a:off x="6094049" y="3356840"/>
              <a:ext cx="239888" cy="131982"/>
            </a:xfrm>
            <a:prstGeom prst="rect">
              <a:avLst/>
            </a:prstGeom>
            <a:solidFill>
              <a:srgbClr val="E2231A">
                <a:alpha val="100000"/>
              </a:srgbClr>
            </a:solidFill>
          </p:spPr>
          <p:txBody>
            <a:bodyPr/>
            <a:lstStyle/>
            <a:p/>
          </p:txBody>
        </p:sp>
        <p:sp>
          <p:nvSpPr>
            <p:cNvPr id="65" name="rc65"/>
            <p:cNvSpPr/>
            <p:nvPr/>
          </p:nvSpPr>
          <p:spPr>
            <a:xfrm>
              <a:off x="6360593" y="3397800"/>
              <a:ext cx="239888" cy="910221"/>
            </a:xfrm>
            <a:prstGeom prst="rect">
              <a:avLst/>
            </a:prstGeom>
            <a:solidFill>
              <a:srgbClr val="80BD41">
                <a:alpha val="100000"/>
              </a:srgbClr>
            </a:solidFill>
          </p:spPr>
          <p:txBody>
            <a:bodyPr/>
            <a:lstStyle/>
            <a:p/>
          </p:txBody>
        </p:sp>
        <p:sp>
          <p:nvSpPr>
            <p:cNvPr id="66" name="rc66"/>
            <p:cNvSpPr/>
            <p:nvPr/>
          </p:nvSpPr>
          <p:spPr>
            <a:xfrm>
              <a:off x="6360593" y="3361391"/>
              <a:ext cx="239888" cy="36408"/>
            </a:xfrm>
            <a:prstGeom prst="rect">
              <a:avLst/>
            </a:prstGeom>
            <a:solidFill>
              <a:srgbClr val="E2231A">
                <a:alpha val="100000"/>
              </a:srgbClr>
            </a:solidFill>
          </p:spPr>
          <p:txBody>
            <a:bodyPr/>
            <a:lstStyle/>
            <a:p/>
          </p:txBody>
        </p:sp>
        <p:sp>
          <p:nvSpPr>
            <p:cNvPr id="67" name="rc67"/>
            <p:cNvSpPr/>
            <p:nvPr/>
          </p:nvSpPr>
          <p:spPr>
            <a:xfrm>
              <a:off x="6627136" y="3475169"/>
              <a:ext cx="239888" cy="832852"/>
            </a:xfrm>
            <a:prstGeom prst="rect">
              <a:avLst/>
            </a:prstGeom>
            <a:solidFill>
              <a:srgbClr val="80BD41">
                <a:alpha val="100000"/>
              </a:srgbClr>
            </a:solidFill>
          </p:spPr>
          <p:txBody>
            <a:bodyPr/>
            <a:lstStyle/>
            <a:p/>
          </p:txBody>
        </p:sp>
        <p:sp>
          <p:nvSpPr>
            <p:cNvPr id="68" name="rc68"/>
            <p:cNvSpPr/>
            <p:nvPr/>
          </p:nvSpPr>
          <p:spPr>
            <a:xfrm>
              <a:off x="6627136" y="3370493"/>
              <a:ext cx="239888" cy="104675"/>
            </a:xfrm>
            <a:prstGeom prst="rect">
              <a:avLst/>
            </a:prstGeom>
            <a:solidFill>
              <a:srgbClr val="E2231A">
                <a:alpha val="100000"/>
              </a:srgbClr>
            </a:solidFill>
          </p:spPr>
          <p:txBody>
            <a:bodyPr/>
            <a:lstStyle/>
            <a:p/>
          </p:txBody>
        </p:sp>
        <p:sp>
          <p:nvSpPr>
            <p:cNvPr id="69" name="rc69"/>
            <p:cNvSpPr/>
            <p:nvPr/>
          </p:nvSpPr>
          <p:spPr>
            <a:xfrm>
              <a:off x="6893679" y="3593497"/>
              <a:ext cx="239888" cy="714523"/>
            </a:xfrm>
            <a:prstGeom prst="rect">
              <a:avLst/>
            </a:prstGeom>
            <a:solidFill>
              <a:srgbClr val="80BD41">
                <a:alpha val="100000"/>
              </a:srgbClr>
            </a:solidFill>
          </p:spPr>
          <p:txBody>
            <a:bodyPr/>
            <a:lstStyle/>
            <a:p/>
          </p:txBody>
        </p:sp>
        <p:sp>
          <p:nvSpPr>
            <p:cNvPr id="70" name="rc70"/>
            <p:cNvSpPr/>
            <p:nvPr/>
          </p:nvSpPr>
          <p:spPr>
            <a:xfrm>
              <a:off x="6893679" y="3379595"/>
              <a:ext cx="239888" cy="213902"/>
            </a:xfrm>
            <a:prstGeom prst="rect">
              <a:avLst/>
            </a:prstGeom>
            <a:solidFill>
              <a:srgbClr val="E2231A">
                <a:alpha val="100000"/>
              </a:srgbClr>
            </a:solidFill>
          </p:spPr>
          <p:txBody>
            <a:bodyPr/>
            <a:lstStyle/>
            <a:p/>
          </p:txBody>
        </p:sp>
        <p:sp>
          <p:nvSpPr>
            <p:cNvPr id="71" name="rc71"/>
            <p:cNvSpPr/>
            <p:nvPr/>
          </p:nvSpPr>
          <p:spPr>
            <a:xfrm>
              <a:off x="7160222" y="3566191"/>
              <a:ext cx="239888" cy="741830"/>
            </a:xfrm>
            <a:prstGeom prst="rect">
              <a:avLst/>
            </a:prstGeom>
            <a:solidFill>
              <a:srgbClr val="80BD41">
                <a:alpha val="100000"/>
              </a:srgbClr>
            </a:solidFill>
          </p:spPr>
          <p:txBody>
            <a:bodyPr/>
            <a:lstStyle/>
            <a:p/>
          </p:txBody>
        </p:sp>
        <p:sp>
          <p:nvSpPr>
            <p:cNvPr id="72" name="rc72"/>
            <p:cNvSpPr/>
            <p:nvPr/>
          </p:nvSpPr>
          <p:spPr>
            <a:xfrm>
              <a:off x="7160222" y="3393249"/>
              <a:ext cx="239888" cy="172942"/>
            </a:xfrm>
            <a:prstGeom prst="rect">
              <a:avLst/>
            </a:prstGeom>
            <a:solidFill>
              <a:srgbClr val="E2231A">
                <a:alpha val="100000"/>
              </a:srgbClr>
            </a:solidFill>
          </p:spPr>
          <p:txBody>
            <a:bodyPr/>
            <a:lstStyle/>
            <a:p/>
          </p:txBody>
        </p:sp>
        <p:sp>
          <p:nvSpPr>
            <p:cNvPr id="73" name="rc73"/>
            <p:cNvSpPr/>
            <p:nvPr/>
          </p:nvSpPr>
          <p:spPr>
            <a:xfrm>
              <a:off x="7426765" y="3538884"/>
              <a:ext cx="239888" cy="769137"/>
            </a:xfrm>
            <a:prstGeom prst="rect">
              <a:avLst/>
            </a:prstGeom>
            <a:solidFill>
              <a:srgbClr val="80BD41">
                <a:alpha val="100000"/>
              </a:srgbClr>
            </a:solidFill>
          </p:spPr>
          <p:txBody>
            <a:bodyPr/>
            <a:lstStyle/>
            <a:p/>
          </p:txBody>
        </p:sp>
        <p:sp>
          <p:nvSpPr>
            <p:cNvPr id="74" name="rc74"/>
            <p:cNvSpPr/>
            <p:nvPr/>
          </p:nvSpPr>
          <p:spPr>
            <a:xfrm>
              <a:off x="7426765" y="3402351"/>
              <a:ext cx="239888" cy="136533"/>
            </a:xfrm>
            <a:prstGeom prst="rect">
              <a:avLst/>
            </a:prstGeom>
            <a:solidFill>
              <a:srgbClr val="E2231A">
                <a:alpha val="100000"/>
              </a:srgbClr>
            </a:solidFill>
          </p:spPr>
          <p:txBody>
            <a:bodyPr/>
            <a:lstStyle/>
            <a:p/>
          </p:txBody>
        </p:sp>
        <p:sp>
          <p:nvSpPr>
            <p:cNvPr id="75" name="rc75"/>
            <p:cNvSpPr/>
            <p:nvPr/>
          </p:nvSpPr>
          <p:spPr>
            <a:xfrm>
              <a:off x="7693308" y="3557089"/>
              <a:ext cx="239888" cy="750932"/>
            </a:xfrm>
            <a:prstGeom prst="rect">
              <a:avLst/>
            </a:prstGeom>
            <a:solidFill>
              <a:srgbClr val="80BD41">
                <a:alpha val="100000"/>
              </a:srgbClr>
            </a:solidFill>
          </p:spPr>
          <p:txBody>
            <a:bodyPr/>
            <a:lstStyle/>
            <a:p/>
          </p:txBody>
        </p:sp>
        <p:sp>
          <p:nvSpPr>
            <p:cNvPr id="76" name="rc76"/>
            <p:cNvSpPr/>
            <p:nvPr/>
          </p:nvSpPr>
          <p:spPr>
            <a:xfrm>
              <a:off x="7693308" y="3402351"/>
              <a:ext cx="239888" cy="154737"/>
            </a:xfrm>
            <a:prstGeom prst="rect">
              <a:avLst/>
            </a:prstGeom>
            <a:solidFill>
              <a:srgbClr val="E2231A">
                <a:alpha val="100000"/>
              </a:srgbClr>
            </a:solidFill>
          </p:spPr>
          <p:txBody>
            <a:bodyPr/>
            <a:lstStyle/>
            <a:p/>
          </p:txBody>
        </p:sp>
        <p:sp>
          <p:nvSpPr>
            <p:cNvPr id="77" name="rc77"/>
            <p:cNvSpPr/>
            <p:nvPr/>
          </p:nvSpPr>
          <p:spPr>
            <a:xfrm>
              <a:off x="7959851" y="3538884"/>
              <a:ext cx="239888" cy="769137"/>
            </a:xfrm>
            <a:prstGeom prst="rect">
              <a:avLst/>
            </a:prstGeom>
            <a:solidFill>
              <a:srgbClr val="80BD41">
                <a:alpha val="100000"/>
              </a:srgbClr>
            </a:solidFill>
          </p:spPr>
          <p:txBody>
            <a:bodyPr/>
            <a:lstStyle/>
            <a:p/>
          </p:txBody>
        </p:sp>
        <p:sp>
          <p:nvSpPr>
            <p:cNvPr id="78" name="rc78"/>
            <p:cNvSpPr/>
            <p:nvPr/>
          </p:nvSpPr>
          <p:spPr>
            <a:xfrm>
              <a:off x="7959851" y="3411453"/>
              <a:ext cx="239888" cy="127430"/>
            </a:xfrm>
            <a:prstGeom prst="rect">
              <a:avLst/>
            </a:prstGeom>
            <a:solidFill>
              <a:srgbClr val="E2231A">
                <a:alpha val="100000"/>
              </a:srgbClr>
            </a:solidFill>
          </p:spPr>
          <p:txBody>
            <a:bodyPr/>
            <a:lstStyle/>
            <a:p/>
          </p:txBody>
        </p:sp>
        <p:sp>
          <p:nvSpPr>
            <p:cNvPr id="79" name="pl79"/>
            <p:cNvSpPr/>
            <p:nvPr/>
          </p:nvSpPr>
          <p:spPr>
            <a:xfrm>
              <a:off x="1416218" y="2095023"/>
              <a:ext cx="6663577" cy="491777"/>
            </a:xfrm>
            <a:custGeom>
              <a:avLst/>
              <a:pathLst>
                <a:path w="6663577" h="491777">
                  <a:moveTo>
                    <a:pt x="0" y="245888"/>
                  </a:moveTo>
                  <a:lnTo>
                    <a:pt x="266543" y="223535"/>
                  </a:lnTo>
                  <a:lnTo>
                    <a:pt x="533086" y="22353"/>
                  </a:lnTo>
                  <a:lnTo>
                    <a:pt x="799629" y="201181"/>
                  </a:lnTo>
                  <a:lnTo>
                    <a:pt x="1066172" y="89414"/>
                  </a:lnTo>
                  <a:lnTo>
                    <a:pt x="1332715" y="111767"/>
                  </a:lnTo>
                  <a:lnTo>
                    <a:pt x="1599258" y="111767"/>
                  </a:lnTo>
                  <a:lnTo>
                    <a:pt x="1865801" y="111767"/>
                  </a:lnTo>
                  <a:lnTo>
                    <a:pt x="2132344" y="0"/>
                  </a:lnTo>
                  <a:lnTo>
                    <a:pt x="2398888" y="0"/>
                  </a:lnTo>
                  <a:lnTo>
                    <a:pt x="2665431" y="89414"/>
                  </a:lnTo>
                  <a:lnTo>
                    <a:pt x="2931974" y="178828"/>
                  </a:lnTo>
                  <a:lnTo>
                    <a:pt x="3198517" y="0"/>
                  </a:lnTo>
                  <a:lnTo>
                    <a:pt x="3465060" y="0"/>
                  </a:lnTo>
                  <a:lnTo>
                    <a:pt x="3731603" y="0"/>
                  </a:lnTo>
                  <a:lnTo>
                    <a:pt x="3998146" y="44707"/>
                  </a:lnTo>
                  <a:lnTo>
                    <a:pt x="4264689" y="0"/>
                  </a:lnTo>
                  <a:lnTo>
                    <a:pt x="4531233" y="268242"/>
                  </a:lnTo>
                  <a:lnTo>
                    <a:pt x="4797776" y="290595"/>
                  </a:lnTo>
                  <a:lnTo>
                    <a:pt x="5064319" y="67060"/>
                  </a:lnTo>
                  <a:lnTo>
                    <a:pt x="5330862" y="223535"/>
                  </a:lnTo>
                  <a:lnTo>
                    <a:pt x="5597405" y="491777"/>
                  </a:lnTo>
                  <a:lnTo>
                    <a:pt x="5863948" y="402363"/>
                  </a:lnTo>
                  <a:lnTo>
                    <a:pt x="6130491" y="312949"/>
                  </a:lnTo>
                  <a:lnTo>
                    <a:pt x="6397034" y="357656"/>
                  </a:lnTo>
                  <a:lnTo>
                    <a:pt x="6663577" y="290595"/>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9" name="tx89"/>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0" name="tx90"/>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91" name="tx91"/>
            <p:cNvSpPr/>
            <p:nvPr/>
          </p:nvSpPr>
          <p:spPr>
            <a:xfrm>
              <a:off x="1390092" y="2829473"/>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92" name="tx92"/>
            <p:cNvSpPr/>
            <p:nvPr/>
          </p:nvSpPr>
          <p:spPr>
            <a:xfrm>
              <a:off x="2683631" y="30115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93" name="tx93"/>
            <p:cNvSpPr/>
            <p:nvPr/>
          </p:nvSpPr>
          <p:spPr>
            <a:xfrm>
              <a:off x="4016347" y="31116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4" name="tx94"/>
            <p:cNvSpPr/>
            <p:nvPr/>
          </p:nvSpPr>
          <p:spPr>
            <a:xfrm>
              <a:off x="5349062" y="32084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5" name="tx95"/>
            <p:cNvSpPr/>
            <p:nvPr/>
          </p:nvSpPr>
          <p:spPr>
            <a:xfrm>
              <a:off x="6415235" y="3226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6" name="tx96"/>
            <p:cNvSpPr/>
            <p:nvPr/>
          </p:nvSpPr>
          <p:spPr>
            <a:xfrm>
              <a:off x="6681778" y="323571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7" name="tx97"/>
            <p:cNvSpPr/>
            <p:nvPr/>
          </p:nvSpPr>
          <p:spPr>
            <a:xfrm>
              <a:off x="6987498" y="3244816"/>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8" name="tx98"/>
            <p:cNvSpPr/>
            <p:nvPr/>
          </p:nvSpPr>
          <p:spPr>
            <a:xfrm>
              <a:off x="7254041" y="325391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9" name="tx99"/>
            <p:cNvSpPr/>
            <p:nvPr/>
          </p:nvSpPr>
          <p:spPr>
            <a:xfrm>
              <a:off x="7520584" y="326757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0" name="tx100"/>
            <p:cNvSpPr/>
            <p:nvPr/>
          </p:nvSpPr>
          <p:spPr>
            <a:xfrm>
              <a:off x="7787127" y="326757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1" name="tx101"/>
            <p:cNvSpPr/>
            <p:nvPr/>
          </p:nvSpPr>
          <p:spPr>
            <a:xfrm>
              <a:off x="8053670" y="328122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102" name="pl102"/>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6836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4" name="tx114"/>
            <p:cNvSpPr/>
            <p:nvPr/>
          </p:nvSpPr>
          <p:spPr>
            <a:xfrm>
              <a:off x="1362659" y="30157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7279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6" name="tx116"/>
            <p:cNvSpPr/>
            <p:nvPr/>
          </p:nvSpPr>
          <p:spPr>
            <a:xfrm>
              <a:off x="2695375" y="31477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7712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8" name="tx118"/>
            <p:cNvSpPr/>
            <p:nvPr/>
          </p:nvSpPr>
          <p:spPr>
            <a:xfrm>
              <a:off x="4028090" y="32410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8053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0" name="tx120"/>
            <p:cNvSpPr/>
            <p:nvPr/>
          </p:nvSpPr>
          <p:spPr>
            <a:xfrm>
              <a:off x="5360806" y="33229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54411" y="381900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2" name="tx122"/>
            <p:cNvSpPr/>
            <p:nvPr/>
          </p:nvSpPr>
          <p:spPr>
            <a:xfrm>
              <a:off x="6426979" y="33456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856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4" name="tx124"/>
            <p:cNvSpPr/>
            <p:nvPr/>
          </p:nvSpPr>
          <p:spPr>
            <a:xfrm>
              <a:off x="6693522" y="33889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9157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6960065" y="345264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9020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8" name="tx128"/>
            <p:cNvSpPr/>
            <p:nvPr/>
          </p:nvSpPr>
          <p:spPr>
            <a:xfrm>
              <a:off x="7226608" y="34458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8895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0" name="tx130"/>
            <p:cNvSpPr/>
            <p:nvPr/>
          </p:nvSpPr>
          <p:spPr>
            <a:xfrm>
              <a:off x="7493151" y="34367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8975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32" name="tx132"/>
            <p:cNvSpPr/>
            <p:nvPr/>
          </p:nvSpPr>
          <p:spPr>
            <a:xfrm>
              <a:off x="7759694" y="34458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88955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34" name="tx134"/>
            <p:cNvSpPr/>
            <p:nvPr/>
          </p:nvSpPr>
          <p:spPr>
            <a:xfrm>
              <a:off x="8026237" y="34412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80250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7" name="tx137"/>
            <p:cNvSpPr/>
            <p:nvPr/>
          </p:nvSpPr>
          <p:spPr>
            <a:xfrm>
              <a:off x="810775" y="334739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8" name="tx138"/>
            <p:cNvSpPr/>
            <p:nvPr/>
          </p:nvSpPr>
          <p:spPr>
            <a:xfrm>
              <a:off x="810775" y="2890506"/>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810775" y="24375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0" name="tx140"/>
            <p:cNvSpPr/>
            <p:nvPr/>
          </p:nvSpPr>
          <p:spPr>
            <a:xfrm>
              <a:off x="810775" y="19821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2892"/>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2000-2025</a:t>
              </a:r>
            </a:p>
          </p:txBody>
        </p:sp>
        <p:sp>
          <p:nvSpPr>
            <p:cNvPr id="167" name="pl167"/>
            <p:cNvSpPr/>
            <p:nvPr/>
          </p:nvSpPr>
          <p:spPr>
            <a:xfrm>
              <a:off x="208650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36669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524743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82789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840836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4" name="pl174"/>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5" name="pl175"/>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28767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4457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603766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761812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1296273" y="5954972"/>
              <a:ext cx="6321856" cy="129091"/>
            </a:xfrm>
            <a:prstGeom prst="rect">
              <a:avLst/>
            </a:prstGeom>
            <a:solidFill>
              <a:srgbClr val="80BD41">
                <a:alpha val="100000"/>
              </a:srgbClr>
            </a:solidFill>
          </p:spPr>
          <p:txBody>
            <a:bodyPr/>
            <a:lstStyle/>
            <a:p/>
          </p:txBody>
        </p:sp>
        <p:sp>
          <p:nvSpPr>
            <p:cNvPr id="181" name="rc181"/>
            <p:cNvSpPr/>
            <p:nvPr/>
          </p:nvSpPr>
          <p:spPr>
            <a:xfrm>
              <a:off x="7618129" y="5954972"/>
              <a:ext cx="252874" cy="129091"/>
            </a:xfrm>
            <a:prstGeom prst="rect">
              <a:avLst/>
            </a:prstGeom>
            <a:solidFill>
              <a:srgbClr val="E2231A">
                <a:alpha val="100000"/>
              </a:srgbClr>
            </a:solidFill>
          </p:spPr>
          <p:txBody>
            <a:bodyPr/>
            <a:lstStyle/>
            <a:p/>
          </p:txBody>
        </p:sp>
        <p:sp>
          <p:nvSpPr>
            <p:cNvPr id="182" name="rc182"/>
            <p:cNvSpPr/>
            <p:nvPr/>
          </p:nvSpPr>
          <p:spPr>
            <a:xfrm>
              <a:off x="1296273" y="5793607"/>
              <a:ext cx="5215531" cy="129091"/>
            </a:xfrm>
            <a:prstGeom prst="rect">
              <a:avLst/>
            </a:prstGeom>
            <a:solidFill>
              <a:srgbClr val="80BD41">
                <a:alpha val="100000"/>
              </a:srgbClr>
            </a:solidFill>
          </p:spPr>
          <p:txBody>
            <a:bodyPr/>
            <a:lstStyle/>
            <a:p/>
          </p:txBody>
        </p:sp>
        <p:sp>
          <p:nvSpPr>
            <p:cNvPr id="183" name="rc183"/>
            <p:cNvSpPr/>
            <p:nvPr/>
          </p:nvSpPr>
          <p:spPr>
            <a:xfrm>
              <a:off x="6511805" y="5793607"/>
              <a:ext cx="1074715" cy="129091"/>
            </a:xfrm>
            <a:prstGeom prst="rect">
              <a:avLst/>
            </a:prstGeom>
            <a:solidFill>
              <a:srgbClr val="E2231A">
                <a:alpha val="100000"/>
              </a:srgbClr>
            </a:solidFill>
          </p:spPr>
          <p:txBody>
            <a:bodyPr/>
            <a:lstStyle/>
            <a:p/>
          </p:txBody>
        </p:sp>
        <p:sp>
          <p:nvSpPr>
            <p:cNvPr id="184" name="rc184"/>
            <p:cNvSpPr/>
            <p:nvPr/>
          </p:nvSpPr>
          <p:spPr>
            <a:xfrm>
              <a:off x="1296273" y="5632243"/>
              <a:ext cx="5341968" cy="129091"/>
            </a:xfrm>
            <a:prstGeom prst="rect">
              <a:avLst/>
            </a:prstGeom>
            <a:solidFill>
              <a:srgbClr val="80BD41">
                <a:alpha val="100000"/>
              </a:srgbClr>
            </a:solidFill>
          </p:spPr>
          <p:txBody>
            <a:bodyPr/>
            <a:lstStyle/>
            <a:p/>
          </p:txBody>
        </p:sp>
        <p:sp>
          <p:nvSpPr>
            <p:cNvPr id="185" name="rc185"/>
            <p:cNvSpPr/>
            <p:nvPr/>
          </p:nvSpPr>
          <p:spPr>
            <a:xfrm>
              <a:off x="6638242" y="5632243"/>
              <a:ext cx="885059" cy="129091"/>
            </a:xfrm>
            <a:prstGeom prst="rect">
              <a:avLst/>
            </a:prstGeom>
            <a:solidFill>
              <a:srgbClr val="E2231A">
                <a:alpha val="100000"/>
              </a:srgbClr>
            </a:solidFill>
          </p:spPr>
          <p:txBody>
            <a:bodyPr/>
            <a:lstStyle/>
            <a:p/>
          </p:txBody>
        </p:sp>
        <p:sp>
          <p:nvSpPr>
            <p:cNvPr id="186" name="tx186"/>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7" name="tx187"/>
            <p:cNvSpPr/>
            <p:nvPr/>
          </p:nvSpPr>
          <p:spPr>
            <a:xfrm>
              <a:off x="7868878" y="581642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8" name="tx188"/>
            <p:cNvSpPr/>
            <p:nvPr/>
          </p:nvSpPr>
          <p:spPr>
            <a:xfrm>
              <a:off x="7769309" y="56550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9" name="tx189"/>
            <p:cNvSpPr/>
            <p:nvPr/>
          </p:nvSpPr>
          <p:spPr>
            <a:xfrm>
              <a:off x="4427057" y="59804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90" name="tx190"/>
            <p:cNvSpPr/>
            <p:nvPr/>
          </p:nvSpPr>
          <p:spPr>
            <a:xfrm>
              <a:off x="768276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1" name="tx191"/>
            <p:cNvSpPr/>
            <p:nvPr/>
          </p:nvSpPr>
          <p:spPr>
            <a:xfrm>
              <a:off x="3828690"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92" name="tx192"/>
            <p:cNvSpPr/>
            <p:nvPr/>
          </p:nvSpPr>
          <p:spPr>
            <a:xfrm>
              <a:off x="6987364"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3" name="tx193"/>
            <p:cNvSpPr/>
            <p:nvPr/>
          </p:nvSpPr>
          <p:spPr>
            <a:xfrm>
              <a:off x="3891909"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94" name="tx194"/>
            <p:cNvSpPr/>
            <p:nvPr/>
          </p:nvSpPr>
          <p:spPr>
            <a:xfrm>
              <a:off x="701897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5" name="tx195"/>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6" name="tx196"/>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8" name="tx198"/>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9" name="tx199"/>
            <p:cNvSpPr/>
            <p:nvPr/>
          </p:nvSpPr>
          <p:spPr>
            <a:xfrm>
              <a:off x="2779636"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200" name="tx200"/>
            <p:cNvSpPr/>
            <p:nvPr/>
          </p:nvSpPr>
          <p:spPr>
            <a:xfrm>
              <a:off x="4360100"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201" name="tx201"/>
            <p:cNvSpPr/>
            <p:nvPr/>
          </p:nvSpPr>
          <p:spPr>
            <a:xfrm>
              <a:off x="5940564"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202" name="tx202"/>
            <p:cNvSpPr/>
            <p:nvPr/>
          </p:nvSpPr>
          <p:spPr>
            <a:xfrm>
              <a:off x="7521028"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203" name="tx203"/>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4" name="tx204"/>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(86%) was lower than in 2019 (96%).
The number of children vaccinated with MCV1 decreased 15% compared to in 2019.
The number of surviving infants decreased approximately 6%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9305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5448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591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33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6234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237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5197"/>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662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114101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7375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649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3923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7198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0472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13746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rc19"/>
            <p:cNvSpPr/>
            <p:nvPr/>
          </p:nvSpPr>
          <p:spPr>
            <a:xfrm>
              <a:off x="766276" y="4023768"/>
              <a:ext cx="749468" cy="938571"/>
            </a:xfrm>
            <a:prstGeom prst="rect">
              <a:avLst/>
            </a:prstGeom>
            <a:solidFill>
              <a:srgbClr val="1CABE2">
                <a:alpha val="100000"/>
              </a:srgbClr>
            </a:solidFill>
          </p:spPr>
          <p:txBody>
            <a:bodyPr/>
            <a:lstStyle/>
            <a:p/>
          </p:txBody>
        </p:sp>
        <p:sp>
          <p:nvSpPr>
            <p:cNvPr id="20" name="rc20"/>
            <p:cNvSpPr/>
            <p:nvPr/>
          </p:nvSpPr>
          <p:spPr>
            <a:xfrm>
              <a:off x="4929988" y="4962340"/>
              <a:ext cx="749468" cy="0"/>
            </a:xfrm>
            <a:prstGeom prst="rect">
              <a:avLst/>
            </a:prstGeom>
            <a:solidFill>
              <a:srgbClr val="1CABE2">
                <a:alpha val="100000"/>
              </a:srgbClr>
            </a:solidFill>
          </p:spPr>
          <p:txBody>
            <a:bodyPr/>
            <a:lstStyle/>
            <a:p/>
          </p:txBody>
        </p:sp>
        <p:sp>
          <p:nvSpPr>
            <p:cNvPr id="21" name="rc21"/>
            <p:cNvSpPr/>
            <p:nvPr/>
          </p:nvSpPr>
          <p:spPr>
            <a:xfrm>
              <a:off x="5762730" y="4962340"/>
              <a:ext cx="749468" cy="0"/>
            </a:xfrm>
            <a:prstGeom prst="rect">
              <a:avLst/>
            </a:prstGeom>
            <a:solidFill>
              <a:srgbClr val="1CABE2">
                <a:alpha val="100000"/>
              </a:srgbClr>
            </a:solidFill>
          </p:spPr>
          <p:txBody>
            <a:bodyPr/>
            <a:lstStyle/>
            <a:p/>
          </p:txBody>
        </p:sp>
        <p:sp>
          <p:nvSpPr>
            <p:cNvPr id="22" name="pl22"/>
            <p:cNvSpPr/>
            <p:nvPr/>
          </p:nvSpPr>
          <p:spPr>
            <a:xfrm>
              <a:off x="1141010" y="1958911"/>
              <a:ext cx="4996454" cy="594428"/>
            </a:xfrm>
            <a:custGeom>
              <a:avLst/>
              <a:pathLst>
                <a:path w="4996454" h="594428">
                  <a:moveTo>
                    <a:pt x="0" y="0"/>
                  </a:moveTo>
                  <a:lnTo>
                    <a:pt x="832742" y="219000"/>
                  </a:lnTo>
                  <a:lnTo>
                    <a:pt x="1665484" y="594428"/>
                  </a:lnTo>
                  <a:lnTo>
                    <a:pt x="2498227" y="469285"/>
                  </a:lnTo>
                  <a:lnTo>
                    <a:pt x="3330969" y="344142"/>
                  </a:lnTo>
                  <a:lnTo>
                    <a:pt x="4163712" y="406714"/>
                  </a:lnTo>
                  <a:lnTo>
                    <a:pt x="4996454" y="312857"/>
                  </a:lnTo>
                </a:path>
              </a:pathLst>
            </a:custGeom>
            <a:ln w="27101" cap="flat">
              <a:solidFill>
                <a:srgbClr val="00833D">
                  <a:alpha val="100000"/>
                </a:srgbClr>
              </a:solidFill>
              <a:prstDash val="solid"/>
              <a:round/>
            </a:ln>
          </p:spPr>
          <p:txBody>
            <a:bodyPr/>
            <a:lstStyle/>
            <a:p/>
          </p:txBody>
        </p:sp>
        <p:sp>
          <p:nvSpPr>
            <p:cNvPr id="23" name="pl23"/>
            <p:cNvSpPr/>
            <p:nvPr/>
          </p:nvSpPr>
          <p:spPr>
            <a:xfrm>
              <a:off x="1141010" y="2365625"/>
              <a:ext cx="4996454" cy="625714"/>
            </a:xfrm>
            <a:custGeom>
              <a:avLst/>
              <a:pathLst>
                <a:path w="4996454" h="625714">
                  <a:moveTo>
                    <a:pt x="0" y="250285"/>
                  </a:moveTo>
                  <a:lnTo>
                    <a:pt x="832742" y="375428"/>
                  </a:lnTo>
                  <a:lnTo>
                    <a:pt x="1665484" y="531857"/>
                  </a:lnTo>
                  <a:lnTo>
                    <a:pt x="2498227" y="625714"/>
                  </a:lnTo>
                  <a:lnTo>
                    <a:pt x="3330969" y="0"/>
                  </a:lnTo>
                  <a:lnTo>
                    <a:pt x="4163712" y="500571"/>
                  </a:lnTo>
                  <a:lnTo>
                    <a:pt x="4996454" y="156428"/>
                  </a:lnTo>
                </a:path>
              </a:pathLst>
            </a:custGeom>
            <a:ln w="27101" cap="flat">
              <a:solidFill>
                <a:srgbClr val="002759">
                  <a:alpha val="100000"/>
                </a:srgbClr>
              </a:solidFill>
              <a:prstDash val="solid"/>
              <a:round/>
            </a:ln>
          </p:spPr>
          <p:txBody>
            <a:bodyPr/>
            <a:lstStyle/>
            <a:p/>
          </p:txBody>
        </p:sp>
        <p:sp>
          <p:nvSpPr>
            <p:cNvPr id="24" name="pt24"/>
            <p:cNvSpPr/>
            <p:nvPr/>
          </p:nvSpPr>
          <p:spPr>
            <a:xfrm>
              <a:off x="1109409" y="1927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 name="pt25"/>
            <p:cNvSpPr/>
            <p:nvPr/>
          </p:nvSpPr>
          <p:spPr>
            <a:xfrm>
              <a:off x="1942151" y="21463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6" name="pt26"/>
            <p:cNvSpPr/>
            <p:nvPr/>
          </p:nvSpPr>
          <p:spPr>
            <a:xfrm>
              <a:off x="2774894" y="2521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7" name="pt27"/>
            <p:cNvSpPr/>
            <p:nvPr/>
          </p:nvSpPr>
          <p:spPr>
            <a:xfrm>
              <a:off x="3607636"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 name="pt28"/>
            <p:cNvSpPr/>
            <p:nvPr/>
          </p:nvSpPr>
          <p:spPr>
            <a:xfrm>
              <a:off x="4440378" y="2271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 name="pt29"/>
            <p:cNvSpPr/>
            <p:nvPr/>
          </p:nvSpPr>
          <p:spPr>
            <a:xfrm>
              <a:off x="5273121" y="2334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 name="pt30"/>
            <p:cNvSpPr/>
            <p:nvPr/>
          </p:nvSpPr>
          <p:spPr>
            <a:xfrm>
              <a:off x="6105863"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 name="pt31"/>
            <p:cNvSpPr/>
            <p:nvPr/>
          </p:nvSpPr>
          <p:spPr>
            <a:xfrm>
              <a:off x="1109409" y="25843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2" name="pt32"/>
            <p:cNvSpPr/>
            <p:nvPr/>
          </p:nvSpPr>
          <p:spPr>
            <a:xfrm>
              <a:off x="1942151" y="2709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3" name="pt33"/>
            <p:cNvSpPr/>
            <p:nvPr/>
          </p:nvSpPr>
          <p:spPr>
            <a:xfrm>
              <a:off x="2774894" y="2865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4" name="pt34"/>
            <p:cNvSpPr/>
            <p:nvPr/>
          </p:nvSpPr>
          <p:spPr>
            <a:xfrm>
              <a:off x="3607636" y="2959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5" name="pt35"/>
            <p:cNvSpPr/>
            <p:nvPr/>
          </p:nvSpPr>
          <p:spPr>
            <a:xfrm>
              <a:off x="4440378" y="2334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6" name="pt36"/>
            <p:cNvSpPr/>
            <p:nvPr/>
          </p:nvSpPr>
          <p:spPr>
            <a:xfrm>
              <a:off x="5273121" y="2834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7" name="pt37"/>
            <p:cNvSpPr/>
            <p:nvPr/>
          </p:nvSpPr>
          <p:spPr>
            <a:xfrm>
              <a:off x="6105863" y="2490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8" name="tx38"/>
            <p:cNvSpPr/>
            <p:nvPr/>
          </p:nvSpPr>
          <p:spPr>
            <a:xfrm>
              <a:off x="1107851" y="38953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39" name="tx39"/>
            <p:cNvSpPr/>
            <p:nvPr/>
          </p:nvSpPr>
          <p:spPr>
            <a:xfrm>
              <a:off x="5271563"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0" name="tx40"/>
            <p:cNvSpPr/>
            <p:nvPr/>
          </p:nvSpPr>
          <p:spPr>
            <a:xfrm>
              <a:off x="6104305"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1" name="pl41"/>
            <p:cNvSpPr/>
            <p:nvPr/>
          </p:nvSpPr>
          <p:spPr>
            <a:xfrm>
              <a:off x="6146273" y="2279357"/>
              <a:ext cx="2067421" cy="1781153"/>
            </a:xfrm>
            <a:custGeom>
              <a:avLst/>
              <a:pathLst>
                <a:path w="2067421" h="1781153">
                  <a:moveTo>
                    <a:pt x="2067421" y="1781153"/>
                  </a:moveTo>
                  <a:lnTo>
                    <a:pt x="0" y="0"/>
                  </a:lnTo>
                </a:path>
              </a:pathLst>
            </a:custGeom>
          </p:spPr>
          <p:txBody>
            <a:bodyPr/>
            <a:lstStyle/>
            <a:p/>
          </p:txBody>
        </p:sp>
        <p:sp>
          <p:nvSpPr>
            <p:cNvPr id="42" name="pg42"/>
            <p:cNvSpPr/>
            <p:nvPr/>
          </p:nvSpPr>
          <p:spPr>
            <a:xfrm>
              <a:off x="7793724" y="40605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43" name="tx43"/>
            <p:cNvSpPr/>
            <p:nvPr/>
          </p:nvSpPr>
          <p:spPr>
            <a:xfrm>
              <a:off x="7816584" y="41016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44" name="rc44"/>
            <p:cNvSpPr/>
            <p:nvPr/>
          </p:nvSpPr>
          <p:spPr>
            <a:xfrm>
              <a:off x="641364" y="1578789"/>
              <a:ext cx="7994327" cy="3544672"/>
            </a:xfrm>
            <a:prstGeom prst="rect">
              <a:avLst/>
            </a:prstGeom>
            <a:ln w="13550" cap="rnd">
              <a:solidFill>
                <a:srgbClr val="BEBEBE">
                  <a:alpha val="100000"/>
                </a:srgbClr>
              </a:solidFill>
              <a:prstDash val="solid"/>
              <a:round/>
            </a:ln>
          </p:spPr>
          <p:txBody>
            <a:bodyPr/>
            <a:lstStyle/>
            <a:p/>
          </p:txBody>
        </p:sp>
        <p:sp>
          <p:nvSpPr>
            <p:cNvPr id="45" name="tx45"/>
            <p:cNvSpPr/>
            <p:nvPr/>
          </p:nvSpPr>
          <p:spPr>
            <a:xfrm>
              <a:off x="50810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6" name="tx46"/>
            <p:cNvSpPr/>
            <p:nvPr/>
          </p:nvSpPr>
          <p:spPr>
            <a:xfrm>
              <a:off x="508103" y="3977942"/>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47" name="tx47"/>
            <p:cNvSpPr/>
            <p:nvPr/>
          </p:nvSpPr>
          <p:spPr>
            <a:xfrm>
              <a:off x="508103" y="3039370"/>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48" name="tx48"/>
            <p:cNvSpPr/>
            <p:nvPr/>
          </p:nvSpPr>
          <p:spPr>
            <a:xfrm>
              <a:off x="508103" y="209918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49" name="tx49"/>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50" name="tx50"/>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51" name="tx51"/>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52" name="tx52"/>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53" name="tx53"/>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54" name="tx54"/>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55" name="tx55"/>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56" name="tx56"/>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57" name="tx57"/>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58" name="tx58"/>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59" name="tx59"/>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60" name="tx60"/>
            <p:cNvSpPr/>
            <p:nvPr/>
          </p:nvSpPr>
          <p:spPr>
            <a:xfrm rot="-5400000">
              <a:off x="973485"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61" name="tx61"/>
            <p:cNvSpPr/>
            <p:nvPr/>
          </p:nvSpPr>
          <p:spPr>
            <a:xfrm rot="-5400000">
              <a:off x="1806228"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62" name="tx62"/>
            <p:cNvSpPr/>
            <p:nvPr/>
          </p:nvSpPr>
          <p:spPr>
            <a:xfrm rot="-5400000">
              <a:off x="266427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63" name="tx63"/>
            <p:cNvSpPr/>
            <p:nvPr/>
          </p:nvSpPr>
          <p:spPr>
            <a:xfrm rot="-5400000">
              <a:off x="3471713"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64" name="tx64"/>
            <p:cNvSpPr/>
            <p:nvPr/>
          </p:nvSpPr>
          <p:spPr>
            <a:xfrm rot="-5400000">
              <a:off x="4329725"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65" name="tx65"/>
            <p:cNvSpPr/>
            <p:nvPr/>
          </p:nvSpPr>
          <p:spPr>
            <a:xfrm rot="-5400000">
              <a:off x="516249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66" name="tx66"/>
            <p:cNvSpPr/>
            <p:nvPr/>
          </p:nvSpPr>
          <p:spPr>
            <a:xfrm rot="-5400000">
              <a:off x="599524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67" name="tx67"/>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68" name="tx68"/>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69" name="pl69"/>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70" name="pt70"/>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71" name="pl71"/>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72" name="pt72"/>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tx73"/>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74" name="tx74"/>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75" name="rc75"/>
            <p:cNvSpPr/>
            <p:nvPr/>
          </p:nvSpPr>
          <p:spPr>
            <a:xfrm>
              <a:off x="5505690" y="5900002"/>
              <a:ext cx="201456" cy="201456"/>
            </a:xfrm>
            <a:prstGeom prst="rect">
              <a:avLst/>
            </a:prstGeom>
            <a:solidFill>
              <a:srgbClr val="1CABE2">
                <a:alpha val="100000"/>
              </a:srgbClr>
            </a:solidFill>
          </p:spPr>
          <p:txBody>
            <a:bodyPr/>
            <a:lstStyle/>
            <a:p/>
          </p:txBody>
        </p:sp>
        <p:sp>
          <p:nvSpPr>
            <p:cNvPr id="76" name="tx76"/>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77" name="tx77"/>
            <p:cNvSpPr/>
            <p:nvPr/>
          </p:nvSpPr>
          <p:spPr>
            <a:xfrm>
              <a:off x="1804841" y="1334104"/>
              <a:ext cx="56673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Saint Lucia, 2019-2025</a:t>
              </a:r>
            </a:p>
          </p:txBody>
        </p:sp>
        <p:sp>
          <p:nvSpPr>
            <p:cNvPr id="78" name="tx78"/>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9" name="tx79"/>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80" name="tx80"/>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81" name="tx81"/>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Saint Lucia. In the same year, MCV1 coverage was 86% and MCV2 coverage was 78%.
The number of cases in 2025 was the same as in 2024 (n=0).
The highest number of measles cases was reported in 2019 (n=1). In this year, MCV1 coverage was 96%.
Saint Lucia has not reported any measles cases over the last 5 years (2021-2025).
Saint Lucia reported measles vaccine stockouts in 2006, 2014, 2019, 2020, and 2022.</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reported no confirmed measles cases, while MCV1 coverage was 86% and MCV2 coverage was 78%.</a:t>
            </a:r>
          </a:p>
        </p:txBody>
      </p:sp>
      <p:grpSp xmlns:pic="http://schemas.openxmlformats.org/drawingml/2006/picture">
        <p:nvGrpSpPr>
          <p:cNvPr id="84" name=""/>
          <p:cNvGrpSpPr/>
          <p:nvPr/>
        </p:nvGrpSpPr>
        <p:grpSpPr>
          <a:xfrm>
            <a:off x="292608" y="1097280"/>
            <a:ext cx="8595360" cy="28575"/>
            <a:chOff x="292608" y="1097280"/>
            <a:chExt cx="8595360" cy="28575"/>
          </a:xfrm>
        </p:grpSpPr>
        <p:sp>
          <p:nvSpPr>
            <p:cNvPr id="8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9188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41141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7309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30504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3699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47516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07117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39070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7102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0297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2369993"/>
              <a:ext cx="3485499" cy="1701184"/>
            </a:xfrm>
            <a:custGeom>
              <a:avLst/>
              <a:pathLst>
                <a:path w="3485499" h="1701184">
                  <a:moveTo>
                    <a:pt x="0" y="1156805"/>
                  </a:moveTo>
                  <a:lnTo>
                    <a:pt x="139419" y="1701184"/>
                  </a:lnTo>
                  <a:lnTo>
                    <a:pt x="278839" y="0"/>
                  </a:lnTo>
                  <a:lnTo>
                    <a:pt x="418259" y="1701184"/>
                  </a:lnTo>
                  <a:lnTo>
                    <a:pt x="557679" y="1156805"/>
                  </a:lnTo>
                  <a:lnTo>
                    <a:pt x="697099" y="1428995"/>
                  </a:lnTo>
                  <a:lnTo>
                    <a:pt x="836519" y="1020710"/>
                  </a:lnTo>
                  <a:lnTo>
                    <a:pt x="975939" y="1701184"/>
                  </a:lnTo>
                  <a:lnTo>
                    <a:pt x="1115359" y="1497042"/>
                  </a:lnTo>
                  <a:lnTo>
                    <a:pt x="1254779" y="1428995"/>
                  </a:lnTo>
                  <a:lnTo>
                    <a:pt x="1394199" y="1633137"/>
                  </a:lnTo>
                  <a:lnTo>
                    <a:pt x="1533619" y="1701184"/>
                  </a:lnTo>
                  <a:lnTo>
                    <a:pt x="1673039" y="1633137"/>
                  </a:lnTo>
                  <a:lnTo>
                    <a:pt x="1812459" y="1701184"/>
                  </a:lnTo>
                  <a:lnTo>
                    <a:pt x="1951879" y="1701184"/>
                  </a:lnTo>
                  <a:lnTo>
                    <a:pt x="2091299" y="1701184"/>
                  </a:lnTo>
                  <a:lnTo>
                    <a:pt x="2230719" y="1701184"/>
                  </a:lnTo>
                  <a:lnTo>
                    <a:pt x="2370139" y="1020710"/>
                  </a:lnTo>
                  <a:lnTo>
                    <a:pt x="2509559" y="1428995"/>
                  </a:lnTo>
                  <a:lnTo>
                    <a:pt x="2648979" y="1224853"/>
                  </a:lnTo>
                  <a:lnTo>
                    <a:pt x="2788399" y="1428995"/>
                  </a:lnTo>
                  <a:lnTo>
                    <a:pt x="2927819" y="1020710"/>
                  </a:lnTo>
                  <a:lnTo>
                    <a:pt x="3067239" y="884616"/>
                  </a:lnTo>
                  <a:lnTo>
                    <a:pt x="3206659" y="136094"/>
                  </a:lnTo>
                  <a:lnTo>
                    <a:pt x="3346079" y="1701184"/>
                  </a:lnTo>
                  <a:lnTo>
                    <a:pt x="3485499" y="1224853"/>
                  </a:lnTo>
                </a:path>
              </a:pathLst>
            </a:custGeom>
            <a:ln w="27101" cap="flat">
              <a:solidFill>
                <a:srgbClr val="0058AB">
                  <a:alpha val="80000"/>
                </a:srgbClr>
              </a:solidFill>
              <a:prstDash val="solid"/>
              <a:round/>
            </a:ln>
          </p:spPr>
          <p:txBody>
            <a:bodyPr/>
            <a:lstStyle/>
            <a:p/>
          </p:txBody>
        </p:sp>
        <p:sp>
          <p:nvSpPr>
            <p:cNvPr id="23" name="pl23"/>
            <p:cNvSpPr/>
            <p:nvPr/>
          </p:nvSpPr>
          <p:spPr>
            <a:xfrm>
              <a:off x="979796" y="3186562"/>
              <a:ext cx="3485499" cy="612426"/>
            </a:xfrm>
            <a:custGeom>
              <a:avLst/>
              <a:pathLst>
                <a:path w="3485499" h="612426">
                  <a:moveTo>
                    <a:pt x="0" y="0"/>
                  </a:moveTo>
                  <a:lnTo>
                    <a:pt x="139419" y="68047"/>
                  </a:lnTo>
                  <a:lnTo>
                    <a:pt x="278839" y="0"/>
                  </a:lnTo>
                  <a:lnTo>
                    <a:pt x="418259" y="136094"/>
                  </a:lnTo>
                  <a:lnTo>
                    <a:pt x="557679" y="204142"/>
                  </a:lnTo>
                  <a:lnTo>
                    <a:pt x="697099" y="136094"/>
                  </a:lnTo>
                  <a:lnTo>
                    <a:pt x="836519" y="204142"/>
                  </a:lnTo>
                  <a:lnTo>
                    <a:pt x="975939" y="204142"/>
                  </a:lnTo>
                  <a:lnTo>
                    <a:pt x="1115359" y="340236"/>
                  </a:lnTo>
                  <a:lnTo>
                    <a:pt x="1254779" y="408284"/>
                  </a:lnTo>
                  <a:lnTo>
                    <a:pt x="1394199" y="476331"/>
                  </a:lnTo>
                  <a:lnTo>
                    <a:pt x="1533619" y="476331"/>
                  </a:lnTo>
                  <a:lnTo>
                    <a:pt x="1673039" y="476331"/>
                  </a:lnTo>
                  <a:lnTo>
                    <a:pt x="1812459" y="476331"/>
                  </a:lnTo>
                  <a:lnTo>
                    <a:pt x="1951879" y="544379"/>
                  </a:lnTo>
                  <a:lnTo>
                    <a:pt x="2091299" y="544379"/>
                  </a:lnTo>
                  <a:lnTo>
                    <a:pt x="2230719" y="544379"/>
                  </a:lnTo>
                  <a:lnTo>
                    <a:pt x="2370139" y="544379"/>
                  </a:lnTo>
                  <a:lnTo>
                    <a:pt x="2509559" y="612426"/>
                  </a:lnTo>
                  <a:lnTo>
                    <a:pt x="2648979" y="612426"/>
                  </a:lnTo>
                  <a:lnTo>
                    <a:pt x="2788399" y="544379"/>
                  </a:lnTo>
                  <a:lnTo>
                    <a:pt x="2927819" y="476331"/>
                  </a:lnTo>
                  <a:lnTo>
                    <a:pt x="3067239" y="476331"/>
                  </a:lnTo>
                  <a:lnTo>
                    <a:pt x="3206659" y="476331"/>
                  </a:lnTo>
                  <a:lnTo>
                    <a:pt x="3346079" y="544379"/>
                  </a:lnTo>
                  <a:lnTo>
                    <a:pt x="3485499" y="544379"/>
                  </a:lnTo>
                </a:path>
              </a:pathLst>
            </a:custGeom>
            <a:ln w="27101" cap="flat">
              <a:solidFill>
                <a:srgbClr val="1CABE2">
                  <a:alpha val="80000"/>
                </a:srgbClr>
              </a:solidFill>
              <a:prstDash val="solid"/>
              <a:round/>
            </a:ln>
          </p:spPr>
          <p:txBody>
            <a:bodyPr/>
            <a:lstStyle/>
            <a:p/>
          </p:txBody>
        </p:sp>
        <p:sp>
          <p:nvSpPr>
            <p:cNvPr id="24" name="pl24"/>
            <p:cNvSpPr/>
            <p:nvPr/>
          </p:nvSpPr>
          <p:spPr>
            <a:xfrm>
              <a:off x="979796" y="3390704"/>
              <a:ext cx="3485499" cy="544379"/>
            </a:xfrm>
            <a:custGeom>
              <a:avLst/>
              <a:pathLst>
                <a:path w="3485499" h="544379">
                  <a:moveTo>
                    <a:pt x="0" y="272189"/>
                  </a:moveTo>
                  <a:lnTo>
                    <a:pt x="139419" y="340236"/>
                  </a:lnTo>
                  <a:lnTo>
                    <a:pt x="278839" y="340236"/>
                  </a:lnTo>
                  <a:lnTo>
                    <a:pt x="418259" y="408284"/>
                  </a:lnTo>
                  <a:lnTo>
                    <a:pt x="557679" y="476331"/>
                  </a:lnTo>
                  <a:lnTo>
                    <a:pt x="697099" y="408284"/>
                  </a:lnTo>
                  <a:lnTo>
                    <a:pt x="836519" y="476331"/>
                  </a:lnTo>
                  <a:lnTo>
                    <a:pt x="975939" y="544379"/>
                  </a:lnTo>
                  <a:lnTo>
                    <a:pt x="1115359" y="340236"/>
                  </a:lnTo>
                  <a:lnTo>
                    <a:pt x="1254779" y="476331"/>
                  </a:lnTo>
                  <a:lnTo>
                    <a:pt x="1394199" y="476331"/>
                  </a:lnTo>
                  <a:lnTo>
                    <a:pt x="1533619" y="408284"/>
                  </a:lnTo>
                  <a:lnTo>
                    <a:pt x="1673039" y="476331"/>
                  </a:lnTo>
                  <a:lnTo>
                    <a:pt x="1812459" y="408284"/>
                  </a:lnTo>
                  <a:lnTo>
                    <a:pt x="1951879" y="204142"/>
                  </a:lnTo>
                  <a:lnTo>
                    <a:pt x="2091299" y="204142"/>
                  </a:lnTo>
                  <a:lnTo>
                    <a:pt x="2230719" y="272189"/>
                  </a:lnTo>
                  <a:lnTo>
                    <a:pt x="2370139" y="68047"/>
                  </a:lnTo>
                  <a:lnTo>
                    <a:pt x="2509559" y="340236"/>
                  </a:lnTo>
                  <a:lnTo>
                    <a:pt x="2648979" y="204142"/>
                  </a:lnTo>
                  <a:lnTo>
                    <a:pt x="2788399" y="0"/>
                  </a:lnTo>
                  <a:lnTo>
                    <a:pt x="2927819" y="68047"/>
                  </a:lnTo>
                  <a:lnTo>
                    <a:pt x="3067239" y="68047"/>
                  </a:lnTo>
                  <a:lnTo>
                    <a:pt x="3206659" y="340236"/>
                  </a:lnTo>
                  <a:lnTo>
                    <a:pt x="3346079" y="408284"/>
                  </a:lnTo>
                  <a:lnTo>
                    <a:pt x="3485499" y="204142"/>
                  </a:lnTo>
                </a:path>
              </a:pathLst>
            </a:custGeom>
            <a:ln w="27101" cap="flat">
              <a:solidFill>
                <a:srgbClr val="00833D">
                  <a:alpha val="80000"/>
                </a:srgbClr>
              </a:solidFill>
              <a:prstDash val="solid"/>
              <a:round/>
            </a:ln>
          </p:spPr>
          <p:txBody>
            <a:bodyPr/>
            <a:lstStyle/>
            <a:p/>
          </p:txBody>
        </p:sp>
        <p:sp>
          <p:nvSpPr>
            <p:cNvPr id="25" name="pl25"/>
            <p:cNvSpPr/>
            <p:nvPr/>
          </p:nvSpPr>
          <p:spPr>
            <a:xfrm>
              <a:off x="979796" y="2369993"/>
              <a:ext cx="3485499" cy="1701184"/>
            </a:xfrm>
            <a:custGeom>
              <a:avLst/>
              <a:pathLst>
                <a:path w="3485499" h="1701184">
                  <a:moveTo>
                    <a:pt x="0" y="1156805"/>
                  </a:moveTo>
                  <a:lnTo>
                    <a:pt x="139419" y="1701184"/>
                  </a:lnTo>
                  <a:lnTo>
                    <a:pt x="278839" y="0"/>
                  </a:lnTo>
                  <a:lnTo>
                    <a:pt x="418259" y="1701184"/>
                  </a:lnTo>
                  <a:lnTo>
                    <a:pt x="557679" y="1156805"/>
                  </a:lnTo>
                  <a:lnTo>
                    <a:pt x="697099" y="1428995"/>
                  </a:lnTo>
                  <a:lnTo>
                    <a:pt x="836519" y="1020710"/>
                  </a:lnTo>
                  <a:lnTo>
                    <a:pt x="975939" y="1701184"/>
                  </a:lnTo>
                  <a:lnTo>
                    <a:pt x="1115359" y="1497042"/>
                  </a:lnTo>
                  <a:lnTo>
                    <a:pt x="1254779" y="1428995"/>
                  </a:lnTo>
                  <a:lnTo>
                    <a:pt x="1394199" y="1633137"/>
                  </a:lnTo>
                  <a:lnTo>
                    <a:pt x="1533619" y="1701184"/>
                  </a:lnTo>
                  <a:lnTo>
                    <a:pt x="1673039" y="1633137"/>
                  </a:lnTo>
                  <a:lnTo>
                    <a:pt x="1812459" y="1701184"/>
                  </a:lnTo>
                  <a:lnTo>
                    <a:pt x="1951879" y="1701184"/>
                  </a:lnTo>
                  <a:lnTo>
                    <a:pt x="2091299" y="1701184"/>
                  </a:lnTo>
                  <a:lnTo>
                    <a:pt x="2230719" y="1701184"/>
                  </a:lnTo>
                  <a:lnTo>
                    <a:pt x="2370139" y="1020710"/>
                  </a:lnTo>
                  <a:lnTo>
                    <a:pt x="2509559" y="1428995"/>
                  </a:lnTo>
                  <a:lnTo>
                    <a:pt x="2648979" y="1224853"/>
                  </a:lnTo>
                  <a:lnTo>
                    <a:pt x="2788399" y="1428995"/>
                  </a:lnTo>
                  <a:lnTo>
                    <a:pt x="2927819" y="1020710"/>
                  </a:lnTo>
                  <a:lnTo>
                    <a:pt x="3067239" y="884616"/>
                  </a:lnTo>
                  <a:lnTo>
                    <a:pt x="3206659" y="136094"/>
                  </a:lnTo>
                  <a:lnTo>
                    <a:pt x="3346079" y="1701184"/>
                  </a:lnTo>
                  <a:lnTo>
                    <a:pt x="3485499" y="1224853"/>
                  </a:lnTo>
                </a:path>
              </a:pathLst>
            </a:custGeom>
            <a:ln w="43362" cap="flat">
              <a:solidFill>
                <a:srgbClr val="000000">
                  <a:alpha val="100000"/>
                </a:srgbClr>
              </a:solidFill>
              <a:prstDash val="solid"/>
              <a:round/>
            </a:ln>
          </p:spPr>
          <p:txBody>
            <a:bodyPr/>
            <a:lstStyle/>
            <a:p/>
          </p:txBody>
        </p:sp>
        <p:sp>
          <p:nvSpPr>
            <p:cNvPr id="26" name="pl26"/>
            <p:cNvSpPr/>
            <p:nvPr/>
          </p:nvSpPr>
          <p:spPr>
            <a:xfrm>
              <a:off x="979796" y="2369993"/>
              <a:ext cx="3485499" cy="1701184"/>
            </a:xfrm>
            <a:custGeom>
              <a:avLst/>
              <a:pathLst>
                <a:path w="3485499" h="1701184">
                  <a:moveTo>
                    <a:pt x="0" y="1156805"/>
                  </a:moveTo>
                  <a:lnTo>
                    <a:pt x="139419" y="1701184"/>
                  </a:lnTo>
                  <a:lnTo>
                    <a:pt x="278839" y="0"/>
                  </a:lnTo>
                  <a:lnTo>
                    <a:pt x="418259" y="1701184"/>
                  </a:lnTo>
                  <a:lnTo>
                    <a:pt x="557679" y="1156805"/>
                  </a:lnTo>
                  <a:lnTo>
                    <a:pt x="697099" y="1428995"/>
                  </a:lnTo>
                  <a:lnTo>
                    <a:pt x="836519" y="1020710"/>
                  </a:lnTo>
                  <a:lnTo>
                    <a:pt x="975939" y="1701184"/>
                  </a:lnTo>
                  <a:lnTo>
                    <a:pt x="1115359" y="1497042"/>
                  </a:lnTo>
                  <a:lnTo>
                    <a:pt x="1254779" y="1428995"/>
                  </a:lnTo>
                  <a:lnTo>
                    <a:pt x="1394199" y="1633137"/>
                  </a:lnTo>
                  <a:lnTo>
                    <a:pt x="1533619" y="1701184"/>
                  </a:lnTo>
                  <a:lnTo>
                    <a:pt x="1673039" y="1633137"/>
                  </a:lnTo>
                  <a:lnTo>
                    <a:pt x="1812459" y="1701184"/>
                  </a:lnTo>
                  <a:lnTo>
                    <a:pt x="1951879" y="1701184"/>
                  </a:lnTo>
                  <a:lnTo>
                    <a:pt x="2091299" y="1701184"/>
                  </a:lnTo>
                  <a:lnTo>
                    <a:pt x="2230719" y="1701184"/>
                  </a:lnTo>
                  <a:lnTo>
                    <a:pt x="2370139" y="1020710"/>
                  </a:lnTo>
                  <a:lnTo>
                    <a:pt x="2509559" y="1428995"/>
                  </a:lnTo>
                  <a:lnTo>
                    <a:pt x="2648979" y="1224853"/>
                  </a:lnTo>
                  <a:lnTo>
                    <a:pt x="2788399" y="1428995"/>
                  </a:lnTo>
                  <a:lnTo>
                    <a:pt x="2927819" y="1020710"/>
                  </a:lnTo>
                  <a:lnTo>
                    <a:pt x="3067239" y="884616"/>
                  </a:lnTo>
                  <a:lnTo>
                    <a:pt x="3206659" y="136094"/>
                  </a:lnTo>
                  <a:lnTo>
                    <a:pt x="3346079" y="1701184"/>
                  </a:lnTo>
                  <a:lnTo>
                    <a:pt x="3485499" y="1224853"/>
                  </a:lnTo>
                </a:path>
              </a:pathLst>
            </a:custGeom>
            <a:ln w="27101" cap="flat">
              <a:solidFill>
                <a:srgbClr val="0058AB">
                  <a:alpha val="100000"/>
                </a:srgbClr>
              </a:solidFill>
              <a:prstDash val="solid"/>
              <a:round/>
            </a:ln>
          </p:spPr>
          <p:txBody>
            <a:bodyPr/>
            <a:lstStyle/>
            <a:p/>
          </p:txBody>
        </p:sp>
        <p:sp>
          <p:nvSpPr>
            <p:cNvPr id="27" name="pl27"/>
            <p:cNvSpPr/>
            <p:nvPr/>
          </p:nvSpPr>
          <p:spPr>
            <a:xfrm>
              <a:off x="805521" y="4071178"/>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322656"/>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96" y="3594846"/>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73996" y="3798988"/>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71096" y="3867036"/>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28776" y="3390704"/>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5876" y="3867036"/>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390704"/>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2560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32849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161840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761" y="355863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2315507" y="37324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45861" y="37624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012607" y="38004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42961" y="382929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570287"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00640" y="335543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67387" y="380047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7740" y="382929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6807" y="33241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35543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9" name="tx49"/>
            <p:cNvSpPr/>
            <p:nvPr/>
          </p:nvSpPr>
          <p:spPr>
            <a:xfrm>
              <a:off x="4525585" y="36918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55705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577692" y="470901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02853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3480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26675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19870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0750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0750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5733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1979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74600" y="6119132"/>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9" name="tx69"/>
            <p:cNvSpPr/>
            <p:nvPr/>
          </p:nvSpPr>
          <p:spPr>
            <a:xfrm>
              <a:off x="282443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86890"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509188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41141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73094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30504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23699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47516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07117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39070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71023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202975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982419"/>
              <a:ext cx="3485499" cy="2177516"/>
            </a:xfrm>
            <a:custGeom>
              <a:avLst/>
              <a:pathLst>
                <a:path w="3485499" h="2177516">
                  <a:moveTo>
                    <a:pt x="0" y="2177516"/>
                  </a:moveTo>
                  <a:lnTo>
                    <a:pt x="139419" y="408284"/>
                  </a:lnTo>
                  <a:lnTo>
                    <a:pt x="278839" y="1020710"/>
                  </a:lnTo>
                  <a:lnTo>
                    <a:pt x="418259" y="1088758"/>
                  </a:lnTo>
                  <a:lnTo>
                    <a:pt x="557679" y="816568"/>
                  </a:lnTo>
                  <a:lnTo>
                    <a:pt x="697099" y="748521"/>
                  </a:lnTo>
                  <a:lnTo>
                    <a:pt x="836519" y="1088758"/>
                  </a:lnTo>
                  <a:lnTo>
                    <a:pt x="975939" y="748521"/>
                  </a:lnTo>
                  <a:lnTo>
                    <a:pt x="1115359" y="1088758"/>
                  </a:lnTo>
                  <a:lnTo>
                    <a:pt x="1254779" y="1088758"/>
                  </a:lnTo>
                  <a:lnTo>
                    <a:pt x="1394199" y="884616"/>
                  </a:lnTo>
                  <a:lnTo>
                    <a:pt x="1533619" y="544379"/>
                  </a:lnTo>
                  <a:lnTo>
                    <a:pt x="1673039" y="1088758"/>
                  </a:lnTo>
                  <a:lnTo>
                    <a:pt x="1812459" y="1088758"/>
                  </a:lnTo>
                  <a:lnTo>
                    <a:pt x="1951879" y="1088758"/>
                  </a:lnTo>
                  <a:lnTo>
                    <a:pt x="2091299" y="952663"/>
                  </a:lnTo>
                  <a:lnTo>
                    <a:pt x="2230719" y="1360947"/>
                  </a:lnTo>
                  <a:lnTo>
                    <a:pt x="2370139" y="952663"/>
                  </a:lnTo>
                  <a:lnTo>
                    <a:pt x="2509559" y="204142"/>
                  </a:lnTo>
                  <a:lnTo>
                    <a:pt x="2648979" y="884616"/>
                  </a:lnTo>
                  <a:lnTo>
                    <a:pt x="2788399" y="1020710"/>
                  </a:lnTo>
                  <a:lnTo>
                    <a:pt x="2927819" y="204142"/>
                  </a:lnTo>
                  <a:lnTo>
                    <a:pt x="3067239" y="272189"/>
                  </a:lnTo>
                  <a:lnTo>
                    <a:pt x="3206659" y="340236"/>
                  </a:lnTo>
                  <a:lnTo>
                    <a:pt x="3346079" y="0"/>
                  </a:lnTo>
                  <a:lnTo>
                    <a:pt x="3485499" y="816568"/>
                  </a:lnTo>
                </a:path>
              </a:pathLst>
            </a:custGeom>
            <a:ln w="27101" cap="flat">
              <a:solidFill>
                <a:srgbClr val="0058AB">
                  <a:alpha val="80000"/>
                </a:srgbClr>
              </a:solidFill>
              <a:prstDash val="solid"/>
              <a:round/>
            </a:ln>
          </p:spPr>
          <p:txBody>
            <a:bodyPr/>
            <a:lstStyle/>
            <a:p/>
          </p:txBody>
        </p:sp>
        <p:sp>
          <p:nvSpPr>
            <p:cNvPr id="90" name="pl90"/>
            <p:cNvSpPr/>
            <p:nvPr/>
          </p:nvSpPr>
          <p:spPr>
            <a:xfrm>
              <a:off x="5345047" y="3118514"/>
              <a:ext cx="3485499" cy="612426"/>
            </a:xfrm>
            <a:custGeom>
              <a:avLst/>
              <a:pathLst>
                <a:path w="3485499" h="612426">
                  <a:moveTo>
                    <a:pt x="0" y="0"/>
                  </a:moveTo>
                  <a:lnTo>
                    <a:pt x="139419" y="68047"/>
                  </a:lnTo>
                  <a:lnTo>
                    <a:pt x="278839" y="68047"/>
                  </a:lnTo>
                  <a:lnTo>
                    <a:pt x="418259" y="136094"/>
                  </a:lnTo>
                  <a:lnTo>
                    <a:pt x="557679" y="204142"/>
                  </a:lnTo>
                  <a:lnTo>
                    <a:pt x="697099" y="204142"/>
                  </a:lnTo>
                  <a:lnTo>
                    <a:pt x="836519" y="272189"/>
                  </a:lnTo>
                  <a:lnTo>
                    <a:pt x="975939" y="340236"/>
                  </a:lnTo>
                  <a:lnTo>
                    <a:pt x="1115359" y="408284"/>
                  </a:lnTo>
                  <a:lnTo>
                    <a:pt x="1254779" y="476331"/>
                  </a:lnTo>
                  <a:lnTo>
                    <a:pt x="1394199" y="544379"/>
                  </a:lnTo>
                  <a:lnTo>
                    <a:pt x="1533619" y="544379"/>
                  </a:lnTo>
                  <a:lnTo>
                    <a:pt x="1673039" y="544379"/>
                  </a:lnTo>
                  <a:lnTo>
                    <a:pt x="1812459" y="544379"/>
                  </a:lnTo>
                  <a:lnTo>
                    <a:pt x="1951879" y="544379"/>
                  </a:lnTo>
                  <a:lnTo>
                    <a:pt x="2091299" y="612426"/>
                  </a:lnTo>
                  <a:lnTo>
                    <a:pt x="2230719" y="544379"/>
                  </a:lnTo>
                  <a:lnTo>
                    <a:pt x="2370139" y="544379"/>
                  </a:lnTo>
                  <a:lnTo>
                    <a:pt x="2509559" y="612426"/>
                  </a:lnTo>
                  <a:lnTo>
                    <a:pt x="2648979" y="612426"/>
                  </a:lnTo>
                  <a:lnTo>
                    <a:pt x="2788399" y="612426"/>
                  </a:lnTo>
                  <a:lnTo>
                    <a:pt x="2927819" y="544379"/>
                  </a:lnTo>
                  <a:lnTo>
                    <a:pt x="3067239" y="476331"/>
                  </a:lnTo>
                  <a:lnTo>
                    <a:pt x="3206659" y="476331"/>
                  </a:lnTo>
                  <a:lnTo>
                    <a:pt x="3346079" y="544379"/>
                  </a:lnTo>
                  <a:lnTo>
                    <a:pt x="3485499" y="544379"/>
                  </a:lnTo>
                </a:path>
              </a:pathLst>
            </a:custGeom>
            <a:ln w="27101" cap="flat">
              <a:solidFill>
                <a:srgbClr val="1CABE2">
                  <a:alpha val="80000"/>
                </a:srgbClr>
              </a:solidFill>
              <a:prstDash val="solid"/>
              <a:round/>
            </a:ln>
          </p:spPr>
          <p:txBody>
            <a:bodyPr/>
            <a:lstStyle/>
            <a:p/>
          </p:txBody>
        </p:sp>
        <p:sp>
          <p:nvSpPr>
            <p:cNvPr id="91" name="pl91"/>
            <p:cNvSpPr/>
            <p:nvPr/>
          </p:nvSpPr>
          <p:spPr>
            <a:xfrm>
              <a:off x="5345047" y="3594846"/>
              <a:ext cx="3485499" cy="544379"/>
            </a:xfrm>
            <a:custGeom>
              <a:avLst/>
              <a:pathLst>
                <a:path w="3485499" h="544379">
                  <a:moveTo>
                    <a:pt x="0" y="272189"/>
                  </a:moveTo>
                  <a:lnTo>
                    <a:pt x="139419" y="476331"/>
                  </a:lnTo>
                  <a:lnTo>
                    <a:pt x="278839" y="272189"/>
                  </a:lnTo>
                  <a:lnTo>
                    <a:pt x="418259" y="272189"/>
                  </a:lnTo>
                  <a:lnTo>
                    <a:pt x="557679" y="272189"/>
                  </a:lnTo>
                  <a:lnTo>
                    <a:pt x="697099" y="136094"/>
                  </a:lnTo>
                  <a:lnTo>
                    <a:pt x="836519" y="340236"/>
                  </a:lnTo>
                  <a:lnTo>
                    <a:pt x="975939" y="408284"/>
                  </a:lnTo>
                  <a:lnTo>
                    <a:pt x="1115359" y="340236"/>
                  </a:lnTo>
                  <a:lnTo>
                    <a:pt x="1254779" y="340236"/>
                  </a:lnTo>
                  <a:lnTo>
                    <a:pt x="1394199" y="272189"/>
                  </a:lnTo>
                  <a:lnTo>
                    <a:pt x="1533619" y="340236"/>
                  </a:lnTo>
                  <a:lnTo>
                    <a:pt x="1673039" y="408284"/>
                  </a:lnTo>
                  <a:lnTo>
                    <a:pt x="1812459" y="340236"/>
                  </a:lnTo>
                  <a:lnTo>
                    <a:pt x="1951879" y="340236"/>
                  </a:lnTo>
                  <a:lnTo>
                    <a:pt x="2091299" y="272189"/>
                  </a:lnTo>
                  <a:lnTo>
                    <a:pt x="2230719" y="340236"/>
                  </a:lnTo>
                  <a:lnTo>
                    <a:pt x="2370139" y="0"/>
                  </a:lnTo>
                  <a:lnTo>
                    <a:pt x="2509559" y="544379"/>
                  </a:lnTo>
                  <a:lnTo>
                    <a:pt x="2648979" y="476331"/>
                  </a:lnTo>
                  <a:lnTo>
                    <a:pt x="2788399" y="340236"/>
                  </a:lnTo>
                  <a:lnTo>
                    <a:pt x="2927819" y="476331"/>
                  </a:lnTo>
                  <a:lnTo>
                    <a:pt x="3067239" y="0"/>
                  </a:lnTo>
                  <a:lnTo>
                    <a:pt x="3206659" y="272189"/>
                  </a:lnTo>
                  <a:lnTo>
                    <a:pt x="3346079" y="544379"/>
                  </a:lnTo>
                  <a:lnTo>
                    <a:pt x="3485499" y="204142"/>
                  </a:lnTo>
                </a:path>
              </a:pathLst>
            </a:custGeom>
            <a:ln w="27101" cap="flat">
              <a:solidFill>
                <a:srgbClr val="00833D">
                  <a:alpha val="80000"/>
                </a:srgbClr>
              </a:solidFill>
              <a:prstDash val="solid"/>
              <a:round/>
            </a:ln>
          </p:spPr>
          <p:txBody>
            <a:bodyPr/>
            <a:lstStyle/>
            <a:p/>
          </p:txBody>
        </p:sp>
        <p:sp>
          <p:nvSpPr>
            <p:cNvPr id="92" name="pl92"/>
            <p:cNvSpPr/>
            <p:nvPr/>
          </p:nvSpPr>
          <p:spPr>
            <a:xfrm>
              <a:off x="5345047" y="2982419"/>
              <a:ext cx="3485499" cy="2177516"/>
            </a:xfrm>
            <a:custGeom>
              <a:avLst/>
              <a:pathLst>
                <a:path w="3485499" h="2177516">
                  <a:moveTo>
                    <a:pt x="0" y="2177516"/>
                  </a:moveTo>
                  <a:lnTo>
                    <a:pt x="139419" y="408284"/>
                  </a:lnTo>
                  <a:lnTo>
                    <a:pt x="278839" y="1020710"/>
                  </a:lnTo>
                  <a:lnTo>
                    <a:pt x="418259" y="1088758"/>
                  </a:lnTo>
                  <a:lnTo>
                    <a:pt x="557679" y="816568"/>
                  </a:lnTo>
                  <a:lnTo>
                    <a:pt x="697099" y="748521"/>
                  </a:lnTo>
                  <a:lnTo>
                    <a:pt x="836519" y="1088758"/>
                  </a:lnTo>
                  <a:lnTo>
                    <a:pt x="975939" y="748521"/>
                  </a:lnTo>
                  <a:lnTo>
                    <a:pt x="1115359" y="1088758"/>
                  </a:lnTo>
                  <a:lnTo>
                    <a:pt x="1254779" y="1088758"/>
                  </a:lnTo>
                  <a:lnTo>
                    <a:pt x="1394199" y="884616"/>
                  </a:lnTo>
                  <a:lnTo>
                    <a:pt x="1533619" y="544379"/>
                  </a:lnTo>
                  <a:lnTo>
                    <a:pt x="1673039" y="1088758"/>
                  </a:lnTo>
                  <a:lnTo>
                    <a:pt x="1812459" y="1088758"/>
                  </a:lnTo>
                  <a:lnTo>
                    <a:pt x="1951879" y="1088758"/>
                  </a:lnTo>
                  <a:lnTo>
                    <a:pt x="2091299" y="952663"/>
                  </a:lnTo>
                  <a:lnTo>
                    <a:pt x="2230719" y="1360947"/>
                  </a:lnTo>
                  <a:lnTo>
                    <a:pt x="2370139" y="952663"/>
                  </a:lnTo>
                  <a:lnTo>
                    <a:pt x="2509559" y="204142"/>
                  </a:lnTo>
                  <a:lnTo>
                    <a:pt x="2648979" y="884616"/>
                  </a:lnTo>
                  <a:lnTo>
                    <a:pt x="2788399" y="1020710"/>
                  </a:lnTo>
                  <a:lnTo>
                    <a:pt x="2927819" y="204142"/>
                  </a:lnTo>
                  <a:lnTo>
                    <a:pt x="3067239" y="272189"/>
                  </a:lnTo>
                  <a:lnTo>
                    <a:pt x="3206659" y="340236"/>
                  </a:lnTo>
                  <a:lnTo>
                    <a:pt x="3346079" y="0"/>
                  </a:lnTo>
                  <a:lnTo>
                    <a:pt x="3485499" y="816568"/>
                  </a:lnTo>
                </a:path>
              </a:pathLst>
            </a:custGeom>
            <a:ln w="43362" cap="flat">
              <a:solidFill>
                <a:srgbClr val="000000">
                  <a:alpha val="100000"/>
                </a:srgbClr>
              </a:solidFill>
              <a:prstDash val="solid"/>
              <a:round/>
            </a:ln>
          </p:spPr>
          <p:txBody>
            <a:bodyPr/>
            <a:lstStyle/>
            <a:p/>
          </p:txBody>
        </p:sp>
        <p:sp>
          <p:nvSpPr>
            <p:cNvPr id="93" name="pl93"/>
            <p:cNvSpPr/>
            <p:nvPr/>
          </p:nvSpPr>
          <p:spPr>
            <a:xfrm>
              <a:off x="5345047" y="2982419"/>
              <a:ext cx="3485499" cy="2177516"/>
            </a:xfrm>
            <a:custGeom>
              <a:avLst/>
              <a:pathLst>
                <a:path w="3485499" h="2177516">
                  <a:moveTo>
                    <a:pt x="0" y="2177516"/>
                  </a:moveTo>
                  <a:lnTo>
                    <a:pt x="139419" y="408284"/>
                  </a:lnTo>
                  <a:lnTo>
                    <a:pt x="278839" y="1020710"/>
                  </a:lnTo>
                  <a:lnTo>
                    <a:pt x="418259" y="1088758"/>
                  </a:lnTo>
                  <a:lnTo>
                    <a:pt x="557679" y="816568"/>
                  </a:lnTo>
                  <a:lnTo>
                    <a:pt x="697099" y="748521"/>
                  </a:lnTo>
                  <a:lnTo>
                    <a:pt x="836519" y="1088758"/>
                  </a:lnTo>
                  <a:lnTo>
                    <a:pt x="975939" y="748521"/>
                  </a:lnTo>
                  <a:lnTo>
                    <a:pt x="1115359" y="1088758"/>
                  </a:lnTo>
                  <a:lnTo>
                    <a:pt x="1254779" y="1088758"/>
                  </a:lnTo>
                  <a:lnTo>
                    <a:pt x="1394199" y="884616"/>
                  </a:lnTo>
                  <a:lnTo>
                    <a:pt x="1533619" y="544379"/>
                  </a:lnTo>
                  <a:lnTo>
                    <a:pt x="1673039" y="1088758"/>
                  </a:lnTo>
                  <a:lnTo>
                    <a:pt x="1812459" y="1088758"/>
                  </a:lnTo>
                  <a:lnTo>
                    <a:pt x="1951879" y="1088758"/>
                  </a:lnTo>
                  <a:lnTo>
                    <a:pt x="2091299" y="952663"/>
                  </a:lnTo>
                  <a:lnTo>
                    <a:pt x="2230719" y="1360947"/>
                  </a:lnTo>
                  <a:lnTo>
                    <a:pt x="2370139" y="952663"/>
                  </a:lnTo>
                  <a:lnTo>
                    <a:pt x="2509559" y="204142"/>
                  </a:lnTo>
                  <a:lnTo>
                    <a:pt x="2648979" y="884616"/>
                  </a:lnTo>
                  <a:lnTo>
                    <a:pt x="2788399" y="1020710"/>
                  </a:lnTo>
                  <a:lnTo>
                    <a:pt x="2927819" y="204142"/>
                  </a:lnTo>
                  <a:lnTo>
                    <a:pt x="3067239" y="272189"/>
                  </a:lnTo>
                  <a:lnTo>
                    <a:pt x="3206659" y="340236"/>
                  </a:lnTo>
                  <a:lnTo>
                    <a:pt x="3346079" y="0"/>
                  </a:lnTo>
                  <a:lnTo>
                    <a:pt x="3485499" y="816568"/>
                  </a:lnTo>
                </a:path>
              </a:pathLst>
            </a:custGeom>
            <a:ln w="27101" cap="flat">
              <a:solidFill>
                <a:srgbClr val="0058AB">
                  <a:alpha val="100000"/>
                </a:srgbClr>
              </a:solidFill>
              <a:prstDash val="solid"/>
              <a:round/>
            </a:ln>
          </p:spPr>
          <p:txBody>
            <a:bodyPr/>
            <a:lstStyle/>
            <a:p/>
          </p:txBody>
        </p:sp>
        <p:sp>
          <p:nvSpPr>
            <p:cNvPr id="94" name="pl94"/>
            <p:cNvSpPr/>
            <p:nvPr/>
          </p:nvSpPr>
          <p:spPr>
            <a:xfrm>
              <a:off x="5170772" y="4071178"/>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4955794"/>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147" y="3526799"/>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39247" y="3662893"/>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36347" y="3730941"/>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94027" y="3662893"/>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91126" y="2778277"/>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594846"/>
              <a:ext cx="0" cy="204142"/>
            </a:xfrm>
            <a:custGeom>
              <a:avLst/>
              <a:pathLst>
                <a:path w="0" h="204142">
                  <a:moveTo>
                    <a:pt x="0" y="204142"/>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41577" y="4889228"/>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71930" y="4918050"/>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5983658" y="34602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4012" y="349033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pg106"/>
            <p:cNvSpPr/>
            <p:nvPr/>
          </p:nvSpPr>
          <p:spPr>
            <a:xfrm>
              <a:off x="6680758"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1112" y="36251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377858" y="36643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08212" y="36944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7935538" y="359632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65891" y="36251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604503" y="27117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4856" y="274053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4" name="pg114"/>
            <p:cNvSpPr/>
            <p:nvPr/>
          </p:nvSpPr>
          <p:spPr>
            <a:xfrm>
              <a:off x="877205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355863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6" name="tx116"/>
            <p:cNvSpPr/>
            <p:nvPr/>
          </p:nvSpPr>
          <p:spPr>
            <a:xfrm>
              <a:off x="8890836" y="36224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37601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4942943" y="470901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02853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3480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26675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198706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7275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7275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2258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8504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39851" y="6119132"/>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36" name="tx136"/>
            <p:cNvSpPr/>
            <p:nvPr/>
          </p:nvSpPr>
          <p:spPr>
            <a:xfrm>
              <a:off x="718968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52141"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7% of children who received DTP1 did not receive DTP3 (left), and 4% of children who received DTP1 did not receive MCV1 (right).
The medium DTP drop-out rate implies moderate ability to provide a complete series of vaccines early in life. The low DTP-MCV drop-out rate implies good retention in immunization programmes and ability to provide a full course of vaccines in infancy (up to one year).
In 2025, Saint Lucia DTP drop-out was higher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moderate (7%) and DTP1-MCV1 drop-out was low (4%) in Saint Lucia, indicating moderate ability to deliver the primary series early on, but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50248"/>
            </a:xfrm>
            <a:custGeom>
              <a:avLst/>
              <a:pathLst>
                <a:path w="2135265" h="250248">
                  <a:moveTo>
                    <a:pt x="0" y="111221"/>
                  </a:moveTo>
                  <a:lnTo>
                    <a:pt x="85410" y="0"/>
                  </a:lnTo>
                  <a:lnTo>
                    <a:pt x="170821" y="55610"/>
                  </a:lnTo>
                  <a:lnTo>
                    <a:pt x="256231" y="55610"/>
                  </a:lnTo>
                  <a:lnTo>
                    <a:pt x="341642" y="0"/>
                  </a:lnTo>
                  <a:lnTo>
                    <a:pt x="427053" y="27805"/>
                  </a:lnTo>
                  <a:lnTo>
                    <a:pt x="512463" y="69513"/>
                  </a:lnTo>
                  <a:lnTo>
                    <a:pt x="597874" y="0"/>
                  </a:lnTo>
                  <a:lnTo>
                    <a:pt x="683284" y="0"/>
                  </a:lnTo>
                  <a:lnTo>
                    <a:pt x="768695" y="27805"/>
                  </a:lnTo>
                  <a:lnTo>
                    <a:pt x="854106" y="27805"/>
                  </a:lnTo>
                  <a:lnTo>
                    <a:pt x="939516" y="0"/>
                  </a:lnTo>
                  <a:lnTo>
                    <a:pt x="1024927" y="0"/>
                  </a:lnTo>
                  <a:lnTo>
                    <a:pt x="1110337" y="0"/>
                  </a:lnTo>
                  <a:lnTo>
                    <a:pt x="1195748" y="139026"/>
                  </a:lnTo>
                  <a:lnTo>
                    <a:pt x="1281159" y="0"/>
                  </a:lnTo>
                  <a:lnTo>
                    <a:pt x="1366569" y="41708"/>
                  </a:lnTo>
                  <a:lnTo>
                    <a:pt x="1451980" y="152929"/>
                  </a:lnTo>
                  <a:lnTo>
                    <a:pt x="1537390" y="0"/>
                  </a:lnTo>
                  <a:lnTo>
                    <a:pt x="1622801" y="55610"/>
                  </a:lnTo>
                  <a:lnTo>
                    <a:pt x="1708212" y="139026"/>
                  </a:lnTo>
                  <a:lnTo>
                    <a:pt x="1793622" y="250248"/>
                  </a:lnTo>
                  <a:lnTo>
                    <a:pt x="1879033" y="139026"/>
                  </a:lnTo>
                  <a:lnTo>
                    <a:pt x="1964443" y="97318"/>
                  </a:lnTo>
                  <a:lnTo>
                    <a:pt x="2049854" y="166832"/>
                  </a:lnTo>
                  <a:lnTo>
                    <a:pt x="2135265" y="69513"/>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2693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1581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56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223926"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tx52"/>
            <p:cNvSpPr/>
            <p:nvPr/>
          </p:nvSpPr>
          <p:spPr>
            <a:xfrm>
              <a:off x="262464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20628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03836"/>
              <a:ext cx="854106" cy="1084408"/>
            </a:xfrm>
            <a:custGeom>
              <a:avLst/>
              <a:pathLst>
                <a:path w="854106" h="1084408">
                  <a:moveTo>
                    <a:pt x="0" y="1084408"/>
                  </a:moveTo>
                  <a:lnTo>
                    <a:pt x="85410" y="55610"/>
                  </a:lnTo>
                  <a:lnTo>
                    <a:pt x="170821" y="139026"/>
                  </a:lnTo>
                  <a:lnTo>
                    <a:pt x="256231" y="0"/>
                  </a:lnTo>
                  <a:lnTo>
                    <a:pt x="341642" y="0"/>
                  </a:lnTo>
                  <a:lnTo>
                    <a:pt x="427053" y="125124"/>
                  </a:lnTo>
                  <a:lnTo>
                    <a:pt x="512463" y="139026"/>
                  </a:lnTo>
                  <a:lnTo>
                    <a:pt x="597874" y="125124"/>
                  </a:lnTo>
                  <a:lnTo>
                    <a:pt x="683284" y="41708"/>
                  </a:lnTo>
                  <a:lnTo>
                    <a:pt x="768695" y="0"/>
                  </a:lnTo>
                  <a:lnTo>
                    <a:pt x="854106" y="125124"/>
                  </a:lnTo>
                </a:path>
              </a:pathLst>
            </a:custGeom>
            <a:ln w="27101" cap="flat">
              <a:solidFill>
                <a:srgbClr val="1CABE2">
                  <a:alpha val="100000"/>
                </a:srgbClr>
              </a:solidFill>
              <a:prstDash val="solid"/>
              <a:round/>
            </a:ln>
          </p:spPr>
          <p:txBody>
            <a:bodyPr/>
            <a:lstStyle/>
            <a:p/>
          </p:txBody>
        </p:sp>
        <p:sp>
          <p:nvSpPr>
            <p:cNvPr id="74" name="pt74"/>
            <p:cNvSpPr/>
            <p:nvPr/>
          </p:nvSpPr>
          <p:spPr>
            <a:xfrm>
              <a:off x="2319213" y="50701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2575444"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274626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1109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30879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499716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86" name="tx86"/>
            <p:cNvSpPr/>
            <p:nvPr/>
          </p:nvSpPr>
          <p:spPr>
            <a:xfrm>
              <a:off x="3223926" y="40366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87" name="tx87"/>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8" name="tx88"/>
            <p:cNvSpPr/>
            <p:nvPr/>
          </p:nvSpPr>
          <p:spPr>
            <a:xfrm>
              <a:off x="3051698"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319761"/>
            </a:xfrm>
            <a:custGeom>
              <a:avLst/>
              <a:pathLst>
                <a:path w="2135265" h="319761">
                  <a:moveTo>
                    <a:pt x="0" y="319761"/>
                  </a:moveTo>
                  <a:lnTo>
                    <a:pt x="85410" y="0"/>
                  </a:lnTo>
                  <a:lnTo>
                    <a:pt x="170821" y="0"/>
                  </a:lnTo>
                  <a:lnTo>
                    <a:pt x="256231" y="125124"/>
                  </a:lnTo>
                  <a:lnTo>
                    <a:pt x="341642" y="0"/>
                  </a:lnTo>
                  <a:lnTo>
                    <a:pt x="427053" y="0"/>
                  </a:lnTo>
                  <a:lnTo>
                    <a:pt x="512463" y="69513"/>
                  </a:lnTo>
                  <a:lnTo>
                    <a:pt x="597874" y="0"/>
                  </a:lnTo>
                  <a:lnTo>
                    <a:pt x="683284" y="0"/>
                  </a:lnTo>
                  <a:lnTo>
                    <a:pt x="768695" y="0"/>
                  </a:lnTo>
                  <a:lnTo>
                    <a:pt x="854106" y="13902"/>
                  </a:lnTo>
                  <a:lnTo>
                    <a:pt x="939516" y="0"/>
                  </a:lnTo>
                  <a:lnTo>
                    <a:pt x="1024927" y="0"/>
                  </a:lnTo>
                  <a:lnTo>
                    <a:pt x="1110337" y="0"/>
                  </a:lnTo>
                  <a:lnTo>
                    <a:pt x="1195748" y="0"/>
                  </a:lnTo>
                  <a:lnTo>
                    <a:pt x="1281159" y="0"/>
                  </a:lnTo>
                  <a:lnTo>
                    <a:pt x="1366569" y="55610"/>
                  </a:lnTo>
                  <a:lnTo>
                    <a:pt x="1451980" y="139026"/>
                  </a:lnTo>
                  <a:lnTo>
                    <a:pt x="1537390" y="0"/>
                  </a:lnTo>
                  <a:lnTo>
                    <a:pt x="1622801" y="0"/>
                  </a:lnTo>
                  <a:lnTo>
                    <a:pt x="1708212" y="125124"/>
                  </a:lnTo>
                  <a:lnTo>
                    <a:pt x="1793622" y="139026"/>
                  </a:lnTo>
                  <a:lnTo>
                    <a:pt x="1879033" y="97318"/>
                  </a:lnTo>
                  <a:lnTo>
                    <a:pt x="1964443" y="41708"/>
                  </a:lnTo>
                  <a:lnTo>
                    <a:pt x="2049854" y="0"/>
                  </a:lnTo>
                  <a:lnTo>
                    <a:pt x="2135265" y="125124"/>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1442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3" name="pt113"/>
            <p:cNvSpPr/>
            <p:nvPr/>
          </p:nvSpPr>
          <p:spPr>
            <a:xfrm>
              <a:off x="41738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519881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554045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62586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796685"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588209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22646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36" name="tx136"/>
            <p:cNvSpPr/>
            <p:nvPr/>
          </p:nvSpPr>
          <p:spPr>
            <a:xfrm>
              <a:off x="6018113"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37" name="tx137"/>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8" name="tx138"/>
            <p:cNvSpPr/>
            <p:nvPr/>
          </p:nvSpPr>
          <p:spPr>
            <a:xfrm>
              <a:off x="584588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03836"/>
              <a:ext cx="2135265" cy="305858"/>
            </a:xfrm>
            <a:custGeom>
              <a:avLst/>
              <a:pathLst>
                <a:path w="2135265" h="305858">
                  <a:moveTo>
                    <a:pt x="0" y="152929"/>
                  </a:moveTo>
                  <a:lnTo>
                    <a:pt x="85410" y="139026"/>
                  </a:lnTo>
                  <a:lnTo>
                    <a:pt x="170821" y="13902"/>
                  </a:lnTo>
                  <a:lnTo>
                    <a:pt x="256231" y="125124"/>
                  </a:lnTo>
                  <a:lnTo>
                    <a:pt x="341642" y="55610"/>
                  </a:lnTo>
                  <a:lnTo>
                    <a:pt x="427053" y="69513"/>
                  </a:lnTo>
                  <a:lnTo>
                    <a:pt x="512463" y="69513"/>
                  </a:lnTo>
                  <a:lnTo>
                    <a:pt x="597874" y="69513"/>
                  </a:lnTo>
                  <a:lnTo>
                    <a:pt x="683284" y="0"/>
                  </a:lnTo>
                  <a:lnTo>
                    <a:pt x="768695" y="0"/>
                  </a:lnTo>
                  <a:lnTo>
                    <a:pt x="854106" y="55610"/>
                  </a:lnTo>
                  <a:lnTo>
                    <a:pt x="939516" y="111221"/>
                  </a:lnTo>
                  <a:lnTo>
                    <a:pt x="1024927" y="0"/>
                  </a:lnTo>
                  <a:lnTo>
                    <a:pt x="1110337" y="0"/>
                  </a:lnTo>
                  <a:lnTo>
                    <a:pt x="1195748" y="0"/>
                  </a:lnTo>
                  <a:lnTo>
                    <a:pt x="1281159" y="27805"/>
                  </a:lnTo>
                  <a:lnTo>
                    <a:pt x="1366569" y="0"/>
                  </a:lnTo>
                  <a:lnTo>
                    <a:pt x="1451980" y="166832"/>
                  </a:lnTo>
                  <a:lnTo>
                    <a:pt x="1537390" y="180734"/>
                  </a:lnTo>
                  <a:lnTo>
                    <a:pt x="1622801" y="41708"/>
                  </a:lnTo>
                  <a:lnTo>
                    <a:pt x="1708212" y="139026"/>
                  </a:lnTo>
                  <a:lnTo>
                    <a:pt x="1793622" y="305858"/>
                  </a:lnTo>
                  <a:lnTo>
                    <a:pt x="1879033" y="250248"/>
                  </a:lnTo>
                  <a:lnTo>
                    <a:pt x="1964443" y="194637"/>
                  </a:lnTo>
                  <a:lnTo>
                    <a:pt x="2049854" y="222442"/>
                  </a:lnTo>
                  <a:lnTo>
                    <a:pt x="2135265" y="180734"/>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443011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4" name="pt174"/>
            <p:cNvSpPr/>
            <p:nvPr/>
          </p:nvSpPr>
          <p:spPr>
            <a:xfrm>
              <a:off x="511340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4027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9" name="pt179"/>
            <p:cNvSpPr/>
            <p:nvPr/>
          </p:nvSpPr>
          <p:spPr>
            <a:xfrm>
              <a:off x="5540453" y="41248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0" name="pt180"/>
            <p:cNvSpPr/>
            <p:nvPr/>
          </p:nvSpPr>
          <p:spPr>
            <a:xfrm>
              <a:off x="5625864"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23603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5796685"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86" name="tx186"/>
            <p:cNvSpPr/>
            <p:nvPr/>
          </p:nvSpPr>
          <p:spPr>
            <a:xfrm>
              <a:off x="6018113"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87" name="tx187"/>
            <p:cNvSpPr/>
            <p:nvPr/>
          </p:nvSpPr>
          <p:spPr>
            <a:xfrm>
              <a:off x="5418832"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8" name="tx188"/>
            <p:cNvSpPr/>
            <p:nvPr/>
          </p:nvSpPr>
          <p:spPr>
            <a:xfrm>
              <a:off x="5845885" y="40850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403177"/>
            </a:xfrm>
            <a:custGeom>
              <a:avLst/>
              <a:pathLst>
                <a:path w="2135265" h="403177">
                  <a:moveTo>
                    <a:pt x="0" y="403177"/>
                  </a:moveTo>
                  <a:lnTo>
                    <a:pt x="85410" y="0"/>
                  </a:lnTo>
                  <a:lnTo>
                    <a:pt x="170821" y="347566"/>
                  </a:lnTo>
                  <a:lnTo>
                    <a:pt x="256231" y="125124"/>
                  </a:lnTo>
                  <a:lnTo>
                    <a:pt x="341642" y="111221"/>
                  </a:lnTo>
                  <a:lnTo>
                    <a:pt x="427053" y="55610"/>
                  </a:lnTo>
                  <a:lnTo>
                    <a:pt x="512463" y="194637"/>
                  </a:lnTo>
                  <a:lnTo>
                    <a:pt x="597874" y="0"/>
                  </a:lnTo>
                  <a:lnTo>
                    <a:pt x="683284" y="41708"/>
                  </a:lnTo>
                  <a:lnTo>
                    <a:pt x="768695" y="55610"/>
                  </a:lnTo>
                  <a:lnTo>
                    <a:pt x="854106" y="27805"/>
                  </a:lnTo>
                  <a:lnTo>
                    <a:pt x="939516" y="0"/>
                  </a:lnTo>
                  <a:lnTo>
                    <a:pt x="1024927" y="13902"/>
                  </a:lnTo>
                  <a:lnTo>
                    <a:pt x="1110337" y="0"/>
                  </a:lnTo>
                  <a:lnTo>
                    <a:pt x="1195748" y="0"/>
                  </a:lnTo>
                  <a:lnTo>
                    <a:pt x="1281159" y="0"/>
                  </a:lnTo>
                  <a:lnTo>
                    <a:pt x="1366569" y="55610"/>
                  </a:lnTo>
                  <a:lnTo>
                    <a:pt x="1451980" y="264150"/>
                  </a:lnTo>
                  <a:lnTo>
                    <a:pt x="1537390" y="55610"/>
                  </a:lnTo>
                  <a:lnTo>
                    <a:pt x="1622801" y="97318"/>
                  </a:lnTo>
                  <a:lnTo>
                    <a:pt x="1708212" y="180734"/>
                  </a:lnTo>
                  <a:lnTo>
                    <a:pt x="1793622" y="264150"/>
                  </a:lnTo>
                  <a:lnTo>
                    <a:pt x="1879033" y="250248"/>
                  </a:lnTo>
                  <a:lnTo>
                    <a:pt x="1964443" y="347566"/>
                  </a:lnTo>
                  <a:lnTo>
                    <a:pt x="2049854" y="0"/>
                  </a:lnTo>
                  <a:lnTo>
                    <a:pt x="2135265" y="208540"/>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4222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1442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3" name="pt213"/>
            <p:cNvSpPr/>
            <p:nvPr/>
          </p:nvSpPr>
          <p:spPr>
            <a:xfrm>
              <a:off x="6968071"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748053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76513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799299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1164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9" name="pt229"/>
            <p:cNvSpPr/>
            <p:nvPr/>
          </p:nvSpPr>
          <p:spPr>
            <a:xfrm>
              <a:off x="8334640"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420051" y="2283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2693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590872" y="23666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3" name="pt233"/>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23480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36" name="tx236"/>
            <p:cNvSpPr/>
            <p:nvPr/>
          </p:nvSpPr>
          <p:spPr>
            <a:xfrm>
              <a:off x="8812300" y="2153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37" name="tx237"/>
            <p:cNvSpPr/>
            <p:nvPr/>
          </p:nvSpPr>
          <p:spPr>
            <a:xfrm>
              <a:off x="8213020"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38" name="tx238"/>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59447"/>
              <a:ext cx="2135265" cy="1014894"/>
            </a:xfrm>
            <a:custGeom>
              <a:avLst/>
              <a:pathLst>
                <a:path w="2135265" h="1014894">
                  <a:moveTo>
                    <a:pt x="0" y="83416"/>
                  </a:moveTo>
                  <a:lnTo>
                    <a:pt x="85410" y="305858"/>
                  </a:lnTo>
                  <a:lnTo>
                    <a:pt x="170821" y="333664"/>
                  </a:lnTo>
                  <a:lnTo>
                    <a:pt x="256231" y="361469"/>
                  </a:lnTo>
                  <a:lnTo>
                    <a:pt x="341642" y="389274"/>
                  </a:lnTo>
                  <a:lnTo>
                    <a:pt x="427053" y="542204"/>
                  </a:lnTo>
                  <a:lnTo>
                    <a:pt x="512463" y="695133"/>
                  </a:lnTo>
                  <a:lnTo>
                    <a:pt x="597874" y="861965"/>
                  </a:lnTo>
                  <a:lnTo>
                    <a:pt x="683284" y="1014894"/>
                  </a:lnTo>
                  <a:lnTo>
                    <a:pt x="768695" y="444885"/>
                  </a:lnTo>
                  <a:lnTo>
                    <a:pt x="854106" y="291956"/>
                  </a:lnTo>
                  <a:lnTo>
                    <a:pt x="939516" y="319761"/>
                  </a:lnTo>
                  <a:lnTo>
                    <a:pt x="1024927" y="208540"/>
                  </a:lnTo>
                  <a:lnTo>
                    <a:pt x="1110337" y="458788"/>
                  </a:lnTo>
                  <a:lnTo>
                    <a:pt x="1195748" y="222442"/>
                  </a:lnTo>
                  <a:lnTo>
                    <a:pt x="1281159" y="0"/>
                  </a:lnTo>
                  <a:lnTo>
                    <a:pt x="1366569" y="97318"/>
                  </a:lnTo>
                  <a:lnTo>
                    <a:pt x="1451980" y="305858"/>
                  </a:lnTo>
                  <a:lnTo>
                    <a:pt x="1537390" y="375372"/>
                  </a:lnTo>
                  <a:lnTo>
                    <a:pt x="1622801" y="278053"/>
                  </a:lnTo>
                  <a:lnTo>
                    <a:pt x="1708212" y="333664"/>
                  </a:lnTo>
                  <a:lnTo>
                    <a:pt x="1793622" y="403177"/>
                  </a:lnTo>
                  <a:lnTo>
                    <a:pt x="1879033" y="444885"/>
                  </a:lnTo>
                  <a:lnTo>
                    <a:pt x="1964443" y="166832"/>
                  </a:lnTo>
                  <a:lnTo>
                    <a:pt x="2049854" y="389274"/>
                  </a:lnTo>
                  <a:lnTo>
                    <a:pt x="2135265" y="236345"/>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43750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44028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45836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4736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6" name="pt266"/>
            <p:cNvSpPr/>
            <p:nvPr/>
          </p:nvSpPr>
          <p:spPr>
            <a:xfrm>
              <a:off x="7224302" y="49033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50562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486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3611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2499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45001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2638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4" name="pt274"/>
            <p:cNvSpPr/>
            <p:nvPr/>
          </p:nvSpPr>
          <p:spPr>
            <a:xfrm>
              <a:off x="790758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9" name="pt279"/>
            <p:cNvSpPr/>
            <p:nvPr/>
          </p:nvSpPr>
          <p:spPr>
            <a:xfrm>
              <a:off x="8334640" y="437506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0" name="pt280"/>
            <p:cNvSpPr/>
            <p:nvPr/>
          </p:nvSpPr>
          <p:spPr>
            <a:xfrm>
              <a:off x="8420051"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4486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2" name="pt282"/>
            <p:cNvSpPr/>
            <p:nvPr/>
          </p:nvSpPr>
          <p:spPr>
            <a:xfrm>
              <a:off x="859087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86" name="tx286"/>
            <p:cNvSpPr/>
            <p:nvPr/>
          </p:nvSpPr>
          <p:spPr>
            <a:xfrm>
              <a:off x="8812300" y="42035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7" name="tx287"/>
            <p:cNvSpPr/>
            <p:nvPr/>
          </p:nvSpPr>
          <p:spPr>
            <a:xfrm>
              <a:off x="8213020" y="41975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88" name="tx288"/>
            <p:cNvSpPr/>
            <p:nvPr/>
          </p:nvSpPr>
          <p:spPr>
            <a:xfrm>
              <a:off x="8640073" y="43075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261960" y="1330710"/>
              <a:ext cx="53119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Saint Lucia,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(78%), followed by DTP3 (84%).
Compared to 2019, coverage of 5 vaccines decreased (BCG, DTP1, DTP3, IPV1 and MCV1) and one vaccine increased (MCV2).
Compared to 2024, coverage of 3 vaccines increased (BCG, MCV1 and MCV2) and 3 vaccines decreased (DTP1, DTP3 and IPV1).</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Saint Lucia had its lowest coverage in MCV2 (78%), while most other routine vaccines clustered around 84-94%; 5 antigens decreased since 2019, and 3 antigens decreased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376038"/>
            </a:xfrm>
            <a:custGeom>
              <a:avLst/>
              <a:pathLst>
                <a:path w="6518190" h="1376038">
                  <a:moveTo>
                    <a:pt x="0" y="1376038"/>
                  </a:moveTo>
                  <a:lnTo>
                    <a:pt x="260727" y="0"/>
                  </a:lnTo>
                  <a:lnTo>
                    <a:pt x="521455" y="1186240"/>
                  </a:lnTo>
                  <a:lnTo>
                    <a:pt x="782182" y="427046"/>
                  </a:lnTo>
                  <a:lnTo>
                    <a:pt x="1042910" y="379596"/>
                  </a:lnTo>
                  <a:lnTo>
                    <a:pt x="1303638" y="189798"/>
                  </a:lnTo>
                  <a:lnTo>
                    <a:pt x="1564365" y="664294"/>
                  </a:lnTo>
                  <a:lnTo>
                    <a:pt x="1825093" y="0"/>
                  </a:lnTo>
                  <a:lnTo>
                    <a:pt x="2085820" y="142348"/>
                  </a:lnTo>
                  <a:lnTo>
                    <a:pt x="2346548" y="189798"/>
                  </a:lnTo>
                  <a:lnTo>
                    <a:pt x="2607276" y="94899"/>
                  </a:lnTo>
                  <a:lnTo>
                    <a:pt x="2868003" y="0"/>
                  </a:lnTo>
                  <a:lnTo>
                    <a:pt x="3128731" y="47449"/>
                  </a:lnTo>
                  <a:lnTo>
                    <a:pt x="3389458" y="0"/>
                  </a:lnTo>
                  <a:lnTo>
                    <a:pt x="3650186" y="0"/>
                  </a:lnTo>
                  <a:lnTo>
                    <a:pt x="3910914" y="0"/>
                  </a:lnTo>
                  <a:lnTo>
                    <a:pt x="4171641" y="189798"/>
                  </a:lnTo>
                  <a:lnTo>
                    <a:pt x="4432369" y="901542"/>
                  </a:lnTo>
                  <a:lnTo>
                    <a:pt x="4693096" y="189798"/>
                  </a:lnTo>
                  <a:lnTo>
                    <a:pt x="4953824" y="332147"/>
                  </a:lnTo>
                  <a:lnTo>
                    <a:pt x="5214552" y="616844"/>
                  </a:lnTo>
                  <a:lnTo>
                    <a:pt x="5475279" y="901542"/>
                  </a:lnTo>
                  <a:lnTo>
                    <a:pt x="5736007" y="854093"/>
                  </a:lnTo>
                  <a:lnTo>
                    <a:pt x="5996734" y="1186240"/>
                  </a:lnTo>
                  <a:lnTo>
                    <a:pt x="6257462" y="0"/>
                  </a:lnTo>
                  <a:lnTo>
                    <a:pt x="6518190" y="711744"/>
                  </a:lnTo>
                </a:path>
              </a:pathLst>
            </a:custGeom>
            <a:ln w="27101" cap="flat">
              <a:solidFill>
                <a:srgbClr val="1C86EE">
                  <a:alpha val="100000"/>
                </a:srgbClr>
              </a:solidFill>
              <a:prstDash val="solid"/>
              <a:round/>
            </a:ln>
          </p:spPr>
          <p:txBody>
            <a:bodyPr/>
            <a:lstStyle/>
            <a:p/>
          </p:txBody>
        </p:sp>
        <p:sp>
          <p:nvSpPr>
            <p:cNvPr id="39" name="pl39"/>
            <p:cNvSpPr/>
            <p:nvPr/>
          </p:nvSpPr>
          <p:spPr>
            <a:xfrm>
              <a:off x="1656710" y="930799"/>
              <a:ext cx="5996734" cy="4033216"/>
            </a:xfrm>
            <a:custGeom>
              <a:avLst/>
              <a:pathLst>
                <a:path w="5996734" h="4033216">
                  <a:moveTo>
                    <a:pt x="0" y="4033216"/>
                  </a:moveTo>
                  <a:lnTo>
                    <a:pt x="260727" y="711744"/>
                  </a:lnTo>
                  <a:lnTo>
                    <a:pt x="521455" y="379596"/>
                  </a:lnTo>
                  <a:lnTo>
                    <a:pt x="782182" y="189798"/>
                  </a:lnTo>
                  <a:lnTo>
                    <a:pt x="1042910" y="664294"/>
                  </a:lnTo>
                  <a:lnTo>
                    <a:pt x="1303638" y="0"/>
                  </a:lnTo>
                  <a:lnTo>
                    <a:pt x="1564365" y="142348"/>
                  </a:lnTo>
                  <a:lnTo>
                    <a:pt x="1825093" y="189798"/>
                  </a:lnTo>
                  <a:lnTo>
                    <a:pt x="2085820" y="94899"/>
                  </a:lnTo>
                  <a:lnTo>
                    <a:pt x="2346548" y="0"/>
                  </a:lnTo>
                  <a:lnTo>
                    <a:pt x="2607276" y="47449"/>
                  </a:lnTo>
                  <a:lnTo>
                    <a:pt x="2868003" y="0"/>
                  </a:lnTo>
                  <a:lnTo>
                    <a:pt x="3128731" y="0"/>
                  </a:lnTo>
                  <a:lnTo>
                    <a:pt x="3389458" y="0"/>
                  </a:lnTo>
                  <a:lnTo>
                    <a:pt x="3650186" y="189798"/>
                  </a:lnTo>
                  <a:lnTo>
                    <a:pt x="3910914" y="901542"/>
                  </a:lnTo>
                  <a:lnTo>
                    <a:pt x="4171641" y="189798"/>
                  </a:lnTo>
                  <a:lnTo>
                    <a:pt x="4432369" y="332147"/>
                  </a:lnTo>
                  <a:lnTo>
                    <a:pt x="4693096" y="616844"/>
                  </a:lnTo>
                  <a:lnTo>
                    <a:pt x="4953824" y="901542"/>
                  </a:lnTo>
                  <a:lnTo>
                    <a:pt x="5214552" y="854093"/>
                  </a:lnTo>
                  <a:lnTo>
                    <a:pt x="5475279" y="1186240"/>
                  </a:lnTo>
                  <a:lnTo>
                    <a:pt x="5736007" y="0"/>
                  </a:lnTo>
                  <a:lnTo>
                    <a:pt x="5996734" y="711744"/>
                  </a:lnTo>
                </a:path>
              </a:pathLst>
            </a:custGeom>
            <a:ln w="27101" cap="flat">
              <a:solidFill>
                <a:srgbClr val="80BD41">
                  <a:alpha val="100000"/>
                </a:srgbClr>
              </a:solidFill>
              <a:prstDash val="solid"/>
              <a:round/>
            </a:ln>
          </p:spPr>
          <p:txBody>
            <a:bodyPr/>
            <a:lstStyle/>
            <a:p/>
          </p:txBody>
        </p:sp>
        <p:sp>
          <p:nvSpPr>
            <p:cNvPr id="40" name="pl40"/>
            <p:cNvSpPr/>
            <p:nvPr/>
          </p:nvSpPr>
          <p:spPr>
            <a:xfrm>
              <a:off x="1656710" y="930799"/>
              <a:ext cx="5996734" cy="4033216"/>
            </a:xfrm>
            <a:custGeom>
              <a:avLst/>
              <a:pathLst>
                <a:path w="5996734" h="4033216">
                  <a:moveTo>
                    <a:pt x="0" y="4033216"/>
                  </a:moveTo>
                  <a:lnTo>
                    <a:pt x="260727" y="711744"/>
                  </a:lnTo>
                  <a:lnTo>
                    <a:pt x="521455" y="379596"/>
                  </a:lnTo>
                  <a:lnTo>
                    <a:pt x="782182" y="189798"/>
                  </a:lnTo>
                  <a:lnTo>
                    <a:pt x="1042910" y="664294"/>
                  </a:lnTo>
                  <a:lnTo>
                    <a:pt x="1303638" y="0"/>
                  </a:lnTo>
                  <a:lnTo>
                    <a:pt x="1564365" y="142348"/>
                  </a:lnTo>
                  <a:lnTo>
                    <a:pt x="1825093" y="189798"/>
                  </a:lnTo>
                  <a:lnTo>
                    <a:pt x="2085820" y="94899"/>
                  </a:lnTo>
                  <a:lnTo>
                    <a:pt x="2346548" y="0"/>
                  </a:lnTo>
                  <a:lnTo>
                    <a:pt x="2607276" y="47449"/>
                  </a:lnTo>
                  <a:lnTo>
                    <a:pt x="2868003" y="0"/>
                  </a:lnTo>
                  <a:lnTo>
                    <a:pt x="3128731" y="0"/>
                  </a:lnTo>
                  <a:lnTo>
                    <a:pt x="3389458" y="0"/>
                  </a:lnTo>
                  <a:lnTo>
                    <a:pt x="3650186" y="189798"/>
                  </a:lnTo>
                  <a:lnTo>
                    <a:pt x="3910914" y="901542"/>
                  </a:lnTo>
                  <a:lnTo>
                    <a:pt x="4171641" y="189798"/>
                  </a:lnTo>
                  <a:lnTo>
                    <a:pt x="4432369" y="332147"/>
                  </a:lnTo>
                  <a:lnTo>
                    <a:pt x="4693096" y="616844"/>
                  </a:lnTo>
                  <a:lnTo>
                    <a:pt x="4953824" y="901542"/>
                  </a:lnTo>
                  <a:lnTo>
                    <a:pt x="5214552" y="854093"/>
                  </a:lnTo>
                  <a:lnTo>
                    <a:pt x="5475279" y="1186240"/>
                  </a:lnTo>
                  <a:lnTo>
                    <a:pt x="5736007" y="0"/>
                  </a:lnTo>
                  <a:lnTo>
                    <a:pt x="5996734" y="711744"/>
                  </a:lnTo>
                </a:path>
              </a:pathLst>
            </a:custGeom>
            <a:ln w="27101" cap="flat">
              <a:solidFill>
                <a:srgbClr val="EE00EE">
                  <a:alpha val="100000"/>
                </a:srgbClr>
              </a:solidFill>
              <a:prstDash val="solid"/>
              <a:round/>
            </a:ln>
          </p:spPr>
          <p:txBody>
            <a:bodyPr/>
            <a:lstStyle/>
            <a:p/>
          </p:txBody>
        </p:sp>
        <p:sp>
          <p:nvSpPr>
            <p:cNvPr id="41" name="pl41"/>
            <p:cNvSpPr/>
            <p:nvPr/>
          </p:nvSpPr>
          <p:spPr>
            <a:xfrm>
              <a:off x="6089079" y="1310396"/>
              <a:ext cx="1564365" cy="2325030"/>
            </a:xfrm>
            <a:custGeom>
              <a:avLst/>
              <a:pathLst>
                <a:path w="1564365" h="2325030">
                  <a:moveTo>
                    <a:pt x="0" y="2325030"/>
                  </a:moveTo>
                  <a:lnTo>
                    <a:pt x="260727" y="1138790"/>
                  </a:lnTo>
                  <a:lnTo>
                    <a:pt x="521455" y="1708186"/>
                  </a:lnTo>
                  <a:lnTo>
                    <a:pt x="782182" y="996441"/>
                  </a:lnTo>
                  <a:lnTo>
                    <a:pt x="1042910" y="427046"/>
                  </a:lnTo>
                  <a:lnTo>
                    <a:pt x="1303638" y="0"/>
                  </a:lnTo>
                  <a:lnTo>
                    <a:pt x="1564365" y="94899"/>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3701069"/>
            </a:xfrm>
            <a:custGeom>
              <a:avLst/>
              <a:pathLst>
                <a:path w="2607276" h="3701069">
                  <a:moveTo>
                    <a:pt x="0" y="3701069"/>
                  </a:moveTo>
                  <a:lnTo>
                    <a:pt x="260727" y="189798"/>
                  </a:lnTo>
                  <a:lnTo>
                    <a:pt x="521455" y="474496"/>
                  </a:lnTo>
                  <a:lnTo>
                    <a:pt x="782182" y="0"/>
                  </a:lnTo>
                  <a:lnTo>
                    <a:pt x="1042910" y="0"/>
                  </a:lnTo>
                  <a:lnTo>
                    <a:pt x="1303638" y="427046"/>
                  </a:lnTo>
                  <a:lnTo>
                    <a:pt x="1564365" y="474496"/>
                  </a:lnTo>
                  <a:lnTo>
                    <a:pt x="1825093" y="427046"/>
                  </a:lnTo>
                  <a:lnTo>
                    <a:pt x="2085820" y="142348"/>
                  </a:lnTo>
                  <a:lnTo>
                    <a:pt x="2346548" y="0"/>
                  </a:lnTo>
                  <a:lnTo>
                    <a:pt x="2607276" y="427046"/>
                  </a:lnTo>
                </a:path>
              </a:pathLst>
            </a:custGeom>
            <a:ln w="27101" cap="flat">
              <a:solidFill>
                <a:srgbClr val="E31A1C">
                  <a:alpha val="100000"/>
                </a:srgbClr>
              </a:solidFill>
              <a:prstDash val="solid"/>
              <a:round/>
            </a:ln>
          </p:spPr>
          <p:txBody>
            <a:bodyPr/>
            <a:lstStyle/>
            <a:p/>
          </p:txBody>
        </p:sp>
        <p:sp>
          <p:nvSpPr>
            <p:cNvPr id="43" name="pl43"/>
            <p:cNvSpPr/>
            <p:nvPr/>
          </p:nvSpPr>
          <p:spPr>
            <a:xfrm>
              <a:off x="7131990" y="930799"/>
              <a:ext cx="521455" cy="711744"/>
            </a:xfrm>
            <a:custGeom>
              <a:avLst/>
              <a:pathLst>
                <a:path w="521455" h="711744">
                  <a:moveTo>
                    <a:pt x="0" y="569395"/>
                  </a:moveTo>
                  <a:lnTo>
                    <a:pt x="260727" y="0"/>
                  </a:lnTo>
                  <a:lnTo>
                    <a:pt x="521455" y="711744"/>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043891"/>
            </a:xfrm>
            <a:custGeom>
              <a:avLst/>
              <a:pathLst>
                <a:path w="6518190" h="1043891">
                  <a:moveTo>
                    <a:pt x="0" y="521945"/>
                  </a:moveTo>
                  <a:lnTo>
                    <a:pt x="260727" y="474496"/>
                  </a:lnTo>
                  <a:lnTo>
                    <a:pt x="521455" y="47449"/>
                  </a:lnTo>
                  <a:lnTo>
                    <a:pt x="782182" y="427046"/>
                  </a:lnTo>
                  <a:lnTo>
                    <a:pt x="1042910" y="189798"/>
                  </a:lnTo>
                  <a:lnTo>
                    <a:pt x="1303638" y="237248"/>
                  </a:lnTo>
                  <a:lnTo>
                    <a:pt x="1564365" y="237248"/>
                  </a:lnTo>
                  <a:lnTo>
                    <a:pt x="1825093" y="237248"/>
                  </a:lnTo>
                  <a:lnTo>
                    <a:pt x="2085820" y="0"/>
                  </a:lnTo>
                  <a:lnTo>
                    <a:pt x="2346548" y="0"/>
                  </a:lnTo>
                  <a:lnTo>
                    <a:pt x="2607276" y="189798"/>
                  </a:lnTo>
                  <a:lnTo>
                    <a:pt x="2868003" y="379596"/>
                  </a:lnTo>
                  <a:lnTo>
                    <a:pt x="3128731" y="0"/>
                  </a:lnTo>
                  <a:lnTo>
                    <a:pt x="3389458" y="0"/>
                  </a:lnTo>
                  <a:lnTo>
                    <a:pt x="3650186" y="0"/>
                  </a:lnTo>
                  <a:lnTo>
                    <a:pt x="3910914" y="94899"/>
                  </a:lnTo>
                  <a:lnTo>
                    <a:pt x="4171641" y="0"/>
                  </a:lnTo>
                  <a:lnTo>
                    <a:pt x="4432369" y="569395"/>
                  </a:lnTo>
                  <a:lnTo>
                    <a:pt x="4693096" y="616844"/>
                  </a:lnTo>
                  <a:lnTo>
                    <a:pt x="4953824" y="142348"/>
                  </a:lnTo>
                  <a:lnTo>
                    <a:pt x="5214552" y="474496"/>
                  </a:lnTo>
                  <a:lnTo>
                    <a:pt x="5475279" y="1043891"/>
                  </a:lnTo>
                  <a:lnTo>
                    <a:pt x="5736007" y="854093"/>
                  </a:lnTo>
                  <a:lnTo>
                    <a:pt x="5996734" y="664294"/>
                  </a:lnTo>
                  <a:lnTo>
                    <a:pt x="6257462" y="759193"/>
                  </a:lnTo>
                  <a:lnTo>
                    <a:pt x="6518190" y="616844"/>
                  </a:lnTo>
                </a:path>
              </a:pathLst>
            </a:custGeom>
            <a:ln w="27101" cap="flat">
              <a:solidFill>
                <a:srgbClr val="FFC20E">
                  <a:alpha val="100000"/>
                </a:srgbClr>
              </a:solidFill>
              <a:prstDash val="solid"/>
              <a:round/>
            </a:ln>
          </p:spPr>
          <p:txBody>
            <a:bodyPr/>
            <a:lstStyle/>
            <a:p/>
          </p:txBody>
        </p:sp>
        <p:sp>
          <p:nvSpPr>
            <p:cNvPr id="45" name="pl45"/>
            <p:cNvSpPr/>
            <p:nvPr/>
          </p:nvSpPr>
          <p:spPr>
            <a:xfrm>
              <a:off x="1135255" y="1120597"/>
              <a:ext cx="6518190" cy="3463821"/>
            </a:xfrm>
            <a:custGeom>
              <a:avLst/>
              <a:pathLst>
                <a:path w="6518190" h="3463821">
                  <a:moveTo>
                    <a:pt x="0" y="284697"/>
                  </a:moveTo>
                  <a:lnTo>
                    <a:pt x="260727" y="1043891"/>
                  </a:lnTo>
                  <a:lnTo>
                    <a:pt x="521455" y="1138790"/>
                  </a:lnTo>
                  <a:lnTo>
                    <a:pt x="782182" y="1233689"/>
                  </a:lnTo>
                  <a:lnTo>
                    <a:pt x="1042910" y="1328589"/>
                  </a:lnTo>
                  <a:lnTo>
                    <a:pt x="1303638" y="1850534"/>
                  </a:lnTo>
                  <a:lnTo>
                    <a:pt x="1564365" y="2372480"/>
                  </a:lnTo>
                  <a:lnTo>
                    <a:pt x="1825093" y="2941875"/>
                  </a:lnTo>
                  <a:lnTo>
                    <a:pt x="2085820" y="3463821"/>
                  </a:lnTo>
                  <a:lnTo>
                    <a:pt x="2346548" y="1518387"/>
                  </a:lnTo>
                  <a:lnTo>
                    <a:pt x="2607276" y="996441"/>
                  </a:lnTo>
                  <a:lnTo>
                    <a:pt x="2868003" y="1091341"/>
                  </a:lnTo>
                  <a:lnTo>
                    <a:pt x="3128731" y="711744"/>
                  </a:lnTo>
                  <a:lnTo>
                    <a:pt x="3389458" y="1565837"/>
                  </a:lnTo>
                  <a:lnTo>
                    <a:pt x="3650186" y="759193"/>
                  </a:lnTo>
                  <a:lnTo>
                    <a:pt x="3910914" y="0"/>
                  </a:lnTo>
                  <a:lnTo>
                    <a:pt x="4171641" y="332147"/>
                  </a:lnTo>
                  <a:lnTo>
                    <a:pt x="4432369" y="1043891"/>
                  </a:lnTo>
                  <a:lnTo>
                    <a:pt x="4693096" y="1281139"/>
                  </a:lnTo>
                  <a:lnTo>
                    <a:pt x="4953824" y="948992"/>
                  </a:lnTo>
                  <a:lnTo>
                    <a:pt x="5214552" y="1138790"/>
                  </a:lnTo>
                  <a:lnTo>
                    <a:pt x="5475279" y="1376038"/>
                  </a:lnTo>
                  <a:lnTo>
                    <a:pt x="5736007" y="1518387"/>
                  </a:lnTo>
                  <a:lnTo>
                    <a:pt x="5996734" y="569395"/>
                  </a:lnTo>
                  <a:lnTo>
                    <a:pt x="6257462" y="1328589"/>
                  </a:lnTo>
                  <a:lnTo>
                    <a:pt x="6518190" y="806643"/>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1043891"/>
            </a:xfrm>
            <a:custGeom>
              <a:avLst/>
              <a:pathLst>
                <a:path w="6518190" h="1043891">
                  <a:moveTo>
                    <a:pt x="0" y="521945"/>
                  </a:moveTo>
                  <a:lnTo>
                    <a:pt x="260727" y="474496"/>
                  </a:lnTo>
                  <a:lnTo>
                    <a:pt x="521455" y="47449"/>
                  </a:lnTo>
                  <a:lnTo>
                    <a:pt x="782182" y="427046"/>
                  </a:lnTo>
                  <a:lnTo>
                    <a:pt x="1042910" y="189798"/>
                  </a:lnTo>
                  <a:lnTo>
                    <a:pt x="1303638" y="237248"/>
                  </a:lnTo>
                  <a:lnTo>
                    <a:pt x="1564365" y="237248"/>
                  </a:lnTo>
                  <a:lnTo>
                    <a:pt x="1825093" y="237248"/>
                  </a:lnTo>
                  <a:lnTo>
                    <a:pt x="2085820" y="0"/>
                  </a:lnTo>
                  <a:lnTo>
                    <a:pt x="2346548" y="0"/>
                  </a:lnTo>
                  <a:lnTo>
                    <a:pt x="2607276" y="189798"/>
                  </a:lnTo>
                  <a:lnTo>
                    <a:pt x="2868003" y="379596"/>
                  </a:lnTo>
                  <a:lnTo>
                    <a:pt x="3128731" y="0"/>
                  </a:lnTo>
                  <a:lnTo>
                    <a:pt x="3389458" y="0"/>
                  </a:lnTo>
                  <a:lnTo>
                    <a:pt x="3650186" y="0"/>
                  </a:lnTo>
                  <a:lnTo>
                    <a:pt x="3910914" y="94899"/>
                  </a:lnTo>
                  <a:lnTo>
                    <a:pt x="4171641" y="0"/>
                  </a:lnTo>
                  <a:lnTo>
                    <a:pt x="4432369" y="569395"/>
                  </a:lnTo>
                  <a:lnTo>
                    <a:pt x="4693096" y="616844"/>
                  </a:lnTo>
                  <a:lnTo>
                    <a:pt x="4953824" y="142348"/>
                  </a:lnTo>
                  <a:lnTo>
                    <a:pt x="5214552" y="474496"/>
                  </a:lnTo>
                  <a:lnTo>
                    <a:pt x="5475279" y="1043891"/>
                  </a:lnTo>
                  <a:lnTo>
                    <a:pt x="5736007" y="854093"/>
                  </a:lnTo>
                  <a:lnTo>
                    <a:pt x="5996734" y="664294"/>
                  </a:lnTo>
                  <a:lnTo>
                    <a:pt x="6257462" y="759193"/>
                  </a:lnTo>
                  <a:lnTo>
                    <a:pt x="6518190" y="616844"/>
                  </a:lnTo>
                </a:path>
              </a:pathLst>
            </a:custGeom>
            <a:ln w="27101" cap="flat">
              <a:solidFill>
                <a:srgbClr val="9A32CD">
                  <a:alpha val="100000"/>
                </a:srgbClr>
              </a:solidFill>
              <a:prstDash val="solid"/>
              <a:round/>
            </a:ln>
          </p:spPr>
          <p:txBody>
            <a:bodyPr/>
            <a:lstStyle/>
            <a:p/>
          </p:txBody>
        </p:sp>
        <p:sp>
          <p:nvSpPr>
            <p:cNvPr id="47" name="pl47"/>
            <p:cNvSpPr/>
            <p:nvPr/>
          </p:nvSpPr>
          <p:spPr>
            <a:xfrm>
              <a:off x="7665136" y="783359"/>
              <a:ext cx="759890" cy="565781"/>
            </a:xfrm>
            <a:custGeom>
              <a:avLst/>
              <a:pathLst>
                <a:path w="759890" h="565781">
                  <a:moveTo>
                    <a:pt x="759890" y="0"/>
                  </a:moveTo>
                  <a:lnTo>
                    <a:pt x="0" y="565781"/>
                  </a:lnTo>
                </a:path>
              </a:pathLst>
            </a:custGeom>
          </p:spPr>
          <p:txBody>
            <a:bodyPr/>
            <a:lstStyle/>
            <a:p/>
          </p:txBody>
        </p:sp>
        <p:sp>
          <p:nvSpPr>
            <p:cNvPr id="48" name="pl48"/>
            <p:cNvSpPr/>
            <p:nvPr/>
          </p:nvSpPr>
          <p:spPr>
            <a:xfrm>
              <a:off x="7667722" y="1046432"/>
              <a:ext cx="715223" cy="351839"/>
            </a:xfrm>
            <a:custGeom>
              <a:avLst/>
              <a:pathLst>
                <a:path w="715223" h="351839">
                  <a:moveTo>
                    <a:pt x="715223" y="0"/>
                  </a:moveTo>
                  <a:lnTo>
                    <a:pt x="0" y="351839"/>
                  </a:lnTo>
                </a:path>
              </a:pathLst>
            </a:custGeom>
          </p:spPr>
          <p:txBody>
            <a:bodyPr/>
            <a:lstStyle/>
            <a:p/>
          </p:txBody>
        </p:sp>
        <p:sp>
          <p:nvSpPr>
            <p:cNvPr id="49" name="pl49"/>
            <p:cNvSpPr/>
            <p:nvPr/>
          </p:nvSpPr>
          <p:spPr>
            <a:xfrm>
              <a:off x="7669347" y="1304627"/>
              <a:ext cx="689514" cy="237538"/>
            </a:xfrm>
            <a:custGeom>
              <a:avLst/>
              <a:pathLst>
                <a:path w="689514" h="237538">
                  <a:moveTo>
                    <a:pt x="689514" y="0"/>
                  </a:moveTo>
                  <a:lnTo>
                    <a:pt x="0" y="237538"/>
                  </a:lnTo>
                </a:path>
              </a:pathLst>
            </a:custGeom>
          </p:spPr>
          <p:txBody>
            <a:bodyPr/>
            <a:lstStyle/>
            <a:p/>
          </p:txBody>
        </p:sp>
        <p:sp>
          <p:nvSpPr>
            <p:cNvPr id="50" name="pl50"/>
            <p:cNvSpPr/>
            <p:nvPr/>
          </p:nvSpPr>
          <p:spPr>
            <a:xfrm>
              <a:off x="7671580" y="1547920"/>
              <a:ext cx="620851" cy="9469"/>
            </a:xfrm>
            <a:custGeom>
              <a:avLst/>
              <a:pathLst>
                <a:path w="620851" h="9469">
                  <a:moveTo>
                    <a:pt x="620851" y="9469"/>
                  </a:moveTo>
                  <a:lnTo>
                    <a:pt x="0" y="0"/>
                  </a:lnTo>
                </a:path>
              </a:pathLst>
            </a:custGeom>
          </p:spPr>
          <p:txBody>
            <a:bodyPr/>
            <a:lstStyle/>
            <a:p/>
          </p:txBody>
        </p:sp>
        <p:sp>
          <p:nvSpPr>
            <p:cNvPr id="51" name="pl51"/>
            <p:cNvSpPr/>
            <p:nvPr/>
          </p:nvSpPr>
          <p:spPr>
            <a:xfrm>
              <a:off x="7670476" y="1646463"/>
              <a:ext cx="712469" cy="163989"/>
            </a:xfrm>
            <a:custGeom>
              <a:avLst/>
              <a:pathLst>
                <a:path w="712469" h="163989">
                  <a:moveTo>
                    <a:pt x="712469" y="163989"/>
                  </a:moveTo>
                  <a:lnTo>
                    <a:pt x="0" y="0"/>
                  </a:lnTo>
                </a:path>
              </a:pathLst>
            </a:custGeom>
          </p:spPr>
          <p:txBody>
            <a:bodyPr/>
            <a:lstStyle/>
            <a:p/>
          </p:txBody>
        </p:sp>
        <p:sp>
          <p:nvSpPr>
            <p:cNvPr id="52" name="pl52"/>
            <p:cNvSpPr/>
            <p:nvPr/>
          </p:nvSpPr>
          <p:spPr>
            <a:xfrm>
              <a:off x="7660871" y="1652929"/>
              <a:ext cx="667713" cy="933938"/>
            </a:xfrm>
            <a:custGeom>
              <a:avLst/>
              <a:pathLst>
                <a:path w="667713" h="933938">
                  <a:moveTo>
                    <a:pt x="667713" y="933938"/>
                  </a:moveTo>
                  <a:lnTo>
                    <a:pt x="0" y="0"/>
                  </a:lnTo>
                </a:path>
              </a:pathLst>
            </a:custGeom>
          </p:spPr>
          <p:txBody>
            <a:bodyPr/>
            <a:lstStyle/>
            <a:p/>
          </p:txBody>
        </p:sp>
        <p:sp>
          <p:nvSpPr>
            <p:cNvPr id="53" name="pl53"/>
            <p:cNvSpPr/>
            <p:nvPr/>
          </p:nvSpPr>
          <p:spPr>
            <a:xfrm>
              <a:off x="7664016" y="1651794"/>
              <a:ext cx="773079" cy="676615"/>
            </a:xfrm>
            <a:custGeom>
              <a:avLst/>
              <a:pathLst>
                <a:path w="773079" h="676615">
                  <a:moveTo>
                    <a:pt x="773079" y="676615"/>
                  </a:moveTo>
                  <a:lnTo>
                    <a:pt x="0" y="0"/>
                  </a:lnTo>
                </a:path>
              </a:pathLst>
            </a:custGeom>
          </p:spPr>
          <p:txBody>
            <a:bodyPr/>
            <a:lstStyle/>
            <a:p/>
          </p:txBody>
        </p:sp>
        <p:sp>
          <p:nvSpPr>
            <p:cNvPr id="54" name="pl54"/>
            <p:cNvSpPr/>
            <p:nvPr/>
          </p:nvSpPr>
          <p:spPr>
            <a:xfrm>
              <a:off x="7666899" y="1650179"/>
              <a:ext cx="740130" cy="420075"/>
            </a:xfrm>
            <a:custGeom>
              <a:avLst/>
              <a:pathLst>
                <a:path w="740130" h="420075">
                  <a:moveTo>
                    <a:pt x="740130" y="420075"/>
                  </a:moveTo>
                  <a:lnTo>
                    <a:pt x="0" y="0"/>
                  </a:lnTo>
                </a:path>
              </a:pathLst>
            </a:custGeom>
          </p:spPr>
          <p:txBody>
            <a:bodyPr/>
            <a:lstStyle/>
            <a:p/>
          </p:txBody>
        </p:sp>
        <p:sp>
          <p:nvSpPr>
            <p:cNvPr id="55" name="pl55"/>
            <p:cNvSpPr/>
            <p:nvPr/>
          </p:nvSpPr>
          <p:spPr>
            <a:xfrm>
              <a:off x="7661290" y="1937505"/>
              <a:ext cx="697570" cy="912689"/>
            </a:xfrm>
            <a:custGeom>
              <a:avLst/>
              <a:pathLst>
                <a:path w="697570" h="912689">
                  <a:moveTo>
                    <a:pt x="697570" y="912689"/>
                  </a:moveTo>
                  <a:lnTo>
                    <a:pt x="0" y="0"/>
                  </a:lnTo>
                </a:path>
              </a:pathLst>
            </a:custGeom>
          </p:spPr>
          <p:txBody>
            <a:bodyPr/>
            <a:lstStyle/>
            <a:p/>
          </p:txBody>
        </p:sp>
        <p:sp>
          <p:nvSpPr>
            <p:cNvPr id="56" name="pg56"/>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7" name="tx57"/>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90%</a:t>
              </a:r>
            </a:p>
          </p:txBody>
        </p:sp>
        <p:sp>
          <p:nvSpPr>
            <p:cNvPr id="58" name="pg58"/>
            <p:cNvSpPr/>
            <p:nvPr/>
          </p:nvSpPr>
          <p:spPr>
            <a:xfrm>
              <a:off x="8314365" y="9548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9" name="tx59"/>
            <p:cNvSpPr/>
            <p:nvPr/>
          </p:nvSpPr>
          <p:spPr>
            <a:xfrm>
              <a:off x="8337225" y="99642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89%</a:t>
              </a:r>
            </a:p>
          </p:txBody>
        </p:sp>
        <p:sp>
          <p:nvSpPr>
            <p:cNvPr id="60" name="pg60"/>
            <p:cNvSpPr/>
            <p:nvPr/>
          </p:nvSpPr>
          <p:spPr>
            <a:xfrm>
              <a:off x="8290281" y="12141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1" name="tx61"/>
            <p:cNvSpPr/>
            <p:nvPr/>
          </p:nvSpPr>
          <p:spPr>
            <a:xfrm>
              <a:off x="8313141" y="12557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86%</a:t>
              </a:r>
            </a:p>
          </p:txBody>
        </p:sp>
        <p:sp>
          <p:nvSpPr>
            <p:cNvPr id="62" name="pg62"/>
            <p:cNvSpPr/>
            <p:nvPr/>
          </p:nvSpPr>
          <p:spPr>
            <a:xfrm>
              <a:off x="8223851" y="147287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3" name="tx63"/>
            <p:cNvSpPr/>
            <p:nvPr/>
          </p:nvSpPr>
          <p:spPr>
            <a:xfrm>
              <a:off x="8246711" y="151441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86%</a:t>
              </a:r>
            </a:p>
          </p:txBody>
        </p:sp>
        <p:sp>
          <p:nvSpPr>
            <p:cNvPr id="64" name="pg64"/>
            <p:cNvSpPr/>
            <p:nvPr/>
          </p:nvSpPr>
          <p:spPr>
            <a:xfrm>
              <a:off x="8314365" y="17298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77143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6" name="pg66"/>
            <p:cNvSpPr/>
            <p:nvPr/>
          </p:nvSpPr>
          <p:spPr>
            <a:xfrm>
              <a:off x="8260004" y="250856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253142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8" name="pg68"/>
            <p:cNvSpPr/>
            <p:nvPr/>
          </p:nvSpPr>
          <p:spPr>
            <a:xfrm>
              <a:off x="8368515" y="225059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29213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70" name="pg70"/>
            <p:cNvSpPr/>
            <p:nvPr/>
          </p:nvSpPr>
          <p:spPr>
            <a:xfrm>
              <a:off x="8338449" y="199282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203436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84%</a:t>
              </a:r>
            </a:p>
          </p:txBody>
        </p:sp>
        <p:sp>
          <p:nvSpPr>
            <p:cNvPr id="72" name="pg72"/>
            <p:cNvSpPr/>
            <p:nvPr/>
          </p:nvSpPr>
          <p:spPr>
            <a:xfrm>
              <a:off x="8290281" y="27718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8134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344292" y="401416"/>
              <a:ext cx="31430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Saint Lucia,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MCV2 had the lowest coverage of all vaccines (78%), followed by DTP3, HepB3, Hib3, and IPVC (84%).
Coverage of 6 vaccines decreased (DTP3, HEPB3, HIB3, IPV1, MCV1 and RUBELLA) and 2 vaccines increased (HPVC and MCV2) compared to respective coverage in 2019.
Coverage of 6 vaccines decreased (DTP3, HEPB3, HIB3, HPVC, IPV1 and IPVC) and 3 vaccines increased (MCV1, MCV2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341217" y="932216"/>
              <a:ext cx="1011029" cy="0"/>
            </a:xfrm>
            <a:custGeom>
              <a:avLst/>
              <a:pathLst>
                <a:path w="1011029" h="0">
                  <a:moveTo>
                    <a:pt x="0" y="0"/>
                  </a:moveTo>
                  <a:lnTo>
                    <a:pt x="433298" y="0"/>
                  </a:lnTo>
                  <a:lnTo>
                    <a:pt x="577731" y="0"/>
                  </a:lnTo>
                  <a:lnTo>
                    <a:pt x="577731" y="0"/>
                  </a:lnTo>
                  <a:lnTo>
                    <a:pt x="794380" y="0"/>
                  </a:lnTo>
                  <a:lnTo>
                    <a:pt x="938813" y="0"/>
                  </a:lnTo>
                  <a:lnTo>
                    <a:pt x="1011029" y="0"/>
                  </a:lnTo>
                </a:path>
              </a:pathLst>
            </a:custGeom>
            <a:ln w="116535" cap="flat">
              <a:solidFill>
                <a:srgbClr val="E8E8E8">
                  <a:alpha val="100000"/>
                </a:srgbClr>
              </a:solidFill>
              <a:prstDash val="solid"/>
              <a:round/>
            </a:ln>
          </p:spPr>
          <p:txBody>
            <a:bodyPr/>
            <a:lstStyle/>
            <a:p/>
          </p:txBody>
        </p:sp>
        <p:sp>
          <p:nvSpPr>
            <p:cNvPr id="20" name="pl20"/>
            <p:cNvSpPr/>
            <p:nvPr/>
          </p:nvSpPr>
          <p:spPr>
            <a:xfrm>
              <a:off x="7918948" y="1385547"/>
              <a:ext cx="722164" cy="0"/>
            </a:xfrm>
            <a:custGeom>
              <a:avLst/>
              <a:pathLst>
                <a:path w="722164" h="0">
                  <a:moveTo>
                    <a:pt x="0" y="0"/>
                  </a:moveTo>
                  <a:lnTo>
                    <a:pt x="72216" y="0"/>
                  </a:lnTo>
                  <a:lnTo>
                    <a:pt x="72216" y="0"/>
                  </a:lnTo>
                  <a:lnTo>
                    <a:pt x="216649"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1" name="pl21"/>
            <p:cNvSpPr/>
            <p:nvPr/>
          </p:nvSpPr>
          <p:spPr>
            <a:xfrm>
              <a:off x="6835702" y="1838878"/>
              <a:ext cx="1805410" cy="0"/>
            </a:xfrm>
            <a:custGeom>
              <a:avLst/>
              <a:pathLst>
                <a:path w="1805410" h="0">
                  <a:moveTo>
                    <a:pt x="0" y="0"/>
                  </a:moveTo>
                  <a:lnTo>
                    <a:pt x="433298" y="0"/>
                  </a:lnTo>
                  <a:lnTo>
                    <a:pt x="505514" y="0"/>
                  </a:lnTo>
                  <a:lnTo>
                    <a:pt x="722164" y="0"/>
                  </a:lnTo>
                  <a:lnTo>
                    <a:pt x="866596" y="0"/>
                  </a:lnTo>
                  <a:lnTo>
                    <a:pt x="1299895" y="0"/>
                  </a:lnTo>
                  <a:lnTo>
                    <a:pt x="1805410" y="0"/>
                  </a:lnTo>
                </a:path>
              </a:pathLst>
            </a:custGeom>
            <a:ln w="116535" cap="flat">
              <a:solidFill>
                <a:srgbClr val="E8E8E8">
                  <a:alpha val="100000"/>
                </a:srgbClr>
              </a:solidFill>
              <a:prstDash val="solid"/>
              <a:round/>
            </a:ln>
          </p:spPr>
          <p:txBody>
            <a:bodyPr/>
            <a:lstStyle/>
            <a:p/>
          </p:txBody>
        </p:sp>
        <p:sp>
          <p:nvSpPr>
            <p:cNvPr id="22" name="pl22"/>
            <p:cNvSpPr/>
            <p:nvPr/>
          </p:nvSpPr>
          <p:spPr>
            <a:xfrm>
              <a:off x="6835702" y="2292210"/>
              <a:ext cx="1805410" cy="0"/>
            </a:xfrm>
            <a:custGeom>
              <a:avLst/>
              <a:pathLst>
                <a:path w="1805410" h="0">
                  <a:moveTo>
                    <a:pt x="0" y="0"/>
                  </a:moveTo>
                  <a:lnTo>
                    <a:pt x="433298" y="0"/>
                  </a:lnTo>
                  <a:lnTo>
                    <a:pt x="505514" y="0"/>
                  </a:lnTo>
                  <a:lnTo>
                    <a:pt x="722164" y="0"/>
                  </a:lnTo>
                  <a:lnTo>
                    <a:pt x="866596" y="0"/>
                  </a:lnTo>
                  <a:lnTo>
                    <a:pt x="1299895" y="0"/>
                  </a:lnTo>
                  <a:lnTo>
                    <a:pt x="1805410" y="0"/>
                  </a:lnTo>
                </a:path>
              </a:pathLst>
            </a:custGeom>
            <a:ln w="116535" cap="flat">
              <a:solidFill>
                <a:srgbClr val="E8E8E8">
                  <a:alpha val="100000"/>
                </a:srgbClr>
              </a:solidFill>
              <a:prstDash val="solid"/>
              <a:round/>
            </a:ln>
          </p:spPr>
          <p:txBody>
            <a:bodyPr/>
            <a:lstStyle/>
            <a:p/>
          </p:txBody>
        </p:sp>
        <p:sp>
          <p:nvSpPr>
            <p:cNvPr id="23" name="pl23"/>
            <p:cNvSpPr/>
            <p:nvPr/>
          </p:nvSpPr>
          <p:spPr>
            <a:xfrm>
              <a:off x="7413433" y="2745541"/>
              <a:ext cx="866596" cy="0"/>
            </a:xfrm>
            <a:custGeom>
              <a:avLst/>
              <a:pathLst>
                <a:path w="866596" h="0">
                  <a:moveTo>
                    <a:pt x="0" y="0"/>
                  </a:moveTo>
                  <a:lnTo>
                    <a:pt x="216649" y="0"/>
                  </a:lnTo>
                  <a:lnTo>
                    <a:pt x="216649" y="0"/>
                  </a:lnTo>
                  <a:lnTo>
                    <a:pt x="288865" y="0"/>
                  </a:lnTo>
                  <a:lnTo>
                    <a:pt x="577731" y="0"/>
                  </a:lnTo>
                  <a:lnTo>
                    <a:pt x="794380"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3198872"/>
              <a:ext cx="1805410" cy="0"/>
            </a:xfrm>
            <a:custGeom>
              <a:avLst/>
              <a:pathLst>
                <a:path w="1805410" h="0">
                  <a:moveTo>
                    <a:pt x="0" y="0"/>
                  </a:moveTo>
                  <a:lnTo>
                    <a:pt x="433298" y="0"/>
                  </a:lnTo>
                  <a:lnTo>
                    <a:pt x="505514" y="0"/>
                  </a:lnTo>
                  <a:lnTo>
                    <a:pt x="722164" y="0"/>
                  </a:lnTo>
                  <a:lnTo>
                    <a:pt x="866596" y="0"/>
                  </a:lnTo>
                  <a:lnTo>
                    <a:pt x="1299895" y="0"/>
                  </a:lnTo>
                  <a:lnTo>
                    <a:pt x="1805410"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3652203"/>
              <a:ext cx="722164" cy="0"/>
            </a:xfrm>
            <a:custGeom>
              <a:avLst/>
              <a:pathLst>
                <a:path w="722164" h="0">
                  <a:moveTo>
                    <a:pt x="0" y="0"/>
                  </a:moveTo>
                  <a:lnTo>
                    <a:pt x="72216" y="0"/>
                  </a:lnTo>
                  <a:lnTo>
                    <a:pt x="72216" y="0"/>
                  </a:lnTo>
                  <a:lnTo>
                    <a:pt x="72216"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052351" y="4105534"/>
              <a:ext cx="1372111" cy="0"/>
            </a:xfrm>
            <a:custGeom>
              <a:avLst/>
              <a:pathLst>
                <a:path w="1372111" h="0">
                  <a:moveTo>
                    <a:pt x="0" y="0"/>
                  </a:moveTo>
                  <a:lnTo>
                    <a:pt x="288865" y="0"/>
                  </a:lnTo>
                  <a:lnTo>
                    <a:pt x="433298" y="0"/>
                  </a:lnTo>
                  <a:lnTo>
                    <a:pt x="577731" y="0"/>
                  </a:lnTo>
                  <a:lnTo>
                    <a:pt x="649947" y="0"/>
                  </a:lnTo>
                  <a:lnTo>
                    <a:pt x="866596" y="0"/>
                  </a:lnTo>
                  <a:lnTo>
                    <a:pt x="1372111" y="0"/>
                  </a:lnTo>
                </a:path>
              </a:pathLst>
            </a:custGeom>
            <a:ln w="116535" cap="flat">
              <a:solidFill>
                <a:srgbClr val="E8E8E8">
                  <a:alpha val="100000"/>
                </a:srgbClr>
              </a:solidFill>
              <a:prstDash val="solid"/>
              <a:round/>
            </a:ln>
          </p:spPr>
          <p:txBody>
            <a:bodyPr/>
            <a:lstStyle/>
            <a:p/>
          </p:txBody>
        </p:sp>
        <p:sp>
          <p:nvSpPr>
            <p:cNvPr id="27" name="pl27"/>
            <p:cNvSpPr/>
            <p:nvPr/>
          </p:nvSpPr>
          <p:spPr>
            <a:xfrm>
              <a:off x="6041321" y="4558865"/>
              <a:ext cx="1444328" cy="0"/>
            </a:xfrm>
            <a:custGeom>
              <a:avLst/>
              <a:pathLst>
                <a:path w="1444328" h="0">
                  <a:moveTo>
                    <a:pt x="0" y="0"/>
                  </a:moveTo>
                  <a:lnTo>
                    <a:pt x="216649" y="0"/>
                  </a:lnTo>
                  <a:lnTo>
                    <a:pt x="288865" y="0"/>
                  </a:lnTo>
                  <a:lnTo>
                    <a:pt x="577731" y="0"/>
                  </a:lnTo>
                  <a:lnTo>
                    <a:pt x="866596" y="0"/>
                  </a:lnTo>
                  <a:lnTo>
                    <a:pt x="1083246"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7052351" y="5012197"/>
              <a:ext cx="1372111" cy="0"/>
            </a:xfrm>
            <a:custGeom>
              <a:avLst/>
              <a:pathLst>
                <a:path w="1372111" h="0">
                  <a:moveTo>
                    <a:pt x="0" y="0"/>
                  </a:moveTo>
                  <a:lnTo>
                    <a:pt x="288865" y="0"/>
                  </a:lnTo>
                  <a:lnTo>
                    <a:pt x="433298" y="0"/>
                  </a:lnTo>
                  <a:lnTo>
                    <a:pt x="577731" y="0"/>
                  </a:lnTo>
                  <a:lnTo>
                    <a:pt x="649947" y="0"/>
                  </a:lnTo>
                  <a:lnTo>
                    <a:pt x="866596" y="0"/>
                  </a:lnTo>
                  <a:lnTo>
                    <a:pt x="1372111" y="0"/>
                  </a:lnTo>
                </a:path>
              </a:pathLst>
            </a:custGeom>
            <a:ln w="116535" cap="flat">
              <a:solidFill>
                <a:srgbClr val="E8E8E8">
                  <a:alpha val="100000"/>
                </a:srgbClr>
              </a:solidFill>
              <a:prstDash val="solid"/>
              <a:round/>
            </a:ln>
          </p:spPr>
          <p:txBody>
            <a:bodyPr/>
            <a:lstStyle/>
            <a:p/>
          </p:txBody>
        </p:sp>
        <p:sp>
          <p:nvSpPr>
            <p:cNvPr id="29" name="pt29"/>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91444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33671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1444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3671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3120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6450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33671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3120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0893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2558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6450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3671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534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0368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8115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32568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04785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3367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89479"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711747"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1726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578344"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928397"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7283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49509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072830"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9509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56731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145046"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928397"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95098"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928397"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2288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639531"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6845151"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26741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061800"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22882"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4573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Saint Lucia,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(99%) and 2024 (99%). DTP1 coverage declined in 2025 (90%) compared to 2024, and was lower than in 2019. In 2019-2025, DTP1 coverage was at it's lowest level in 2021 (89%).
In 2024, 4 vaccines had lower coverage than in 2019.
In 2025, 8 vaccines had lower coverage than in 2019.
In 2025, 6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517150"/>
              <a:ext cx="2811689" cy="1066263"/>
            </a:xfrm>
            <a:custGeom>
              <a:avLst/>
              <a:pathLst>
                <a:path w="2811689" h="1066263">
                  <a:moveTo>
                    <a:pt x="0" y="328081"/>
                  </a:moveTo>
                  <a:lnTo>
                    <a:pt x="468614" y="1066263"/>
                  </a:lnTo>
                  <a:lnTo>
                    <a:pt x="937229" y="410101"/>
                  </a:lnTo>
                  <a:lnTo>
                    <a:pt x="1405844" y="574141"/>
                  </a:lnTo>
                  <a:lnTo>
                    <a:pt x="1874459" y="246060"/>
                  </a:lnTo>
                  <a:lnTo>
                    <a:pt x="2343074" y="0"/>
                  </a:lnTo>
                  <a:lnTo>
                    <a:pt x="2811689" y="54680"/>
                  </a:lnTo>
                </a:path>
              </a:pathLst>
            </a:custGeom>
            <a:ln w="29811" cap="flat">
              <a:solidFill>
                <a:srgbClr val="FF0000">
                  <a:alpha val="100000"/>
                </a:srgbClr>
              </a:solidFill>
              <a:prstDash val="solid"/>
              <a:round/>
            </a:ln>
          </p:spPr>
          <p:txBody>
            <a:bodyPr/>
            <a:lstStyle/>
            <a:p/>
          </p:txBody>
        </p:sp>
        <p:sp>
          <p:nvSpPr>
            <p:cNvPr id="25" name="pl25"/>
            <p:cNvSpPr/>
            <p:nvPr/>
          </p:nvSpPr>
          <p:spPr>
            <a:xfrm>
              <a:off x="1413261" y="2517150"/>
              <a:ext cx="2811689" cy="1339664"/>
            </a:xfrm>
            <a:custGeom>
              <a:avLst/>
              <a:pathLst>
                <a:path w="2811689" h="1339664">
                  <a:moveTo>
                    <a:pt x="0" y="1339664"/>
                  </a:moveTo>
                  <a:lnTo>
                    <a:pt x="468614" y="656162"/>
                  </a:lnTo>
                  <a:lnTo>
                    <a:pt x="937229" y="984243"/>
                  </a:lnTo>
                  <a:lnTo>
                    <a:pt x="1405844" y="574141"/>
                  </a:lnTo>
                  <a:lnTo>
                    <a:pt x="1874459" y="246060"/>
                  </a:lnTo>
                  <a:lnTo>
                    <a:pt x="2343074" y="0"/>
                  </a:lnTo>
                  <a:lnTo>
                    <a:pt x="2811689" y="54680"/>
                  </a:lnTo>
                </a:path>
              </a:pathLst>
            </a:custGeom>
            <a:ln w="29811" cap="flat">
              <a:solidFill>
                <a:srgbClr val="0058AB">
                  <a:alpha val="100000"/>
                </a:srgbClr>
              </a:solidFill>
              <a:prstDash val="solid"/>
              <a:round/>
            </a:ln>
          </p:spPr>
          <p:txBody>
            <a:bodyPr/>
            <a:lstStyle/>
            <a:p/>
          </p:txBody>
        </p:sp>
        <p:sp>
          <p:nvSpPr>
            <p:cNvPr id="26" name="pt26"/>
            <p:cNvSpPr/>
            <p:nvPr/>
          </p:nvSpPr>
          <p:spPr>
            <a:xfrm>
              <a:off x="1388435" y="28204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29024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24923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41" name="tx41"/>
            <p:cNvSpPr/>
            <p:nvPr/>
          </p:nvSpPr>
          <p:spPr>
            <a:xfrm>
              <a:off x="1881875"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42" name="tx42"/>
            <p:cNvSpPr/>
            <p:nvPr/>
          </p:nvSpPr>
          <p:spPr>
            <a:xfrm>
              <a:off x="2350490"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3" name="tx43"/>
            <p:cNvSpPr/>
            <p:nvPr/>
          </p:nvSpPr>
          <p:spPr>
            <a:xfrm>
              <a:off x="281910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44" name="tx44"/>
            <p:cNvSpPr/>
            <p:nvPr/>
          </p:nvSpPr>
          <p:spPr>
            <a:xfrm>
              <a:off x="3287720"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45" name="tx45"/>
            <p:cNvSpPr/>
            <p:nvPr/>
          </p:nvSpPr>
          <p:spPr>
            <a:xfrm>
              <a:off x="3756335" y="25867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46" name="tx46"/>
            <p:cNvSpPr/>
            <p:nvPr/>
          </p:nvSpPr>
          <p:spPr>
            <a:xfrm>
              <a:off x="4224950"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47" name="tx47"/>
            <p:cNvSpPr/>
            <p:nvPr/>
          </p:nvSpPr>
          <p:spPr>
            <a:xfrm>
              <a:off x="1413261" y="26730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8" name="tx48"/>
            <p:cNvSpPr/>
            <p:nvPr/>
          </p:nvSpPr>
          <p:spPr>
            <a:xfrm>
              <a:off x="1881875"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49" name="tx49"/>
            <p:cNvSpPr/>
            <p:nvPr/>
          </p:nvSpPr>
          <p:spPr>
            <a:xfrm>
              <a:off x="2350490" y="27550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50" name="tx50"/>
            <p:cNvSpPr/>
            <p:nvPr/>
          </p:nvSpPr>
          <p:spPr>
            <a:xfrm>
              <a:off x="281910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51" name="tx51"/>
            <p:cNvSpPr/>
            <p:nvPr/>
          </p:nvSpPr>
          <p:spPr>
            <a:xfrm>
              <a:off x="3287720"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52" name="tx52"/>
            <p:cNvSpPr/>
            <p:nvPr/>
          </p:nvSpPr>
          <p:spPr>
            <a:xfrm>
              <a:off x="3756335"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53" name="tx53"/>
            <p:cNvSpPr/>
            <p:nvPr/>
          </p:nvSpPr>
          <p:spPr>
            <a:xfrm>
              <a:off x="422495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54" name="pl5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tx55"/>
            <p:cNvSpPr/>
            <p:nvPr/>
          </p:nvSpPr>
          <p:spPr>
            <a:xfrm>
              <a:off x="29608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6" name="tx56"/>
            <p:cNvSpPr/>
            <p:nvPr/>
          </p:nvSpPr>
          <p:spPr>
            <a:xfrm>
              <a:off x="282715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7" name="rc5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8" name="pl5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606660" y="2462470"/>
              <a:ext cx="2811689" cy="1202963"/>
            </a:xfrm>
            <a:custGeom>
              <a:avLst/>
              <a:pathLst>
                <a:path w="2811689" h="1202963">
                  <a:moveTo>
                    <a:pt x="0" y="574141"/>
                  </a:moveTo>
                  <a:lnTo>
                    <a:pt x="468614" y="1202963"/>
                  </a:lnTo>
                  <a:lnTo>
                    <a:pt x="937229" y="683502"/>
                  </a:lnTo>
                  <a:lnTo>
                    <a:pt x="1405844" y="874882"/>
                  </a:lnTo>
                  <a:lnTo>
                    <a:pt x="1874459" y="109360"/>
                  </a:lnTo>
                  <a:lnTo>
                    <a:pt x="2343074" y="164040"/>
                  </a:lnTo>
                  <a:lnTo>
                    <a:pt x="2811689" y="0"/>
                  </a:lnTo>
                </a:path>
              </a:pathLst>
            </a:custGeom>
            <a:ln w="29811" cap="flat">
              <a:solidFill>
                <a:srgbClr val="FF0000">
                  <a:alpha val="100000"/>
                </a:srgbClr>
              </a:solidFill>
              <a:prstDash val="solid"/>
              <a:round/>
            </a:ln>
          </p:spPr>
          <p:txBody>
            <a:bodyPr/>
            <a:lstStyle/>
            <a:p/>
          </p:txBody>
        </p:sp>
        <p:sp>
          <p:nvSpPr>
            <p:cNvPr id="79" name="pl79"/>
            <p:cNvSpPr/>
            <p:nvPr/>
          </p:nvSpPr>
          <p:spPr>
            <a:xfrm>
              <a:off x="5606660" y="2462470"/>
              <a:ext cx="2811689" cy="1585725"/>
            </a:xfrm>
            <a:custGeom>
              <a:avLst/>
              <a:pathLst>
                <a:path w="2811689" h="1585725">
                  <a:moveTo>
                    <a:pt x="0" y="1585725"/>
                  </a:moveTo>
                  <a:lnTo>
                    <a:pt x="468614" y="956903"/>
                  </a:lnTo>
                  <a:lnTo>
                    <a:pt x="937229" y="1230303"/>
                  </a:lnTo>
                  <a:lnTo>
                    <a:pt x="1405844" y="1038923"/>
                  </a:lnTo>
                  <a:lnTo>
                    <a:pt x="1874459" y="109360"/>
                  </a:lnTo>
                  <a:lnTo>
                    <a:pt x="2343074" y="164040"/>
                  </a:lnTo>
                  <a:lnTo>
                    <a:pt x="2811689" y="0"/>
                  </a:lnTo>
                </a:path>
              </a:pathLst>
            </a:custGeom>
            <a:ln w="29811" cap="flat">
              <a:solidFill>
                <a:srgbClr val="0058AB">
                  <a:alpha val="100000"/>
                </a:srgbClr>
              </a:solidFill>
              <a:prstDash val="solid"/>
              <a:round/>
            </a:ln>
          </p:spPr>
          <p:txBody>
            <a:bodyPr/>
            <a:lstStyle/>
            <a:p/>
          </p:txBody>
        </p:sp>
        <p:sp>
          <p:nvSpPr>
            <p:cNvPr id="80" name="pt80"/>
            <p:cNvSpPr/>
            <p:nvPr/>
          </p:nvSpPr>
          <p:spPr>
            <a:xfrm>
              <a:off x="5581835"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6050449"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6519064"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3" name="pt83"/>
            <p:cNvSpPr/>
            <p:nvPr/>
          </p:nvSpPr>
          <p:spPr>
            <a:xfrm>
              <a:off x="6987679" y="33125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7456294"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pt85"/>
            <p:cNvSpPr/>
            <p:nvPr/>
          </p:nvSpPr>
          <p:spPr>
            <a:xfrm>
              <a:off x="792490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6" name="pt86"/>
            <p:cNvSpPr/>
            <p:nvPr/>
          </p:nvSpPr>
          <p:spPr>
            <a:xfrm>
              <a:off x="8393524"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5581835"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8" name="pt88"/>
            <p:cNvSpPr/>
            <p:nvPr/>
          </p:nvSpPr>
          <p:spPr>
            <a:xfrm>
              <a:off x="6050449"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9" name="pt89"/>
            <p:cNvSpPr/>
            <p:nvPr/>
          </p:nvSpPr>
          <p:spPr>
            <a:xfrm>
              <a:off x="6519064"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0" name="pt90"/>
            <p:cNvSpPr/>
            <p:nvPr/>
          </p:nvSpPr>
          <p:spPr>
            <a:xfrm>
              <a:off x="6987679"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1" name="pt91"/>
            <p:cNvSpPr/>
            <p:nvPr/>
          </p:nvSpPr>
          <p:spPr>
            <a:xfrm>
              <a:off x="7456294"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2" name="pt92"/>
            <p:cNvSpPr/>
            <p:nvPr/>
          </p:nvSpPr>
          <p:spPr>
            <a:xfrm>
              <a:off x="7924909"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3" name="pt93"/>
            <p:cNvSpPr/>
            <p:nvPr/>
          </p:nvSpPr>
          <p:spPr>
            <a:xfrm>
              <a:off x="8393524" y="24376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4" name="tx94"/>
            <p:cNvSpPr/>
            <p:nvPr/>
          </p:nvSpPr>
          <p:spPr>
            <a:xfrm>
              <a:off x="5606660"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95" name="tx95"/>
            <p:cNvSpPr/>
            <p:nvPr/>
          </p:nvSpPr>
          <p:spPr>
            <a:xfrm>
              <a:off x="6075275"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96" name="tx96"/>
            <p:cNvSpPr/>
            <p:nvPr/>
          </p:nvSpPr>
          <p:spPr>
            <a:xfrm>
              <a:off x="6543890"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97" name="tx97"/>
            <p:cNvSpPr/>
            <p:nvPr/>
          </p:nvSpPr>
          <p:spPr>
            <a:xfrm>
              <a:off x="7012505"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98" name="tx98"/>
            <p:cNvSpPr/>
            <p:nvPr/>
          </p:nvSpPr>
          <p:spPr>
            <a:xfrm>
              <a:off x="7481120"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99" name="tx99"/>
            <p:cNvSpPr/>
            <p:nvPr/>
          </p:nvSpPr>
          <p:spPr>
            <a:xfrm>
              <a:off x="7949735"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100" name="tx100"/>
            <p:cNvSpPr/>
            <p:nvPr/>
          </p:nvSpPr>
          <p:spPr>
            <a:xfrm>
              <a:off x="8418350" y="25320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93</a:t>
              </a:r>
            </a:p>
          </p:txBody>
        </p:sp>
        <p:sp>
          <p:nvSpPr>
            <p:cNvPr id="101" name="tx101"/>
            <p:cNvSpPr/>
            <p:nvPr/>
          </p:nvSpPr>
          <p:spPr>
            <a:xfrm>
              <a:off x="5606660"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102" name="tx102"/>
            <p:cNvSpPr/>
            <p:nvPr/>
          </p:nvSpPr>
          <p:spPr>
            <a:xfrm>
              <a:off x="6075275"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103" name="tx103"/>
            <p:cNvSpPr/>
            <p:nvPr/>
          </p:nvSpPr>
          <p:spPr>
            <a:xfrm>
              <a:off x="6543890"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04" name="tx104"/>
            <p:cNvSpPr/>
            <p:nvPr/>
          </p:nvSpPr>
          <p:spPr>
            <a:xfrm>
              <a:off x="7012505" y="31651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05" name="tx105"/>
            <p:cNvSpPr/>
            <p:nvPr/>
          </p:nvSpPr>
          <p:spPr>
            <a:xfrm>
              <a:off x="7481120"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06" name="tx106"/>
            <p:cNvSpPr/>
            <p:nvPr/>
          </p:nvSpPr>
          <p:spPr>
            <a:xfrm>
              <a:off x="794973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07" name="tx107"/>
            <p:cNvSpPr/>
            <p:nvPr/>
          </p:nvSpPr>
          <p:spPr>
            <a:xfrm>
              <a:off x="8418350"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9" name="tx109"/>
            <p:cNvSpPr/>
            <p:nvPr/>
          </p:nvSpPr>
          <p:spPr>
            <a:xfrm>
              <a:off x="71542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10" name="tx110"/>
            <p:cNvSpPr/>
            <p:nvPr/>
          </p:nvSpPr>
          <p:spPr>
            <a:xfrm>
              <a:off x="702055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11" name="rc11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12" name="tx112"/>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3" name="tx113"/>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4" name="tx114"/>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5" name="tx115"/>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6" name="tx116"/>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7" name="tx117"/>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8" name="tx118"/>
            <p:cNvSpPr/>
            <p:nvPr/>
          </p:nvSpPr>
          <p:spPr>
            <a:xfrm rot="-5400000">
              <a:off x="31596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9" name="tx119"/>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0" name="tx120"/>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1" name="tx121"/>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2" name="tx122"/>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3" name="tx123"/>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4" name="tx124"/>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5" name="tx125"/>
            <p:cNvSpPr/>
            <p:nvPr/>
          </p:nvSpPr>
          <p:spPr>
            <a:xfrm rot="-5400000">
              <a:off x="73530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6" name="tx126"/>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7" name="tx127"/>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28" name="tx12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9" name="tx12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0" name="tx13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1" name="tx13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32" name="tx13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33" name="tx13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4" name="tx13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l13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36" name="pl13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37" name="tx13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38" name="tx13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39" name="tx139"/>
            <p:cNvSpPr/>
            <p:nvPr/>
          </p:nvSpPr>
          <p:spPr>
            <a:xfrm>
              <a:off x="757200" y="1330710"/>
              <a:ext cx="56373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Saint Lucia, 2019-2025</a:t>
              </a:r>
            </a:p>
          </p:txBody>
        </p:sp>
        <p:sp>
          <p:nvSpPr>
            <p:cNvPr id="140" name="tx14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1" name="tx14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Saint Lucia was 2019.
In 2025, first dose (HPV1) programme coverage among girls was 89%. In 2025, last dose (HPVc) programme coverage among girls was 89%.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89% and coverage among boys increased to 93%, following switch to single dose in 2023.</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840901"/>
            </a:xfrm>
            <a:custGeom>
              <a:avLst/>
              <a:pathLst>
                <a:path w="6481656" h="840901">
                  <a:moveTo>
                    <a:pt x="0" y="840901"/>
                  </a:moveTo>
                  <a:lnTo>
                    <a:pt x="259266" y="0"/>
                  </a:lnTo>
                  <a:lnTo>
                    <a:pt x="518532" y="724914"/>
                  </a:lnTo>
                  <a:lnTo>
                    <a:pt x="777798" y="260969"/>
                  </a:lnTo>
                  <a:lnTo>
                    <a:pt x="1037065" y="231972"/>
                  </a:lnTo>
                  <a:lnTo>
                    <a:pt x="1296331" y="115986"/>
                  </a:lnTo>
                  <a:lnTo>
                    <a:pt x="1555597" y="405952"/>
                  </a:lnTo>
                  <a:lnTo>
                    <a:pt x="1814863" y="0"/>
                  </a:lnTo>
                  <a:lnTo>
                    <a:pt x="2074130" y="86989"/>
                  </a:lnTo>
                  <a:lnTo>
                    <a:pt x="2333396" y="115986"/>
                  </a:lnTo>
                  <a:lnTo>
                    <a:pt x="2592662" y="57993"/>
                  </a:lnTo>
                  <a:lnTo>
                    <a:pt x="2851928" y="0"/>
                  </a:lnTo>
                  <a:lnTo>
                    <a:pt x="3111195" y="28996"/>
                  </a:lnTo>
                  <a:lnTo>
                    <a:pt x="3370461" y="0"/>
                  </a:lnTo>
                  <a:lnTo>
                    <a:pt x="3629727" y="0"/>
                  </a:lnTo>
                  <a:lnTo>
                    <a:pt x="3888994" y="0"/>
                  </a:lnTo>
                  <a:lnTo>
                    <a:pt x="4148260" y="115986"/>
                  </a:lnTo>
                  <a:lnTo>
                    <a:pt x="4407526" y="550935"/>
                  </a:lnTo>
                  <a:lnTo>
                    <a:pt x="4666792" y="115986"/>
                  </a:lnTo>
                  <a:lnTo>
                    <a:pt x="4926059" y="202976"/>
                  </a:lnTo>
                  <a:lnTo>
                    <a:pt x="5185325" y="376955"/>
                  </a:lnTo>
                  <a:lnTo>
                    <a:pt x="5444591" y="550935"/>
                  </a:lnTo>
                  <a:lnTo>
                    <a:pt x="5703857" y="521938"/>
                  </a:lnTo>
                  <a:lnTo>
                    <a:pt x="5963124" y="724914"/>
                  </a:lnTo>
                  <a:lnTo>
                    <a:pt x="6222390" y="0"/>
                  </a:lnTo>
                  <a:lnTo>
                    <a:pt x="6481656" y="434948"/>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44974"/>
              <a:ext cx="6481656" cy="2116750"/>
            </a:xfrm>
            <a:custGeom>
              <a:avLst/>
              <a:pathLst>
                <a:path w="6481656" h="2116750">
                  <a:moveTo>
                    <a:pt x="0" y="173979"/>
                  </a:moveTo>
                  <a:lnTo>
                    <a:pt x="259266" y="637924"/>
                  </a:lnTo>
                  <a:lnTo>
                    <a:pt x="518532" y="695918"/>
                  </a:lnTo>
                  <a:lnTo>
                    <a:pt x="777798" y="753911"/>
                  </a:lnTo>
                  <a:lnTo>
                    <a:pt x="1037065" y="811904"/>
                  </a:lnTo>
                  <a:lnTo>
                    <a:pt x="1296331" y="1130866"/>
                  </a:lnTo>
                  <a:lnTo>
                    <a:pt x="1555597" y="1449829"/>
                  </a:lnTo>
                  <a:lnTo>
                    <a:pt x="1814863" y="1797788"/>
                  </a:lnTo>
                  <a:lnTo>
                    <a:pt x="2074130" y="2116750"/>
                  </a:lnTo>
                  <a:lnTo>
                    <a:pt x="2333396" y="927890"/>
                  </a:lnTo>
                  <a:lnTo>
                    <a:pt x="2592662" y="608928"/>
                  </a:lnTo>
                  <a:lnTo>
                    <a:pt x="2851928" y="666921"/>
                  </a:lnTo>
                  <a:lnTo>
                    <a:pt x="3111195" y="434948"/>
                  </a:lnTo>
                  <a:lnTo>
                    <a:pt x="3370461" y="956887"/>
                  </a:lnTo>
                  <a:lnTo>
                    <a:pt x="3629727" y="463945"/>
                  </a:lnTo>
                  <a:lnTo>
                    <a:pt x="3888994" y="0"/>
                  </a:lnTo>
                  <a:lnTo>
                    <a:pt x="4148260" y="202976"/>
                  </a:lnTo>
                  <a:lnTo>
                    <a:pt x="4407526" y="637924"/>
                  </a:lnTo>
                  <a:lnTo>
                    <a:pt x="4666792" y="782907"/>
                  </a:lnTo>
                  <a:lnTo>
                    <a:pt x="4926059" y="579931"/>
                  </a:lnTo>
                  <a:lnTo>
                    <a:pt x="5185325" y="695918"/>
                  </a:lnTo>
                  <a:lnTo>
                    <a:pt x="5444591" y="840901"/>
                  </a:lnTo>
                  <a:lnTo>
                    <a:pt x="5703857" y="927890"/>
                  </a:lnTo>
                  <a:lnTo>
                    <a:pt x="5963124" y="347959"/>
                  </a:lnTo>
                  <a:lnTo>
                    <a:pt x="6222390" y="811904"/>
                  </a:lnTo>
                  <a:lnTo>
                    <a:pt x="6481656" y="492942"/>
                  </a:lnTo>
                </a:path>
              </a:pathLst>
            </a:custGeom>
            <a:ln w="27101" cap="flat">
              <a:solidFill>
                <a:srgbClr val="00BA38">
                  <a:alpha val="100000"/>
                </a:srgbClr>
              </a:solidFill>
              <a:prstDash val="solid"/>
              <a:round/>
            </a:ln>
          </p:spPr>
          <p:txBody>
            <a:bodyPr/>
            <a:lstStyle/>
            <a:p/>
          </p:txBody>
        </p:sp>
        <p:sp>
          <p:nvSpPr>
            <p:cNvPr id="29" name="pl29"/>
            <p:cNvSpPr/>
            <p:nvPr/>
          </p:nvSpPr>
          <p:spPr>
            <a:xfrm>
              <a:off x="6365078" y="2360960"/>
              <a:ext cx="1555597" cy="1420832"/>
            </a:xfrm>
            <a:custGeom>
              <a:avLst/>
              <a:pathLst>
                <a:path w="1555597" h="1420832">
                  <a:moveTo>
                    <a:pt x="0" y="1420832"/>
                  </a:moveTo>
                  <a:lnTo>
                    <a:pt x="259266" y="695918"/>
                  </a:lnTo>
                  <a:lnTo>
                    <a:pt x="518532" y="1043877"/>
                  </a:lnTo>
                  <a:lnTo>
                    <a:pt x="777798" y="608928"/>
                  </a:lnTo>
                  <a:lnTo>
                    <a:pt x="1037065" y="260969"/>
                  </a:lnTo>
                  <a:lnTo>
                    <a:pt x="1296331" y="0"/>
                  </a:lnTo>
                  <a:lnTo>
                    <a:pt x="1555597" y="57993"/>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5255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69953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238057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9315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0642" y="238057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326701" y="37434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37119" y="2356764"/>
              <a:ext cx="242823" cy="58244"/>
            </a:xfrm>
            <a:custGeom>
              <a:avLst/>
              <a:pathLst>
                <a:path w="242823" h="58244">
                  <a:moveTo>
                    <a:pt x="242823" y="0"/>
                  </a:moveTo>
                  <a:lnTo>
                    <a:pt x="0" y="58244"/>
                  </a:lnTo>
                </a:path>
              </a:pathLst>
            </a:custGeom>
          </p:spPr>
          <p:txBody>
            <a:bodyPr/>
            <a:lstStyle/>
            <a:p/>
          </p:txBody>
        </p:sp>
        <p:sp>
          <p:nvSpPr>
            <p:cNvPr id="38" name="pl38"/>
            <p:cNvSpPr/>
            <p:nvPr/>
          </p:nvSpPr>
          <p:spPr>
            <a:xfrm>
              <a:off x="7938418" y="2566927"/>
              <a:ext cx="241523" cy="40718"/>
            </a:xfrm>
            <a:custGeom>
              <a:avLst/>
              <a:pathLst>
                <a:path w="241523" h="40718">
                  <a:moveTo>
                    <a:pt x="241523" y="40718"/>
                  </a:moveTo>
                  <a:lnTo>
                    <a:pt x="0" y="0"/>
                  </a:lnTo>
                </a:path>
              </a:pathLst>
            </a:custGeom>
          </p:spPr>
          <p:txBody>
            <a:bodyPr/>
            <a:lstStyle/>
            <a:p/>
          </p:txBody>
        </p:sp>
        <p:sp>
          <p:nvSpPr>
            <p:cNvPr id="39" name="pl39"/>
            <p:cNvSpPr/>
            <p:nvPr/>
          </p:nvSpPr>
          <p:spPr>
            <a:xfrm>
              <a:off x="7933342" y="2743564"/>
              <a:ext cx="246600" cy="109974"/>
            </a:xfrm>
            <a:custGeom>
              <a:avLst/>
              <a:pathLst>
                <a:path w="246600" h="109974">
                  <a:moveTo>
                    <a:pt x="246600" y="109974"/>
                  </a:moveTo>
                  <a:lnTo>
                    <a:pt x="0" y="0"/>
                  </a:lnTo>
                </a:path>
              </a:pathLst>
            </a:custGeom>
          </p:spPr>
          <p:txBody>
            <a:bodyPr/>
            <a:lstStyle/>
            <a:p/>
          </p:txBody>
        </p:sp>
        <p:sp>
          <p:nvSpPr>
            <p:cNvPr id="40" name="pg40"/>
            <p:cNvSpPr/>
            <p:nvPr/>
          </p:nvSpPr>
          <p:spPr>
            <a:xfrm>
              <a:off x="8111362" y="224854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1" name="tx41"/>
            <p:cNvSpPr/>
            <p:nvPr/>
          </p:nvSpPr>
          <p:spPr>
            <a:xfrm>
              <a:off x="8134222" y="228939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89%</a:t>
              </a:r>
            </a:p>
          </p:txBody>
        </p:sp>
        <p:sp>
          <p:nvSpPr>
            <p:cNvPr id="42" name="pg42"/>
            <p:cNvSpPr/>
            <p:nvPr/>
          </p:nvSpPr>
          <p:spPr>
            <a:xfrm>
              <a:off x="8111362" y="252155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56239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4" name="pg44"/>
            <p:cNvSpPr/>
            <p:nvPr/>
          </p:nvSpPr>
          <p:spPr>
            <a:xfrm>
              <a:off x="8111362" y="279490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5" name="tx45"/>
            <p:cNvSpPr/>
            <p:nvPr/>
          </p:nvSpPr>
          <p:spPr>
            <a:xfrm>
              <a:off x="8134222" y="28357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78%</a:t>
              </a:r>
            </a:p>
          </p:txBody>
        </p:sp>
        <p:sp>
          <p:nvSpPr>
            <p:cNvPr id="46" name="pg46"/>
            <p:cNvSpPr/>
            <p:nvPr/>
          </p:nvSpPr>
          <p:spPr>
            <a:xfrm>
              <a:off x="1142223" y="294870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187943" y="299250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70</a:t>
              </a:r>
            </a:p>
          </p:txBody>
        </p:sp>
        <p:sp>
          <p:nvSpPr>
            <p:cNvPr id="48" name="pg48"/>
            <p:cNvSpPr/>
            <p:nvPr/>
          </p:nvSpPr>
          <p:spPr>
            <a:xfrm>
              <a:off x="1143520" y="23966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189240" y="24404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89</a:t>
              </a:r>
            </a:p>
          </p:txBody>
        </p:sp>
        <p:sp>
          <p:nvSpPr>
            <p:cNvPr id="50" name="pg50"/>
            <p:cNvSpPr/>
            <p:nvPr/>
          </p:nvSpPr>
          <p:spPr>
            <a:xfrm>
              <a:off x="6428655" y="362205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474375" y="366740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42</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076971" y="1704354"/>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Saint Lucia has 3 out of the 4 SDG vaccines.
In 2025, Saint Lucia had achieved at least 90% coverage of none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99% in 2024 to 90% in 2025.
• DTP3 coverage declined 15 percentage points from 99% in 2024 to 84% in 2025.
• There were there were &lt;200 more zero-dose children in 2025. This leaves &lt;200 children without vaccination, vulnerable to vaccine-preventable diseases and a further &lt;200 with incomplete protection.
• Saint Lucia accounted for &lt;0.1% of zero-dose children in Latin America and the Caribbean (LACR) and &lt;0.1% of zero-dose children globally.
• MCV1 coverage increased 3 percentage points from 83% in 2024 to 86% in 2025. There were &lt;500 children who missed out on the first measles vaccination.
• MCV2 coverage increased 11 percentage point from 67% in 2024 to 78% in 2025.
• Last dose coverage of HPV vaccination (HPVc) among girls decreased from 91% to 89%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Saint Lucia,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Saint Lucia.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P7TF5XRZ5TZD-1674051314-8114</_dlc_DocId>
    <_dlc_DocIdUrl xmlns="5ce71423-0d49-4a04-8822-86064e799dcd">
      <Url>https://unicef.sharepoint.com/teams/DAPM-DataComm/_layouts/15/DocIdRedir.aspx?ID=P7TF5XRZ5TZD-1674051314-8114</Url>
      <Description>P7TF5XRZ5TZD-1674051314-8114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FFA4DD6A-480D-4630-944C-8B313EF0FB0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ccf99304-0762-42d7-9ba4-8c1f6f46b88a</vt:lpwstr>
  </property>
</Properties>
</file>