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14b4b42d20148f07a9ad4c1bf48d4d487471a95.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5af4bc22e235cb197b24a5999586ee0c85d70a8.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f6dcc57a88eec06d7e1743451b5d938b7293960.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1330"/>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1330"/>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1330"/>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1330"/>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32131"/>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32131"/>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32131"/>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32131"/>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32131"/>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32131"/>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32131"/>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1293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1293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12933"/>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12933"/>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3074535"/>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3074535"/>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3074535"/>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3074535"/>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3074535"/>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3074535"/>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307453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307453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307453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307453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307453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307453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3074535"/>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3074535"/>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8" name="rc108"/>
            <p:cNvSpPr/>
            <p:nvPr/>
          </p:nvSpPr>
          <p:spPr>
            <a:xfrm>
              <a:off x="3124281" y="2793734"/>
              <a:ext cx="311525"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9" name="rc109"/>
            <p:cNvSpPr/>
            <p:nvPr/>
          </p:nvSpPr>
          <p:spPr>
            <a:xfrm>
              <a:off x="3435806"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0" name="rc110"/>
            <p:cNvSpPr/>
            <p:nvPr/>
          </p:nvSpPr>
          <p:spPr>
            <a:xfrm>
              <a:off x="3747331"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4058856"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4370381"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4681906"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4993431" y="279373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5" name="rc115"/>
            <p:cNvSpPr/>
            <p:nvPr/>
          </p:nvSpPr>
          <p:spPr>
            <a:xfrm>
              <a:off x="5304957" y="279373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6" name="rc116"/>
            <p:cNvSpPr/>
            <p:nvPr/>
          </p:nvSpPr>
          <p:spPr>
            <a:xfrm>
              <a:off x="5616482"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5928007"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6239532"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9" name="rc119"/>
            <p:cNvSpPr/>
            <p:nvPr/>
          </p:nvSpPr>
          <p:spPr>
            <a:xfrm>
              <a:off x="6551057" y="2793734"/>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0" name="rc120"/>
            <p:cNvSpPr/>
            <p:nvPr/>
          </p:nvSpPr>
          <p:spPr>
            <a:xfrm>
              <a:off x="6862582" y="2793734"/>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1" name="rc121"/>
            <p:cNvSpPr/>
            <p:nvPr/>
          </p:nvSpPr>
          <p:spPr>
            <a:xfrm>
              <a:off x="7174107" y="2793734"/>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2" name="rc122"/>
            <p:cNvSpPr/>
            <p:nvPr/>
          </p:nvSpPr>
          <p:spPr>
            <a:xfrm>
              <a:off x="7485632" y="2793734"/>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3" name="rc123"/>
            <p:cNvSpPr/>
            <p:nvPr/>
          </p:nvSpPr>
          <p:spPr>
            <a:xfrm>
              <a:off x="7797157" y="2793734"/>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4" name="rc124"/>
            <p:cNvSpPr/>
            <p:nvPr/>
          </p:nvSpPr>
          <p:spPr>
            <a:xfrm>
              <a:off x="8108683" y="2793734"/>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5" name="rc125"/>
            <p:cNvSpPr/>
            <p:nvPr/>
          </p:nvSpPr>
          <p:spPr>
            <a:xfrm>
              <a:off x="8420208" y="279373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6" name="rc126"/>
            <p:cNvSpPr/>
            <p:nvPr/>
          </p:nvSpPr>
          <p:spPr>
            <a:xfrm>
              <a:off x="8731733" y="279373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7" name="rc127"/>
            <p:cNvSpPr/>
            <p:nvPr/>
          </p:nvSpPr>
          <p:spPr>
            <a:xfrm>
              <a:off x="5616482" y="3916939"/>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5928007" y="3916939"/>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623953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6551057" y="3916939"/>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1" name="rc131"/>
            <p:cNvSpPr/>
            <p:nvPr/>
          </p:nvSpPr>
          <p:spPr>
            <a:xfrm>
              <a:off x="6862582" y="3916939"/>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2" name="rc132"/>
            <p:cNvSpPr/>
            <p:nvPr/>
          </p:nvSpPr>
          <p:spPr>
            <a:xfrm>
              <a:off x="7174107" y="3916939"/>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3" name="rc133"/>
            <p:cNvSpPr/>
            <p:nvPr/>
          </p:nvSpPr>
          <p:spPr>
            <a:xfrm>
              <a:off x="7485632" y="3916939"/>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4" name="rc134"/>
            <p:cNvSpPr/>
            <p:nvPr/>
          </p:nvSpPr>
          <p:spPr>
            <a:xfrm>
              <a:off x="7797157" y="3916939"/>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5" name="rc135"/>
            <p:cNvSpPr/>
            <p:nvPr/>
          </p:nvSpPr>
          <p:spPr>
            <a:xfrm>
              <a:off x="8108683" y="3916939"/>
              <a:ext cx="311525"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6" name="rc136"/>
            <p:cNvSpPr/>
            <p:nvPr/>
          </p:nvSpPr>
          <p:spPr>
            <a:xfrm>
              <a:off x="8420208" y="3916939"/>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7" name="rc137"/>
            <p:cNvSpPr/>
            <p:nvPr/>
          </p:nvSpPr>
          <p:spPr>
            <a:xfrm>
              <a:off x="8731733" y="3916939"/>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8" name="rc138"/>
            <p:cNvSpPr/>
            <p:nvPr/>
          </p:nvSpPr>
          <p:spPr>
            <a:xfrm>
              <a:off x="7485632" y="4197740"/>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9" name="rc139"/>
            <p:cNvSpPr/>
            <p:nvPr/>
          </p:nvSpPr>
          <p:spPr>
            <a:xfrm>
              <a:off x="7797157" y="4197740"/>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0" name="rc140"/>
            <p:cNvSpPr/>
            <p:nvPr/>
          </p:nvSpPr>
          <p:spPr>
            <a:xfrm>
              <a:off x="8108683" y="4197740"/>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1" name="rc141"/>
            <p:cNvSpPr/>
            <p:nvPr/>
          </p:nvSpPr>
          <p:spPr>
            <a:xfrm>
              <a:off x="8420208" y="4197740"/>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2" name="rc142"/>
            <p:cNvSpPr/>
            <p:nvPr/>
          </p:nvSpPr>
          <p:spPr>
            <a:xfrm>
              <a:off x="8731733" y="4197740"/>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3" name="rc143"/>
            <p:cNvSpPr/>
            <p:nvPr/>
          </p:nvSpPr>
          <p:spPr>
            <a:xfrm>
              <a:off x="943605"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4" name="rc144"/>
            <p:cNvSpPr/>
            <p:nvPr/>
          </p:nvSpPr>
          <p:spPr>
            <a:xfrm>
              <a:off x="1255130"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5" name="rc145"/>
            <p:cNvSpPr/>
            <p:nvPr/>
          </p:nvSpPr>
          <p:spPr>
            <a:xfrm>
              <a:off x="1566655" y="4478542"/>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6" name="rc146"/>
            <p:cNvSpPr/>
            <p:nvPr/>
          </p:nvSpPr>
          <p:spPr>
            <a:xfrm>
              <a:off x="1878180"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2189705" y="4478542"/>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2501230"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9" name="rc149"/>
            <p:cNvSpPr/>
            <p:nvPr/>
          </p:nvSpPr>
          <p:spPr>
            <a:xfrm>
              <a:off x="2812756"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3124281"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3435806"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2" name="rc152"/>
            <p:cNvSpPr/>
            <p:nvPr/>
          </p:nvSpPr>
          <p:spPr>
            <a:xfrm>
              <a:off x="3747331"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3" name="rc153"/>
            <p:cNvSpPr/>
            <p:nvPr/>
          </p:nvSpPr>
          <p:spPr>
            <a:xfrm>
              <a:off x="4058856"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4" name="rc154"/>
            <p:cNvSpPr/>
            <p:nvPr/>
          </p:nvSpPr>
          <p:spPr>
            <a:xfrm>
              <a:off x="4370381"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5" name="rc155"/>
            <p:cNvSpPr/>
            <p:nvPr/>
          </p:nvSpPr>
          <p:spPr>
            <a:xfrm>
              <a:off x="4681906"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4993431"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5304957"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8" name="rc158"/>
            <p:cNvSpPr/>
            <p:nvPr/>
          </p:nvSpPr>
          <p:spPr>
            <a:xfrm>
              <a:off x="5616482"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9" name="rc159"/>
            <p:cNvSpPr/>
            <p:nvPr/>
          </p:nvSpPr>
          <p:spPr>
            <a:xfrm>
              <a:off x="5928007"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0" name="rc160"/>
            <p:cNvSpPr/>
            <p:nvPr/>
          </p:nvSpPr>
          <p:spPr>
            <a:xfrm>
              <a:off x="6239532"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1" name="rc161"/>
            <p:cNvSpPr/>
            <p:nvPr/>
          </p:nvSpPr>
          <p:spPr>
            <a:xfrm>
              <a:off x="6551057"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2" name="rc162"/>
            <p:cNvSpPr/>
            <p:nvPr/>
          </p:nvSpPr>
          <p:spPr>
            <a:xfrm>
              <a:off x="6862582"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3" name="rc163"/>
            <p:cNvSpPr/>
            <p:nvPr/>
          </p:nvSpPr>
          <p:spPr>
            <a:xfrm>
              <a:off x="7174107"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4" name="rc164"/>
            <p:cNvSpPr/>
            <p:nvPr/>
          </p:nvSpPr>
          <p:spPr>
            <a:xfrm>
              <a:off x="7485632"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5" name="rc165"/>
            <p:cNvSpPr/>
            <p:nvPr/>
          </p:nvSpPr>
          <p:spPr>
            <a:xfrm>
              <a:off x="7797157"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6" name="rc166"/>
            <p:cNvSpPr/>
            <p:nvPr/>
          </p:nvSpPr>
          <p:spPr>
            <a:xfrm>
              <a:off x="8108683" y="4478542"/>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7" name="rc167"/>
            <p:cNvSpPr/>
            <p:nvPr/>
          </p:nvSpPr>
          <p:spPr>
            <a:xfrm>
              <a:off x="8420208" y="4478542"/>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8" name="rc168"/>
            <p:cNvSpPr/>
            <p:nvPr/>
          </p:nvSpPr>
          <p:spPr>
            <a:xfrm>
              <a:off x="8731733"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9" name="rc169"/>
            <p:cNvSpPr/>
            <p:nvPr/>
          </p:nvSpPr>
          <p:spPr>
            <a:xfrm>
              <a:off x="1255130" y="5040144"/>
              <a:ext cx="311525"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0" name="rc170"/>
            <p:cNvSpPr/>
            <p:nvPr/>
          </p:nvSpPr>
          <p:spPr>
            <a:xfrm>
              <a:off x="1566655" y="5040144"/>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1" name="rc171"/>
            <p:cNvSpPr/>
            <p:nvPr/>
          </p:nvSpPr>
          <p:spPr>
            <a:xfrm>
              <a:off x="1878180" y="5040144"/>
              <a:ext cx="311525"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2" name="rc172"/>
            <p:cNvSpPr/>
            <p:nvPr/>
          </p:nvSpPr>
          <p:spPr>
            <a:xfrm>
              <a:off x="2189705"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2501230"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2812756" y="504014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3124281" y="504014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3435806" y="504014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3747331" y="504014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4058856" y="504014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4370381" y="504014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4681906" y="504014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4993431"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5304957" y="504014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5616482" y="504014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5928007" y="5040144"/>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5" name="rc185"/>
            <p:cNvSpPr/>
            <p:nvPr/>
          </p:nvSpPr>
          <p:spPr>
            <a:xfrm>
              <a:off x="6239532" y="504014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6" name="rc186"/>
            <p:cNvSpPr/>
            <p:nvPr/>
          </p:nvSpPr>
          <p:spPr>
            <a:xfrm>
              <a:off x="6551057" y="5040144"/>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7" name="rc187"/>
            <p:cNvSpPr/>
            <p:nvPr/>
          </p:nvSpPr>
          <p:spPr>
            <a:xfrm>
              <a:off x="6862582" y="5040144"/>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8" name="rc188"/>
            <p:cNvSpPr/>
            <p:nvPr/>
          </p:nvSpPr>
          <p:spPr>
            <a:xfrm>
              <a:off x="7174107" y="5040144"/>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9" name="rc189"/>
            <p:cNvSpPr/>
            <p:nvPr/>
          </p:nvSpPr>
          <p:spPr>
            <a:xfrm>
              <a:off x="7485632" y="5040144"/>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0" name="rc190"/>
            <p:cNvSpPr/>
            <p:nvPr/>
          </p:nvSpPr>
          <p:spPr>
            <a:xfrm>
              <a:off x="7797157" y="5040144"/>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1" name="rc191"/>
            <p:cNvSpPr/>
            <p:nvPr/>
          </p:nvSpPr>
          <p:spPr>
            <a:xfrm>
              <a:off x="8108683" y="5040144"/>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2" name="rc192"/>
            <p:cNvSpPr/>
            <p:nvPr/>
          </p:nvSpPr>
          <p:spPr>
            <a:xfrm>
              <a:off x="8420208" y="5040144"/>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3" name="rc193"/>
            <p:cNvSpPr/>
            <p:nvPr/>
          </p:nvSpPr>
          <p:spPr>
            <a:xfrm>
              <a:off x="8731733" y="5040144"/>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4" name="rc194"/>
            <p:cNvSpPr/>
            <p:nvPr/>
          </p:nvSpPr>
          <p:spPr>
            <a:xfrm>
              <a:off x="5304957" y="3355336"/>
              <a:ext cx="311525" cy="28080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95" name="rc195"/>
            <p:cNvSpPr/>
            <p:nvPr/>
          </p:nvSpPr>
          <p:spPr>
            <a:xfrm>
              <a:off x="5616482" y="3355336"/>
              <a:ext cx="311525"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6" name="rc196"/>
            <p:cNvSpPr/>
            <p:nvPr/>
          </p:nvSpPr>
          <p:spPr>
            <a:xfrm>
              <a:off x="5928007" y="3355336"/>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6239532" y="3355336"/>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6551057" y="3355336"/>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9" name="rc199"/>
            <p:cNvSpPr/>
            <p:nvPr/>
          </p:nvSpPr>
          <p:spPr>
            <a:xfrm>
              <a:off x="6862582" y="3355336"/>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0" name="rc200"/>
            <p:cNvSpPr/>
            <p:nvPr/>
          </p:nvSpPr>
          <p:spPr>
            <a:xfrm>
              <a:off x="7174107" y="3355336"/>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1" name="rc201"/>
            <p:cNvSpPr/>
            <p:nvPr/>
          </p:nvSpPr>
          <p:spPr>
            <a:xfrm>
              <a:off x="7485632" y="3355336"/>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2" name="rc202"/>
            <p:cNvSpPr/>
            <p:nvPr/>
          </p:nvSpPr>
          <p:spPr>
            <a:xfrm>
              <a:off x="7797157" y="3355336"/>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3" name="rc203"/>
            <p:cNvSpPr/>
            <p:nvPr/>
          </p:nvSpPr>
          <p:spPr>
            <a:xfrm>
              <a:off x="8108683" y="3355336"/>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4" name="rc204"/>
            <p:cNvSpPr/>
            <p:nvPr/>
          </p:nvSpPr>
          <p:spPr>
            <a:xfrm>
              <a:off x="8420208" y="3355336"/>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5" name="rc205"/>
            <p:cNvSpPr/>
            <p:nvPr/>
          </p:nvSpPr>
          <p:spPr>
            <a:xfrm>
              <a:off x="8731733" y="3355336"/>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943605"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7" name="rc207"/>
            <p:cNvSpPr/>
            <p:nvPr/>
          </p:nvSpPr>
          <p:spPr>
            <a:xfrm>
              <a:off x="1255130"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8" name="rc208"/>
            <p:cNvSpPr/>
            <p:nvPr/>
          </p:nvSpPr>
          <p:spPr>
            <a:xfrm>
              <a:off x="1566655" y="475934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9" name="rc209"/>
            <p:cNvSpPr/>
            <p:nvPr/>
          </p:nvSpPr>
          <p:spPr>
            <a:xfrm>
              <a:off x="1878180"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0" name="rc210"/>
            <p:cNvSpPr/>
            <p:nvPr/>
          </p:nvSpPr>
          <p:spPr>
            <a:xfrm>
              <a:off x="2189705" y="475934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2501230"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2" name="rc212"/>
            <p:cNvSpPr/>
            <p:nvPr/>
          </p:nvSpPr>
          <p:spPr>
            <a:xfrm>
              <a:off x="2812756"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3" name="rc213"/>
            <p:cNvSpPr/>
            <p:nvPr/>
          </p:nvSpPr>
          <p:spPr>
            <a:xfrm>
              <a:off x="3124281"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4" name="rc214"/>
            <p:cNvSpPr/>
            <p:nvPr/>
          </p:nvSpPr>
          <p:spPr>
            <a:xfrm>
              <a:off x="3435806"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5" name="rc215"/>
            <p:cNvSpPr/>
            <p:nvPr/>
          </p:nvSpPr>
          <p:spPr>
            <a:xfrm>
              <a:off x="3747331"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6" name="rc216"/>
            <p:cNvSpPr/>
            <p:nvPr/>
          </p:nvSpPr>
          <p:spPr>
            <a:xfrm>
              <a:off x="4058856"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7" name="rc217"/>
            <p:cNvSpPr/>
            <p:nvPr/>
          </p:nvSpPr>
          <p:spPr>
            <a:xfrm>
              <a:off x="4370381"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8" name="rc218"/>
            <p:cNvSpPr/>
            <p:nvPr/>
          </p:nvSpPr>
          <p:spPr>
            <a:xfrm>
              <a:off x="4681906"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9" name="rc219"/>
            <p:cNvSpPr/>
            <p:nvPr/>
          </p:nvSpPr>
          <p:spPr>
            <a:xfrm>
              <a:off x="4993431"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0" name="rc220"/>
            <p:cNvSpPr/>
            <p:nvPr/>
          </p:nvSpPr>
          <p:spPr>
            <a:xfrm>
              <a:off x="5304957"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1" name="rc221"/>
            <p:cNvSpPr/>
            <p:nvPr/>
          </p:nvSpPr>
          <p:spPr>
            <a:xfrm>
              <a:off x="5616482"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2" name="rc222"/>
            <p:cNvSpPr/>
            <p:nvPr/>
          </p:nvSpPr>
          <p:spPr>
            <a:xfrm>
              <a:off x="5928007"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3" name="rc223"/>
            <p:cNvSpPr/>
            <p:nvPr/>
          </p:nvSpPr>
          <p:spPr>
            <a:xfrm>
              <a:off x="6239532" y="475934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4" name="rc224"/>
            <p:cNvSpPr/>
            <p:nvPr/>
          </p:nvSpPr>
          <p:spPr>
            <a:xfrm>
              <a:off x="6551057" y="475934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5" name="rc225"/>
            <p:cNvSpPr/>
            <p:nvPr/>
          </p:nvSpPr>
          <p:spPr>
            <a:xfrm>
              <a:off x="6862582" y="475934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6" name="rc226"/>
            <p:cNvSpPr/>
            <p:nvPr/>
          </p:nvSpPr>
          <p:spPr>
            <a:xfrm>
              <a:off x="7174107" y="475934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7" name="rc227"/>
            <p:cNvSpPr/>
            <p:nvPr/>
          </p:nvSpPr>
          <p:spPr>
            <a:xfrm>
              <a:off x="7485632" y="475934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8" name="rc228"/>
            <p:cNvSpPr/>
            <p:nvPr/>
          </p:nvSpPr>
          <p:spPr>
            <a:xfrm>
              <a:off x="7797157" y="475934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9" name="rc229"/>
            <p:cNvSpPr/>
            <p:nvPr/>
          </p:nvSpPr>
          <p:spPr>
            <a:xfrm>
              <a:off x="8108683" y="4759343"/>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0" name="rc230"/>
            <p:cNvSpPr/>
            <p:nvPr/>
          </p:nvSpPr>
          <p:spPr>
            <a:xfrm>
              <a:off x="8420208" y="4759343"/>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1" name="rc231"/>
            <p:cNvSpPr/>
            <p:nvPr/>
          </p:nvSpPr>
          <p:spPr>
            <a:xfrm>
              <a:off x="8731733"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2" name="rc232"/>
            <p:cNvSpPr/>
            <p:nvPr/>
          </p:nvSpPr>
          <p:spPr>
            <a:xfrm>
              <a:off x="5304957" y="3636138"/>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3" name="rc233"/>
            <p:cNvSpPr/>
            <p:nvPr/>
          </p:nvSpPr>
          <p:spPr>
            <a:xfrm>
              <a:off x="5616482" y="3636138"/>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4" name="rc234"/>
            <p:cNvSpPr/>
            <p:nvPr/>
          </p:nvSpPr>
          <p:spPr>
            <a:xfrm>
              <a:off x="5928007" y="3636138"/>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5" name="rc235"/>
            <p:cNvSpPr/>
            <p:nvPr/>
          </p:nvSpPr>
          <p:spPr>
            <a:xfrm>
              <a:off x="6239532" y="3636138"/>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6" name="rc236"/>
            <p:cNvSpPr/>
            <p:nvPr/>
          </p:nvSpPr>
          <p:spPr>
            <a:xfrm>
              <a:off x="6551057" y="3636138"/>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7" name="rc237"/>
            <p:cNvSpPr/>
            <p:nvPr/>
          </p:nvSpPr>
          <p:spPr>
            <a:xfrm>
              <a:off x="6862582" y="3636138"/>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8" name="rc238"/>
            <p:cNvSpPr/>
            <p:nvPr/>
          </p:nvSpPr>
          <p:spPr>
            <a:xfrm>
              <a:off x="7174107" y="3636138"/>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9" name="rc239"/>
            <p:cNvSpPr/>
            <p:nvPr/>
          </p:nvSpPr>
          <p:spPr>
            <a:xfrm>
              <a:off x="7485632" y="3636138"/>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0" name="rc240"/>
            <p:cNvSpPr/>
            <p:nvPr/>
          </p:nvSpPr>
          <p:spPr>
            <a:xfrm>
              <a:off x="7797157" y="3636138"/>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1" name="rc241"/>
            <p:cNvSpPr/>
            <p:nvPr/>
          </p:nvSpPr>
          <p:spPr>
            <a:xfrm>
              <a:off x="8108683" y="3636138"/>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2" name="rc242"/>
            <p:cNvSpPr/>
            <p:nvPr/>
          </p:nvSpPr>
          <p:spPr>
            <a:xfrm>
              <a:off x="8420208" y="3636138"/>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3" name="rc243"/>
            <p:cNvSpPr/>
            <p:nvPr/>
          </p:nvSpPr>
          <p:spPr>
            <a:xfrm>
              <a:off x="8731733" y="3636138"/>
              <a:ext cx="311525"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4" name="rc244"/>
            <p:cNvSpPr/>
            <p:nvPr/>
          </p:nvSpPr>
          <p:spPr>
            <a:xfrm>
              <a:off x="8108683" y="5320945"/>
              <a:ext cx="311525" cy="28080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45" name="rc245"/>
            <p:cNvSpPr/>
            <p:nvPr/>
          </p:nvSpPr>
          <p:spPr>
            <a:xfrm>
              <a:off x="8420208" y="5320945"/>
              <a:ext cx="311525" cy="280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46" name="rc246"/>
            <p:cNvSpPr/>
            <p:nvPr/>
          </p:nvSpPr>
          <p:spPr>
            <a:xfrm>
              <a:off x="8731733" y="5320945"/>
              <a:ext cx="311525" cy="280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47" name="tx247"/>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8" name="tx248"/>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197365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226408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25967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2908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32197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35312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38428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41543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446585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477737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508890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54004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57119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60234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63350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6625436" y="20516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66" name="tx266"/>
            <p:cNvSpPr/>
            <p:nvPr/>
          </p:nvSpPr>
          <p:spPr>
            <a:xfrm>
              <a:off x="6936962" y="20516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67" name="tx267"/>
            <p:cNvSpPr/>
            <p:nvPr/>
          </p:nvSpPr>
          <p:spPr>
            <a:xfrm>
              <a:off x="7269580" y="20529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68" name="tx268"/>
            <p:cNvSpPr/>
            <p:nvPr/>
          </p:nvSpPr>
          <p:spPr>
            <a:xfrm>
              <a:off x="7560012" y="20516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69" name="tx269"/>
            <p:cNvSpPr/>
            <p:nvPr/>
          </p:nvSpPr>
          <p:spPr>
            <a:xfrm>
              <a:off x="7871537" y="20516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0" name="tx270"/>
            <p:cNvSpPr/>
            <p:nvPr/>
          </p:nvSpPr>
          <p:spPr>
            <a:xfrm>
              <a:off x="8183062" y="20516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1" name="tx271"/>
            <p:cNvSpPr/>
            <p:nvPr/>
          </p:nvSpPr>
          <p:spPr>
            <a:xfrm>
              <a:off x="849458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2" name="tx272"/>
            <p:cNvSpPr/>
            <p:nvPr/>
          </p:nvSpPr>
          <p:spPr>
            <a:xfrm>
              <a:off x="8806112"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2264085"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41543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8" name="tx288"/>
            <p:cNvSpPr/>
            <p:nvPr/>
          </p:nvSpPr>
          <p:spPr>
            <a:xfrm>
              <a:off x="57119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6625436" y="23324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2" name="tx292"/>
            <p:cNvSpPr/>
            <p:nvPr/>
          </p:nvSpPr>
          <p:spPr>
            <a:xfrm>
              <a:off x="6936962" y="23324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3" name="tx293"/>
            <p:cNvSpPr/>
            <p:nvPr/>
          </p:nvSpPr>
          <p:spPr>
            <a:xfrm>
              <a:off x="7269580" y="23337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4" name="tx294"/>
            <p:cNvSpPr/>
            <p:nvPr/>
          </p:nvSpPr>
          <p:spPr>
            <a:xfrm>
              <a:off x="7560012" y="23324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5" name="tx295"/>
            <p:cNvSpPr/>
            <p:nvPr/>
          </p:nvSpPr>
          <p:spPr>
            <a:xfrm>
              <a:off x="7871537" y="23324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6" name="tx296"/>
            <p:cNvSpPr/>
            <p:nvPr/>
          </p:nvSpPr>
          <p:spPr>
            <a:xfrm>
              <a:off x="8183062" y="233240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7" name="tx297"/>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8" name="tx298"/>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10390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0" name="tx300"/>
            <p:cNvSpPr/>
            <p:nvPr/>
          </p:nvSpPr>
          <p:spPr>
            <a:xfrm>
              <a:off x="13506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1" name="tx301"/>
            <p:cNvSpPr/>
            <p:nvPr/>
          </p:nvSpPr>
          <p:spPr>
            <a:xfrm>
              <a:off x="1662128"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2" name="tx302"/>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3" name="tx303"/>
            <p:cNvSpPr/>
            <p:nvPr/>
          </p:nvSpPr>
          <p:spPr>
            <a:xfrm>
              <a:off x="226408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25967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5" name="tx305"/>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6" name="tx306"/>
            <p:cNvSpPr/>
            <p:nvPr/>
          </p:nvSpPr>
          <p:spPr>
            <a:xfrm>
              <a:off x="32197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41543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44658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3" name="tx313"/>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4" name="tx314"/>
            <p:cNvSpPr/>
            <p:nvPr/>
          </p:nvSpPr>
          <p:spPr>
            <a:xfrm>
              <a:off x="57119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5" name="tx315"/>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7" name="tx317"/>
            <p:cNvSpPr/>
            <p:nvPr/>
          </p:nvSpPr>
          <p:spPr>
            <a:xfrm>
              <a:off x="6625436" y="26118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8" name="tx318"/>
            <p:cNvSpPr/>
            <p:nvPr/>
          </p:nvSpPr>
          <p:spPr>
            <a:xfrm>
              <a:off x="6936962" y="26118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9" name="tx319"/>
            <p:cNvSpPr/>
            <p:nvPr/>
          </p:nvSpPr>
          <p:spPr>
            <a:xfrm>
              <a:off x="7269580"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0" name="tx320"/>
            <p:cNvSpPr/>
            <p:nvPr/>
          </p:nvSpPr>
          <p:spPr>
            <a:xfrm>
              <a:off x="7560012" y="26118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1" name="tx321"/>
            <p:cNvSpPr/>
            <p:nvPr/>
          </p:nvSpPr>
          <p:spPr>
            <a:xfrm>
              <a:off x="7871537" y="26118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2" name="tx322"/>
            <p:cNvSpPr/>
            <p:nvPr/>
          </p:nvSpPr>
          <p:spPr>
            <a:xfrm>
              <a:off x="8183062" y="26118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3" name="tx323"/>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4" name="tx324"/>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5" name="tx325"/>
            <p:cNvSpPr/>
            <p:nvPr/>
          </p:nvSpPr>
          <p:spPr>
            <a:xfrm>
              <a:off x="103907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6" name="tx326"/>
            <p:cNvSpPr/>
            <p:nvPr/>
          </p:nvSpPr>
          <p:spPr>
            <a:xfrm>
              <a:off x="1350603"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7" name="tx327"/>
            <p:cNvSpPr/>
            <p:nvPr/>
          </p:nvSpPr>
          <p:spPr>
            <a:xfrm>
              <a:off x="16621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8" name="tx328"/>
            <p:cNvSpPr/>
            <p:nvPr/>
          </p:nvSpPr>
          <p:spPr>
            <a:xfrm>
              <a:off x="197365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9" name="tx329"/>
            <p:cNvSpPr/>
            <p:nvPr/>
          </p:nvSpPr>
          <p:spPr>
            <a:xfrm>
              <a:off x="2264085"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259670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1" name="tx331"/>
            <p:cNvSpPr/>
            <p:nvPr/>
          </p:nvSpPr>
          <p:spPr>
            <a:xfrm>
              <a:off x="2908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32197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353127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4" name="tx334"/>
            <p:cNvSpPr/>
            <p:nvPr/>
          </p:nvSpPr>
          <p:spPr>
            <a:xfrm>
              <a:off x="38428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5" name="tx335"/>
            <p:cNvSpPr/>
            <p:nvPr/>
          </p:nvSpPr>
          <p:spPr>
            <a:xfrm>
              <a:off x="41543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44658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4756286"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8" name="tx338"/>
            <p:cNvSpPr/>
            <p:nvPr/>
          </p:nvSpPr>
          <p:spPr>
            <a:xfrm>
              <a:off x="508890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540042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0" name="tx340"/>
            <p:cNvSpPr/>
            <p:nvPr/>
          </p:nvSpPr>
          <p:spPr>
            <a:xfrm>
              <a:off x="57119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1" name="tx341"/>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2" name="tx342"/>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6625436" y="31734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4" name="tx344"/>
            <p:cNvSpPr/>
            <p:nvPr/>
          </p:nvSpPr>
          <p:spPr>
            <a:xfrm>
              <a:off x="6936962" y="31734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5" name="tx345"/>
            <p:cNvSpPr/>
            <p:nvPr/>
          </p:nvSpPr>
          <p:spPr>
            <a:xfrm>
              <a:off x="7269580"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6" name="tx346"/>
            <p:cNvSpPr/>
            <p:nvPr/>
          </p:nvSpPr>
          <p:spPr>
            <a:xfrm>
              <a:off x="7560012" y="31734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7" name="tx347"/>
            <p:cNvSpPr/>
            <p:nvPr/>
          </p:nvSpPr>
          <p:spPr>
            <a:xfrm>
              <a:off x="7871537" y="31734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8" name="tx348"/>
            <p:cNvSpPr/>
            <p:nvPr/>
          </p:nvSpPr>
          <p:spPr>
            <a:xfrm>
              <a:off x="8183062" y="31734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9" name="tx349"/>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0" name="tx350"/>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1" name="tx351"/>
            <p:cNvSpPr/>
            <p:nvPr/>
          </p:nvSpPr>
          <p:spPr>
            <a:xfrm>
              <a:off x="35312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2" name="tx352"/>
            <p:cNvSpPr/>
            <p:nvPr/>
          </p:nvSpPr>
          <p:spPr>
            <a:xfrm>
              <a:off x="38428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41543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44658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4756286"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8" name="tx358"/>
            <p:cNvSpPr/>
            <p:nvPr/>
          </p:nvSpPr>
          <p:spPr>
            <a:xfrm>
              <a:off x="57119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6625436" y="289263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2" name="tx362"/>
            <p:cNvSpPr/>
            <p:nvPr/>
          </p:nvSpPr>
          <p:spPr>
            <a:xfrm>
              <a:off x="6936962" y="289263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3" name="tx363"/>
            <p:cNvSpPr/>
            <p:nvPr/>
          </p:nvSpPr>
          <p:spPr>
            <a:xfrm>
              <a:off x="7269580"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4" name="tx364"/>
            <p:cNvSpPr/>
            <p:nvPr/>
          </p:nvSpPr>
          <p:spPr>
            <a:xfrm>
              <a:off x="7560012" y="289263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5" name="tx365"/>
            <p:cNvSpPr/>
            <p:nvPr/>
          </p:nvSpPr>
          <p:spPr>
            <a:xfrm>
              <a:off x="7871537" y="289263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6" name="tx366"/>
            <p:cNvSpPr/>
            <p:nvPr/>
          </p:nvSpPr>
          <p:spPr>
            <a:xfrm>
              <a:off x="8183062" y="289263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7" name="tx367"/>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8" name="tx368"/>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9" name="tx369"/>
            <p:cNvSpPr/>
            <p:nvPr/>
          </p:nvSpPr>
          <p:spPr>
            <a:xfrm>
              <a:off x="57119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0" name="tx370"/>
            <p:cNvSpPr/>
            <p:nvPr/>
          </p:nvSpPr>
          <p:spPr>
            <a:xfrm>
              <a:off x="60234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1" name="tx371"/>
            <p:cNvSpPr/>
            <p:nvPr/>
          </p:nvSpPr>
          <p:spPr>
            <a:xfrm>
              <a:off x="63350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6625436" y="401721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3" name="tx373"/>
            <p:cNvSpPr/>
            <p:nvPr/>
          </p:nvSpPr>
          <p:spPr>
            <a:xfrm>
              <a:off x="6936962" y="401721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4" name="tx374"/>
            <p:cNvSpPr/>
            <p:nvPr/>
          </p:nvSpPr>
          <p:spPr>
            <a:xfrm>
              <a:off x="7269580" y="40185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5" name="tx375"/>
            <p:cNvSpPr/>
            <p:nvPr/>
          </p:nvSpPr>
          <p:spPr>
            <a:xfrm>
              <a:off x="7560012" y="401721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6" name="tx376"/>
            <p:cNvSpPr/>
            <p:nvPr/>
          </p:nvSpPr>
          <p:spPr>
            <a:xfrm>
              <a:off x="7871537" y="401721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7" name="tx377"/>
            <p:cNvSpPr/>
            <p:nvPr/>
          </p:nvSpPr>
          <p:spPr>
            <a:xfrm>
              <a:off x="8183062" y="401721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8" name="tx378"/>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9" name="tx379"/>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0" name="tx380"/>
            <p:cNvSpPr/>
            <p:nvPr/>
          </p:nvSpPr>
          <p:spPr>
            <a:xfrm>
              <a:off x="7581105"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1" name="tx381"/>
            <p:cNvSpPr/>
            <p:nvPr/>
          </p:nvSpPr>
          <p:spPr>
            <a:xfrm>
              <a:off x="7892630"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2" name="tx382"/>
            <p:cNvSpPr/>
            <p:nvPr/>
          </p:nvSpPr>
          <p:spPr>
            <a:xfrm>
              <a:off x="8204155"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3" name="tx383"/>
            <p:cNvSpPr/>
            <p:nvPr/>
          </p:nvSpPr>
          <p:spPr>
            <a:xfrm>
              <a:off x="851568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4" name="tx384"/>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5" name="tx385"/>
            <p:cNvSpPr/>
            <p:nvPr/>
          </p:nvSpPr>
          <p:spPr>
            <a:xfrm>
              <a:off x="103907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6" name="tx386"/>
            <p:cNvSpPr/>
            <p:nvPr/>
          </p:nvSpPr>
          <p:spPr>
            <a:xfrm>
              <a:off x="135060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7" name="tx387"/>
            <p:cNvSpPr/>
            <p:nvPr/>
          </p:nvSpPr>
          <p:spPr>
            <a:xfrm>
              <a:off x="16621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8" name="tx388"/>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1" name="tx391"/>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2" name="tx392"/>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3" name="tx393"/>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4" name="tx394"/>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5" name="tx395"/>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6" name="tx396"/>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7" name="tx397"/>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8" name="tx398"/>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9" name="tx399"/>
            <p:cNvSpPr/>
            <p:nvPr/>
          </p:nvSpPr>
          <p:spPr>
            <a:xfrm>
              <a:off x="5400429"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0" name="tx400"/>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1" name="tx401"/>
            <p:cNvSpPr/>
            <p:nvPr/>
          </p:nvSpPr>
          <p:spPr>
            <a:xfrm>
              <a:off x="60234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2" name="tx402"/>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3" name="tx403"/>
            <p:cNvSpPr/>
            <p:nvPr/>
          </p:nvSpPr>
          <p:spPr>
            <a:xfrm>
              <a:off x="6625436"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4" name="tx404"/>
            <p:cNvSpPr/>
            <p:nvPr/>
          </p:nvSpPr>
          <p:spPr>
            <a:xfrm>
              <a:off x="6936962"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5" name="tx405"/>
            <p:cNvSpPr/>
            <p:nvPr/>
          </p:nvSpPr>
          <p:spPr>
            <a:xfrm>
              <a:off x="726958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6" name="tx406"/>
            <p:cNvSpPr/>
            <p:nvPr/>
          </p:nvSpPr>
          <p:spPr>
            <a:xfrm>
              <a:off x="7560012"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7" name="tx407"/>
            <p:cNvSpPr/>
            <p:nvPr/>
          </p:nvSpPr>
          <p:spPr>
            <a:xfrm>
              <a:off x="7871537"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8" name="tx408"/>
            <p:cNvSpPr/>
            <p:nvPr/>
          </p:nvSpPr>
          <p:spPr>
            <a:xfrm>
              <a:off x="8183062" y="457744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9" name="tx409"/>
            <p:cNvSpPr/>
            <p:nvPr/>
          </p:nvSpPr>
          <p:spPr>
            <a:xfrm>
              <a:off x="851568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0" name="tx410"/>
            <p:cNvSpPr/>
            <p:nvPr/>
          </p:nvSpPr>
          <p:spPr>
            <a:xfrm>
              <a:off x="8827206"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1" name="tx411"/>
            <p:cNvSpPr/>
            <p:nvPr/>
          </p:nvSpPr>
          <p:spPr>
            <a:xfrm>
              <a:off x="135060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2" name="tx412"/>
            <p:cNvSpPr/>
            <p:nvPr/>
          </p:nvSpPr>
          <p:spPr>
            <a:xfrm>
              <a:off x="16621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3" name="tx413"/>
            <p:cNvSpPr/>
            <p:nvPr/>
          </p:nvSpPr>
          <p:spPr>
            <a:xfrm>
              <a:off x="197365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4" name="tx414"/>
            <p:cNvSpPr/>
            <p:nvPr/>
          </p:nvSpPr>
          <p:spPr>
            <a:xfrm>
              <a:off x="228517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5" name="tx415"/>
            <p:cNvSpPr/>
            <p:nvPr/>
          </p:nvSpPr>
          <p:spPr>
            <a:xfrm>
              <a:off x="259670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6" name="tx416"/>
            <p:cNvSpPr/>
            <p:nvPr/>
          </p:nvSpPr>
          <p:spPr>
            <a:xfrm>
              <a:off x="2908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7" name="tx417"/>
            <p:cNvSpPr/>
            <p:nvPr/>
          </p:nvSpPr>
          <p:spPr>
            <a:xfrm>
              <a:off x="321975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8" name="tx418"/>
            <p:cNvSpPr/>
            <p:nvPr/>
          </p:nvSpPr>
          <p:spPr>
            <a:xfrm>
              <a:off x="353127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9" name="tx419"/>
            <p:cNvSpPr/>
            <p:nvPr/>
          </p:nvSpPr>
          <p:spPr>
            <a:xfrm>
              <a:off x="384280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0" name="tx420"/>
            <p:cNvSpPr/>
            <p:nvPr/>
          </p:nvSpPr>
          <p:spPr>
            <a:xfrm>
              <a:off x="415432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1" name="tx421"/>
            <p:cNvSpPr/>
            <p:nvPr/>
          </p:nvSpPr>
          <p:spPr>
            <a:xfrm>
              <a:off x="446585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2" name="tx422"/>
            <p:cNvSpPr/>
            <p:nvPr/>
          </p:nvSpPr>
          <p:spPr>
            <a:xfrm>
              <a:off x="477737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3" name="tx423"/>
            <p:cNvSpPr/>
            <p:nvPr/>
          </p:nvSpPr>
          <p:spPr>
            <a:xfrm>
              <a:off x="508890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4" name="tx424"/>
            <p:cNvSpPr/>
            <p:nvPr/>
          </p:nvSpPr>
          <p:spPr>
            <a:xfrm>
              <a:off x="540042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57119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6" name="tx426"/>
            <p:cNvSpPr/>
            <p:nvPr/>
          </p:nvSpPr>
          <p:spPr>
            <a:xfrm>
              <a:off x="60234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63350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8" name="tx428"/>
            <p:cNvSpPr/>
            <p:nvPr/>
          </p:nvSpPr>
          <p:spPr>
            <a:xfrm>
              <a:off x="6625436" y="51404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9" name="tx429"/>
            <p:cNvSpPr/>
            <p:nvPr/>
          </p:nvSpPr>
          <p:spPr>
            <a:xfrm>
              <a:off x="6936962" y="51404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0" name="tx430"/>
            <p:cNvSpPr/>
            <p:nvPr/>
          </p:nvSpPr>
          <p:spPr>
            <a:xfrm>
              <a:off x="7269580"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1" name="tx431"/>
            <p:cNvSpPr/>
            <p:nvPr/>
          </p:nvSpPr>
          <p:spPr>
            <a:xfrm>
              <a:off x="7560012" y="51404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2" name="tx432"/>
            <p:cNvSpPr/>
            <p:nvPr/>
          </p:nvSpPr>
          <p:spPr>
            <a:xfrm>
              <a:off x="7871537" y="51404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3" name="tx433"/>
            <p:cNvSpPr/>
            <p:nvPr/>
          </p:nvSpPr>
          <p:spPr>
            <a:xfrm>
              <a:off x="8183062" y="51404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4" name="tx434"/>
            <p:cNvSpPr/>
            <p:nvPr/>
          </p:nvSpPr>
          <p:spPr>
            <a:xfrm>
              <a:off x="851568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5" name="tx435"/>
            <p:cNvSpPr/>
            <p:nvPr/>
          </p:nvSpPr>
          <p:spPr>
            <a:xfrm>
              <a:off x="882720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6" name="tx436"/>
            <p:cNvSpPr/>
            <p:nvPr/>
          </p:nvSpPr>
          <p:spPr>
            <a:xfrm>
              <a:off x="5711955"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7" name="tx437"/>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8" name="tx438"/>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6646530"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40" name="tx440"/>
            <p:cNvSpPr/>
            <p:nvPr/>
          </p:nvSpPr>
          <p:spPr>
            <a:xfrm>
              <a:off x="695805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1" name="tx441"/>
            <p:cNvSpPr/>
            <p:nvPr/>
          </p:nvSpPr>
          <p:spPr>
            <a:xfrm>
              <a:off x="7269580"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2" name="tx442"/>
            <p:cNvSpPr/>
            <p:nvPr/>
          </p:nvSpPr>
          <p:spPr>
            <a:xfrm>
              <a:off x="758110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3" name="tx443"/>
            <p:cNvSpPr/>
            <p:nvPr/>
          </p:nvSpPr>
          <p:spPr>
            <a:xfrm>
              <a:off x="7892630"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4" name="tx444"/>
            <p:cNvSpPr/>
            <p:nvPr/>
          </p:nvSpPr>
          <p:spPr>
            <a:xfrm>
              <a:off x="8204155"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5" name="tx445"/>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6" name="tx446"/>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7" name="tx447"/>
            <p:cNvSpPr/>
            <p:nvPr/>
          </p:nvSpPr>
          <p:spPr>
            <a:xfrm>
              <a:off x="1039078"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8" name="tx448"/>
            <p:cNvSpPr/>
            <p:nvPr/>
          </p:nvSpPr>
          <p:spPr>
            <a:xfrm>
              <a:off x="1350603"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9" name="tx449"/>
            <p:cNvSpPr/>
            <p:nvPr/>
          </p:nvSpPr>
          <p:spPr>
            <a:xfrm>
              <a:off x="16621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0" name="tx450"/>
            <p:cNvSpPr/>
            <p:nvPr/>
          </p:nvSpPr>
          <p:spPr>
            <a:xfrm>
              <a:off x="197365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1" name="tx451"/>
            <p:cNvSpPr/>
            <p:nvPr/>
          </p:nvSpPr>
          <p:spPr>
            <a:xfrm>
              <a:off x="22851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259670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3" name="tx453"/>
            <p:cNvSpPr/>
            <p:nvPr/>
          </p:nvSpPr>
          <p:spPr>
            <a:xfrm>
              <a:off x="2908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4" name="tx454"/>
            <p:cNvSpPr/>
            <p:nvPr/>
          </p:nvSpPr>
          <p:spPr>
            <a:xfrm>
              <a:off x="32197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5" name="tx455"/>
            <p:cNvSpPr/>
            <p:nvPr/>
          </p:nvSpPr>
          <p:spPr>
            <a:xfrm>
              <a:off x="35312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6" name="tx456"/>
            <p:cNvSpPr/>
            <p:nvPr/>
          </p:nvSpPr>
          <p:spPr>
            <a:xfrm>
              <a:off x="38428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7" name="tx457"/>
            <p:cNvSpPr/>
            <p:nvPr/>
          </p:nvSpPr>
          <p:spPr>
            <a:xfrm>
              <a:off x="41543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8" name="tx458"/>
            <p:cNvSpPr/>
            <p:nvPr/>
          </p:nvSpPr>
          <p:spPr>
            <a:xfrm>
              <a:off x="44658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9" name="tx459"/>
            <p:cNvSpPr/>
            <p:nvPr/>
          </p:nvSpPr>
          <p:spPr>
            <a:xfrm>
              <a:off x="47773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0" name="tx460"/>
            <p:cNvSpPr/>
            <p:nvPr/>
          </p:nvSpPr>
          <p:spPr>
            <a:xfrm>
              <a:off x="50889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1" name="tx461"/>
            <p:cNvSpPr/>
            <p:nvPr/>
          </p:nvSpPr>
          <p:spPr>
            <a:xfrm>
              <a:off x="5400429"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2" name="tx462"/>
            <p:cNvSpPr/>
            <p:nvPr/>
          </p:nvSpPr>
          <p:spPr>
            <a:xfrm>
              <a:off x="57119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3" name="tx463"/>
            <p:cNvSpPr/>
            <p:nvPr/>
          </p:nvSpPr>
          <p:spPr>
            <a:xfrm>
              <a:off x="60234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4" name="tx464"/>
            <p:cNvSpPr/>
            <p:nvPr/>
          </p:nvSpPr>
          <p:spPr>
            <a:xfrm>
              <a:off x="63350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5" name="tx465"/>
            <p:cNvSpPr/>
            <p:nvPr/>
          </p:nvSpPr>
          <p:spPr>
            <a:xfrm>
              <a:off x="664653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66" name="tx466"/>
            <p:cNvSpPr/>
            <p:nvPr/>
          </p:nvSpPr>
          <p:spPr>
            <a:xfrm>
              <a:off x="695805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67" name="tx467"/>
            <p:cNvSpPr/>
            <p:nvPr/>
          </p:nvSpPr>
          <p:spPr>
            <a:xfrm>
              <a:off x="726958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68" name="tx468"/>
            <p:cNvSpPr/>
            <p:nvPr/>
          </p:nvSpPr>
          <p:spPr>
            <a:xfrm>
              <a:off x="758110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69" name="tx469"/>
            <p:cNvSpPr/>
            <p:nvPr/>
          </p:nvSpPr>
          <p:spPr>
            <a:xfrm>
              <a:off x="789263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70" name="tx470"/>
            <p:cNvSpPr/>
            <p:nvPr/>
          </p:nvSpPr>
          <p:spPr>
            <a:xfrm>
              <a:off x="8183062" y="485824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71" name="tx471"/>
            <p:cNvSpPr/>
            <p:nvPr/>
          </p:nvSpPr>
          <p:spPr>
            <a:xfrm>
              <a:off x="851568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2" name="tx472"/>
            <p:cNvSpPr/>
            <p:nvPr/>
          </p:nvSpPr>
          <p:spPr>
            <a:xfrm>
              <a:off x="8827206"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3" name="tx473"/>
            <p:cNvSpPr/>
            <p:nvPr/>
          </p:nvSpPr>
          <p:spPr>
            <a:xfrm>
              <a:off x="540042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4" name="tx474"/>
            <p:cNvSpPr/>
            <p:nvPr/>
          </p:nvSpPr>
          <p:spPr>
            <a:xfrm>
              <a:off x="571195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5" name="tx475"/>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6" name="tx476"/>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7" name="tx477"/>
            <p:cNvSpPr/>
            <p:nvPr/>
          </p:nvSpPr>
          <p:spPr>
            <a:xfrm>
              <a:off x="6625436" y="373504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78" name="tx478"/>
            <p:cNvSpPr/>
            <p:nvPr/>
          </p:nvSpPr>
          <p:spPr>
            <a:xfrm>
              <a:off x="6936962" y="373504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79" name="tx479"/>
            <p:cNvSpPr/>
            <p:nvPr/>
          </p:nvSpPr>
          <p:spPr>
            <a:xfrm>
              <a:off x="72695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80" name="tx480"/>
            <p:cNvSpPr/>
            <p:nvPr/>
          </p:nvSpPr>
          <p:spPr>
            <a:xfrm>
              <a:off x="7560012" y="373504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81" name="tx481"/>
            <p:cNvSpPr/>
            <p:nvPr/>
          </p:nvSpPr>
          <p:spPr>
            <a:xfrm>
              <a:off x="7871537" y="373504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82" name="tx482"/>
            <p:cNvSpPr/>
            <p:nvPr/>
          </p:nvSpPr>
          <p:spPr>
            <a:xfrm>
              <a:off x="8183062" y="373504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83" name="tx483"/>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4" name="tx484"/>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5" name="tx485"/>
            <p:cNvSpPr/>
            <p:nvPr/>
          </p:nvSpPr>
          <p:spPr>
            <a:xfrm>
              <a:off x="32197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86" name="tx486"/>
            <p:cNvSpPr/>
            <p:nvPr/>
          </p:nvSpPr>
          <p:spPr>
            <a:xfrm>
              <a:off x="5400429"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87" name="tx487"/>
            <p:cNvSpPr/>
            <p:nvPr/>
          </p:nvSpPr>
          <p:spPr>
            <a:xfrm>
              <a:off x="820415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88" name="tx488"/>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89" name="tx489"/>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90" name="tx49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1" name="tx49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2" name="tx49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3" name="tx49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4" name="tx49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5" name="tx49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6" name="tx49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7" name="tx49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8" name="tx49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9" name="tx49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0" name="tx50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1" name="tx50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2" name="tx50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3" name="tx50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4" name="tx50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5" name="tx50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6" name="tx50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7" name="tx50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8" name="tx50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9" name="tx50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0" name="tx51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1" name="tx51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2" name="tx51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3" name="tx51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4" name="tx51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5" name="tx51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6" name="tx516"/>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7" name="tx517"/>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8" name="tx518"/>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9" name="tx519"/>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0" name="tx520"/>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21" name="tx521"/>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2" name="tx522"/>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23" name="tx523"/>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4" name="tx524"/>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5" name="tx525"/>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6" name="tx526"/>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7" name="tx527"/>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8" name="tx528"/>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9" name="tx529"/>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30" name="pic530"/>
            <p:cNvPicPr/>
            <p:nvPr/>
          </p:nvPicPr>
          <p:blipFill>
            <a:blip r:embed="rId2" cstate="print"/>
            <a:stretch>
              <a:fillRect/>
            </a:stretch>
          </p:blipFill>
          <p:spPr>
            <a:xfrm>
              <a:off x="4647033" y="5838594"/>
              <a:ext cx="2160000" cy="219455"/>
            </a:xfrm>
            <a:prstGeom prst="rect">
              <a:avLst/>
            </a:prstGeom>
          </p:spPr>
        </p:pic>
        <p:sp>
          <p:nvSpPr>
            <p:cNvPr id="531" name="pl531"/>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3" name="pl533"/>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4" name="pl534"/>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5" name="pl535"/>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6" name="pl536"/>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7" name="pl537"/>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pl538"/>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9" name="pl539"/>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0" name="pl540"/>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1" name="pl541"/>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2" name="pl542"/>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3" name="tx543"/>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4" name="tx544"/>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5" name="tx545"/>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6" name="tx546"/>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7" name="tx547"/>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8" name="tx548"/>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9" name="tx549"/>
            <p:cNvSpPr/>
            <p:nvPr/>
          </p:nvSpPr>
          <p:spPr>
            <a:xfrm>
              <a:off x="912452" y="1332266"/>
              <a:ext cx="272136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Libya, 2000-2025</a:t>
              </a:r>
            </a:p>
          </p:txBody>
        </p:sp>
        <p:sp>
          <p:nvSpPr>
            <p:cNvPr id="550" name="tx550"/>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51" name="tx551"/>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52" name="tx552"/>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10 out of 13 (77%) vaccines in the schedule achieved coverage of 90% or more. Vaccine coverage ranged from 85% to 97%.
Since 2001, estimates have been made for 7 new vaccines. HPVc is the newest vaccine reported (2023), which achieved 28% coverage in 2025.
In 2025, Libya reported stockouts of vaccines/supplies (BCG, MenA, and OPV) (more information on slide 8).</a:t>
            </a:r>
          </a:p>
        </p:txBody>
      </p:sp>
      <p:sp>
        <p:nvSpPr>
          <p:cNvPr id="5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11 antigens, remained unchanged for two, and declined for none, indicating overall progress in routine immunization performance; 10 achieved at least 90% coverage.</a:t>
            </a:r>
          </a:p>
        </p:txBody>
      </p:sp>
      <p:grpSp xmlns:pic="http://schemas.openxmlformats.org/drawingml/2006/picture">
        <p:nvGrpSpPr>
          <p:cNvPr id="555" name=""/>
          <p:cNvGrpSpPr/>
          <p:nvPr/>
        </p:nvGrpSpPr>
        <p:grpSpPr>
          <a:xfrm>
            <a:off x="292608" y="1005840"/>
            <a:ext cx="8595360" cy="28575"/>
            <a:chOff x="292608" y="1005840"/>
            <a:chExt cx="8595360" cy="28575"/>
          </a:xfrm>
        </p:grpSpPr>
        <p:sp>
          <p:nvSpPr>
            <p:cNvPr id="5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997568"/>
            </a:xfrm>
            <a:custGeom>
              <a:avLst/>
              <a:pathLst>
                <a:path w="6481656" h="997568">
                  <a:moveTo>
                    <a:pt x="0" y="79805"/>
                  </a:moveTo>
                  <a:lnTo>
                    <a:pt x="259266" y="119708"/>
                  </a:lnTo>
                  <a:lnTo>
                    <a:pt x="518532" y="79805"/>
                  </a:lnTo>
                  <a:lnTo>
                    <a:pt x="777798" y="0"/>
                  </a:lnTo>
                  <a:lnTo>
                    <a:pt x="1037065" y="0"/>
                  </a:lnTo>
                  <a:lnTo>
                    <a:pt x="1296331" y="39902"/>
                  </a:lnTo>
                  <a:lnTo>
                    <a:pt x="1555597" y="39902"/>
                  </a:lnTo>
                  <a:lnTo>
                    <a:pt x="1814863" y="39902"/>
                  </a:lnTo>
                  <a:lnTo>
                    <a:pt x="2074130" y="39902"/>
                  </a:lnTo>
                  <a:lnTo>
                    <a:pt x="2333396" y="39902"/>
                  </a:lnTo>
                  <a:lnTo>
                    <a:pt x="2592662" y="39902"/>
                  </a:lnTo>
                  <a:lnTo>
                    <a:pt x="2851928" y="0"/>
                  </a:lnTo>
                  <a:lnTo>
                    <a:pt x="3111195" y="0"/>
                  </a:lnTo>
                  <a:lnTo>
                    <a:pt x="3370461" y="39902"/>
                  </a:lnTo>
                  <a:lnTo>
                    <a:pt x="3629727" y="119708"/>
                  </a:lnTo>
                  <a:lnTo>
                    <a:pt x="3888994" y="39902"/>
                  </a:lnTo>
                  <a:lnTo>
                    <a:pt x="4148260" y="39902"/>
                  </a:lnTo>
                  <a:lnTo>
                    <a:pt x="4407526" y="0"/>
                  </a:lnTo>
                  <a:lnTo>
                    <a:pt x="4666792" y="997568"/>
                  </a:lnTo>
                  <a:lnTo>
                    <a:pt x="4926059" y="997568"/>
                  </a:lnTo>
                  <a:lnTo>
                    <a:pt x="5185325" y="997568"/>
                  </a:lnTo>
                  <a:lnTo>
                    <a:pt x="5444591" y="997568"/>
                  </a:lnTo>
                  <a:lnTo>
                    <a:pt x="5703857" y="997568"/>
                  </a:lnTo>
                  <a:lnTo>
                    <a:pt x="5963124" y="997568"/>
                  </a:lnTo>
                  <a:lnTo>
                    <a:pt x="6222390" y="359124"/>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997568"/>
            </a:xfrm>
            <a:custGeom>
              <a:avLst/>
              <a:pathLst>
                <a:path w="6481656" h="997568">
                  <a:moveTo>
                    <a:pt x="0" y="159610"/>
                  </a:moveTo>
                  <a:lnTo>
                    <a:pt x="259266" y="159610"/>
                  </a:lnTo>
                  <a:lnTo>
                    <a:pt x="518532" y="199513"/>
                  </a:lnTo>
                  <a:lnTo>
                    <a:pt x="777798" y="119708"/>
                  </a:lnTo>
                  <a:lnTo>
                    <a:pt x="1037065" y="39902"/>
                  </a:lnTo>
                  <a:lnTo>
                    <a:pt x="1296331" y="0"/>
                  </a:lnTo>
                  <a:lnTo>
                    <a:pt x="1555597" y="0"/>
                  </a:lnTo>
                  <a:lnTo>
                    <a:pt x="1814863" y="0"/>
                  </a:lnTo>
                  <a:lnTo>
                    <a:pt x="2074130" y="0"/>
                  </a:lnTo>
                  <a:lnTo>
                    <a:pt x="2333396" y="0"/>
                  </a:lnTo>
                  <a:lnTo>
                    <a:pt x="2592662" y="0"/>
                  </a:lnTo>
                  <a:lnTo>
                    <a:pt x="2851928" y="0"/>
                  </a:lnTo>
                  <a:lnTo>
                    <a:pt x="3111195" y="0"/>
                  </a:lnTo>
                  <a:lnTo>
                    <a:pt x="3370461" y="79805"/>
                  </a:lnTo>
                  <a:lnTo>
                    <a:pt x="3629727" y="159610"/>
                  </a:lnTo>
                  <a:lnTo>
                    <a:pt x="3888994" y="39902"/>
                  </a:lnTo>
                  <a:lnTo>
                    <a:pt x="4148260" y="39902"/>
                  </a:lnTo>
                  <a:lnTo>
                    <a:pt x="4407526" y="39902"/>
                  </a:lnTo>
                  <a:lnTo>
                    <a:pt x="4666792" y="997568"/>
                  </a:lnTo>
                  <a:lnTo>
                    <a:pt x="4926059" y="997568"/>
                  </a:lnTo>
                  <a:lnTo>
                    <a:pt x="5185325" y="997568"/>
                  </a:lnTo>
                  <a:lnTo>
                    <a:pt x="5444591" y="997568"/>
                  </a:lnTo>
                  <a:lnTo>
                    <a:pt x="5703857" y="997568"/>
                  </a:lnTo>
                  <a:lnTo>
                    <a:pt x="5963124" y="997568"/>
                  </a:lnTo>
                  <a:lnTo>
                    <a:pt x="6222390" y="478832"/>
                  </a:lnTo>
                  <a:lnTo>
                    <a:pt x="6481656" y="319221"/>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037470"/>
            </a:xfrm>
            <a:custGeom>
              <a:avLst/>
              <a:pathLst>
                <a:path w="6481656" h="1037470">
                  <a:moveTo>
                    <a:pt x="0" y="239416"/>
                  </a:moveTo>
                  <a:lnTo>
                    <a:pt x="259266" y="239416"/>
                  </a:lnTo>
                  <a:lnTo>
                    <a:pt x="518532" y="319221"/>
                  </a:lnTo>
                  <a:lnTo>
                    <a:pt x="777798" y="119708"/>
                  </a:lnTo>
                  <a:lnTo>
                    <a:pt x="1037065" y="0"/>
                  </a:lnTo>
                  <a:lnTo>
                    <a:pt x="1296331" y="79805"/>
                  </a:lnTo>
                  <a:lnTo>
                    <a:pt x="1555597" y="39902"/>
                  </a:lnTo>
                  <a:lnTo>
                    <a:pt x="1814863" y="39902"/>
                  </a:lnTo>
                  <a:lnTo>
                    <a:pt x="2074130" y="39902"/>
                  </a:lnTo>
                  <a:lnTo>
                    <a:pt x="2333396" y="39902"/>
                  </a:lnTo>
                  <a:lnTo>
                    <a:pt x="2592662" y="39902"/>
                  </a:lnTo>
                  <a:lnTo>
                    <a:pt x="2851928" y="39902"/>
                  </a:lnTo>
                  <a:lnTo>
                    <a:pt x="3111195" y="39902"/>
                  </a:lnTo>
                  <a:lnTo>
                    <a:pt x="3370461" y="119708"/>
                  </a:lnTo>
                  <a:lnTo>
                    <a:pt x="3629727" y="239416"/>
                  </a:lnTo>
                  <a:lnTo>
                    <a:pt x="3888994" y="39902"/>
                  </a:lnTo>
                  <a:lnTo>
                    <a:pt x="4148260" y="79805"/>
                  </a:lnTo>
                  <a:lnTo>
                    <a:pt x="4407526" y="159610"/>
                  </a:lnTo>
                  <a:lnTo>
                    <a:pt x="4666792" y="1037470"/>
                  </a:lnTo>
                  <a:lnTo>
                    <a:pt x="4926059" y="1037470"/>
                  </a:lnTo>
                  <a:lnTo>
                    <a:pt x="5185325" y="1037470"/>
                  </a:lnTo>
                  <a:lnTo>
                    <a:pt x="5444591" y="1037470"/>
                  </a:lnTo>
                  <a:lnTo>
                    <a:pt x="5703857" y="1037470"/>
                  </a:lnTo>
                  <a:lnTo>
                    <a:pt x="5963124" y="1037470"/>
                  </a:lnTo>
                  <a:lnTo>
                    <a:pt x="6222390" y="399027"/>
                  </a:lnTo>
                  <a:lnTo>
                    <a:pt x="6481656" y="239416"/>
                  </a:lnTo>
                </a:path>
              </a:pathLst>
            </a:custGeom>
            <a:ln w="27101" cap="flat">
              <a:solidFill>
                <a:srgbClr val="00BFC4">
                  <a:alpha val="100000"/>
                </a:srgbClr>
              </a:solidFill>
              <a:prstDash val="solid"/>
              <a:round/>
            </a:ln>
          </p:spPr>
          <p:txBody>
            <a:bodyPr/>
            <a:lstStyle/>
            <a:p/>
          </p:txBody>
        </p:sp>
        <p:sp>
          <p:nvSpPr>
            <p:cNvPr id="31" name="pl31"/>
            <p:cNvSpPr/>
            <p:nvPr/>
          </p:nvSpPr>
          <p:spPr>
            <a:xfrm>
              <a:off x="1698285" y="1398418"/>
              <a:ext cx="6222390" cy="997568"/>
            </a:xfrm>
            <a:custGeom>
              <a:avLst/>
              <a:pathLst>
                <a:path w="6222390" h="997568">
                  <a:moveTo>
                    <a:pt x="0" y="638443"/>
                  </a:moveTo>
                  <a:lnTo>
                    <a:pt x="259266" y="438929"/>
                  </a:lnTo>
                  <a:lnTo>
                    <a:pt x="518532" y="279319"/>
                  </a:lnTo>
                  <a:lnTo>
                    <a:pt x="777798" y="79805"/>
                  </a:lnTo>
                  <a:lnTo>
                    <a:pt x="1037065" y="79805"/>
                  </a:lnTo>
                  <a:lnTo>
                    <a:pt x="1296331" y="39902"/>
                  </a:lnTo>
                  <a:lnTo>
                    <a:pt x="1555597" y="0"/>
                  </a:lnTo>
                  <a:lnTo>
                    <a:pt x="1814863" y="0"/>
                  </a:lnTo>
                  <a:lnTo>
                    <a:pt x="2074130" y="0"/>
                  </a:lnTo>
                  <a:lnTo>
                    <a:pt x="2333396" y="0"/>
                  </a:lnTo>
                  <a:lnTo>
                    <a:pt x="2592662" y="0"/>
                  </a:lnTo>
                  <a:lnTo>
                    <a:pt x="2851928" y="0"/>
                  </a:lnTo>
                  <a:lnTo>
                    <a:pt x="3111195" y="79805"/>
                  </a:lnTo>
                  <a:lnTo>
                    <a:pt x="3370461" y="199513"/>
                  </a:lnTo>
                  <a:lnTo>
                    <a:pt x="3629727" y="0"/>
                  </a:lnTo>
                  <a:lnTo>
                    <a:pt x="3888994" y="39902"/>
                  </a:lnTo>
                  <a:lnTo>
                    <a:pt x="4148260" y="119708"/>
                  </a:lnTo>
                  <a:lnTo>
                    <a:pt x="4407526" y="997568"/>
                  </a:lnTo>
                  <a:lnTo>
                    <a:pt x="4666792" y="997568"/>
                  </a:lnTo>
                  <a:lnTo>
                    <a:pt x="4926059" y="997568"/>
                  </a:lnTo>
                  <a:lnTo>
                    <a:pt x="5185325" y="997568"/>
                  </a:lnTo>
                  <a:lnTo>
                    <a:pt x="5444591" y="997568"/>
                  </a:lnTo>
                  <a:lnTo>
                    <a:pt x="5703857" y="997568"/>
                  </a:lnTo>
                  <a:lnTo>
                    <a:pt x="5963124" y="678346"/>
                  </a:lnTo>
                  <a:lnTo>
                    <a:pt x="6222390" y="47883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8388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199848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3421" y="1239372"/>
              <a:ext cx="246521" cy="151227"/>
            </a:xfrm>
            <a:custGeom>
              <a:avLst/>
              <a:pathLst>
                <a:path w="246521" h="151227">
                  <a:moveTo>
                    <a:pt x="246521" y="0"/>
                  </a:moveTo>
                  <a:lnTo>
                    <a:pt x="0" y="151227"/>
                  </a:lnTo>
                </a:path>
              </a:pathLst>
            </a:custGeom>
          </p:spPr>
          <p:txBody>
            <a:bodyPr/>
            <a:lstStyle/>
            <a:p/>
          </p:txBody>
        </p:sp>
        <p:sp>
          <p:nvSpPr>
            <p:cNvPr id="42" name="pl42"/>
            <p:cNvSpPr/>
            <p:nvPr/>
          </p:nvSpPr>
          <p:spPr>
            <a:xfrm>
              <a:off x="7937828" y="1497157"/>
              <a:ext cx="242113" cy="56844"/>
            </a:xfrm>
            <a:custGeom>
              <a:avLst/>
              <a:pathLst>
                <a:path w="242113" h="56844">
                  <a:moveTo>
                    <a:pt x="242113" y="0"/>
                  </a:moveTo>
                  <a:lnTo>
                    <a:pt x="0" y="56844"/>
                  </a:lnTo>
                </a:path>
              </a:pathLst>
            </a:custGeom>
          </p:spPr>
          <p:txBody>
            <a:bodyPr/>
            <a:lstStyle/>
            <a:p/>
          </p:txBody>
        </p:sp>
        <p:sp>
          <p:nvSpPr>
            <p:cNvPr id="43" name="pl43"/>
            <p:cNvSpPr/>
            <p:nvPr/>
          </p:nvSpPr>
          <p:spPr>
            <a:xfrm>
              <a:off x="7937185" y="1682595"/>
              <a:ext cx="242756" cy="71429"/>
            </a:xfrm>
            <a:custGeom>
              <a:avLst/>
              <a:pathLst>
                <a:path w="242756" h="71429">
                  <a:moveTo>
                    <a:pt x="242756" y="71429"/>
                  </a:moveTo>
                  <a:lnTo>
                    <a:pt x="0" y="0"/>
                  </a:lnTo>
                </a:path>
              </a:pathLst>
            </a:custGeom>
          </p:spPr>
          <p:txBody>
            <a:bodyPr/>
            <a:lstStyle/>
            <a:p/>
          </p:txBody>
        </p:sp>
        <p:sp>
          <p:nvSpPr>
            <p:cNvPr id="44" name="pl44"/>
            <p:cNvSpPr/>
            <p:nvPr/>
          </p:nvSpPr>
          <p:spPr>
            <a:xfrm>
              <a:off x="7934224" y="1884594"/>
              <a:ext cx="245718" cy="133193"/>
            </a:xfrm>
            <a:custGeom>
              <a:avLst/>
              <a:pathLst>
                <a:path w="245718" h="133193">
                  <a:moveTo>
                    <a:pt x="245718" y="133193"/>
                  </a:moveTo>
                  <a:lnTo>
                    <a:pt x="0" y="0"/>
                  </a:lnTo>
                </a:path>
              </a:pathLst>
            </a:custGeom>
          </p:spPr>
          <p:txBody>
            <a:bodyPr/>
            <a:lstStyle/>
            <a:p/>
          </p:txBody>
        </p:sp>
        <p:sp>
          <p:nvSpPr>
            <p:cNvPr id="45" name="pg45"/>
            <p:cNvSpPr/>
            <p:nvPr/>
          </p:nvSpPr>
          <p:spPr>
            <a:xfrm>
              <a:off x="8111362" y="112528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16612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140055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44139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49" name="pg49"/>
            <p:cNvSpPr/>
            <p:nvPr/>
          </p:nvSpPr>
          <p:spPr>
            <a:xfrm>
              <a:off x="8111362" y="167507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71591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90%</a:t>
              </a:r>
            </a:p>
          </p:txBody>
        </p:sp>
        <p:sp>
          <p:nvSpPr>
            <p:cNvPr id="51" name="pg51"/>
            <p:cNvSpPr/>
            <p:nvPr/>
          </p:nvSpPr>
          <p:spPr>
            <a:xfrm>
              <a:off x="8111362" y="194922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99006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379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Libya,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93%.
DTP3 coverage - a marker of how well countries are delivering immunization services to children - achieved the 90% target.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611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652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693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3873933"/>
              <a:ext cx="1379037" cy="222963"/>
            </a:xfrm>
            <a:prstGeom prst="rect">
              <a:avLst/>
            </a:prstGeom>
            <a:solidFill>
              <a:srgbClr val="D9D9D9">
                <a:alpha val="60000"/>
              </a:srgbClr>
            </a:solidFill>
          </p:spPr>
          <p:txBody>
            <a:bodyPr/>
            <a:lstStyle/>
            <a:p/>
          </p:txBody>
        </p:sp>
        <p:sp>
          <p:nvSpPr>
            <p:cNvPr id="9" name="pl9"/>
            <p:cNvSpPr/>
            <p:nvPr/>
          </p:nvSpPr>
          <p:spPr>
            <a:xfrm>
              <a:off x="1448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00455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591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16492"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278137"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338754"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916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0811"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61017"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61017"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581223"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81223"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8122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8122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014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6014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601428"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601428"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601428"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601428"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601428"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142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740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266298"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058042"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167258"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172268"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347228"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358506"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345385"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36997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352316"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365513"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365513"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39018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38133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38129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41227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37256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36371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38575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39010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2097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6138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0180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792535" y="3873933"/>
              <a:ext cx="1379037" cy="222963"/>
            </a:xfrm>
            <a:prstGeom prst="rect">
              <a:avLst/>
            </a:prstGeom>
            <a:solidFill>
              <a:srgbClr val="D9D9D9">
                <a:alpha val="60000"/>
              </a:srgbClr>
            </a:solidFill>
          </p:spPr>
          <p:txBody>
            <a:bodyPr/>
            <a:lstStyle/>
            <a:p/>
          </p:txBody>
        </p:sp>
        <p:sp>
          <p:nvSpPr>
            <p:cNvPr id="57" name="pl57"/>
            <p:cNvSpPr/>
            <p:nvPr/>
          </p:nvSpPr>
          <p:spPr>
            <a:xfrm>
              <a:off x="277554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331949"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18377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10038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262033"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484296"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726764"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2746969"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286820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949026"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969232"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969232"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98943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98943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00964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02984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02984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02984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02984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02984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05005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05005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198752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250193"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411839"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634101"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555267"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55338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26656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2737781"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275798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2740364"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276053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277376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2794012"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2809754"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2809715"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2840691"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2814140"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2814140"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281233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2838732"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6584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0625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466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241161" y="3873933"/>
              <a:ext cx="1379037" cy="222963"/>
            </a:xfrm>
            <a:prstGeom prst="rect">
              <a:avLst/>
            </a:prstGeom>
            <a:solidFill>
              <a:srgbClr val="D9D9D9">
                <a:alpha val="60000"/>
              </a:srgbClr>
            </a:solidFill>
          </p:spPr>
          <p:txBody>
            <a:bodyPr/>
            <a:lstStyle/>
            <a:p/>
          </p:txBody>
        </p:sp>
        <p:sp>
          <p:nvSpPr>
            <p:cNvPr id="105" name="pl105"/>
            <p:cNvSpPr/>
            <p:nvPr/>
          </p:nvSpPr>
          <p:spPr>
            <a:xfrm>
              <a:off x="430499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386139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34695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013745"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134979"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23600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27641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31683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316830"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4417858"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4458270"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4478475"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4478475"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4478475"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4478475"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478475"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449868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49868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49868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49868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49868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49868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49676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163550"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391488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064511"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069521"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12324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1143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188951"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242638"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289317"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267230"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262766"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267152"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262766"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28743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278586"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278547"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269813"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26096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283011"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1070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5111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152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4689788" y="3793418"/>
              <a:ext cx="1379037" cy="235349"/>
            </a:xfrm>
            <a:prstGeom prst="rect">
              <a:avLst/>
            </a:prstGeom>
            <a:solidFill>
              <a:srgbClr val="D9D9D9">
                <a:alpha val="60000"/>
              </a:srgbClr>
            </a:solidFill>
          </p:spPr>
          <p:txBody>
            <a:bodyPr/>
            <a:lstStyle/>
            <a:p/>
          </p:txBody>
        </p:sp>
        <p:sp>
          <p:nvSpPr>
            <p:cNvPr id="153" name="pl153"/>
            <p:cNvSpPr/>
            <p:nvPr/>
          </p:nvSpPr>
          <p:spPr>
            <a:xfrm>
              <a:off x="557176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12817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219903"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5300726"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5300726"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5401754"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566442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5765456"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5846279"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5866485"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886690"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5886690"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5886690"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5906896"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5927102"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5927102"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5927102"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5927102"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5947307"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594730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4803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5369709"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5450531"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5450531"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5551560"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5470844"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556294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5635034"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5655239"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5657822"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5671020"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5670981"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5691265"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5706967"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5737943"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5711393"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5715779"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5727212"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570958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5556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9597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3638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4096896"/>
              <a:ext cx="1379037" cy="222963"/>
            </a:xfrm>
            <a:prstGeom prst="rect">
              <a:avLst/>
            </a:prstGeom>
            <a:solidFill>
              <a:srgbClr val="D9D9D9">
                <a:alpha val="60000"/>
              </a:srgbClr>
            </a:solidFill>
          </p:spPr>
          <p:txBody>
            <a:bodyPr/>
            <a:lstStyle/>
            <a:p/>
          </p:txBody>
        </p:sp>
        <p:sp>
          <p:nvSpPr>
            <p:cNvPr id="199" name="pl199"/>
            <p:cNvSpPr/>
            <p:nvPr/>
          </p:nvSpPr>
          <p:spPr>
            <a:xfrm>
              <a:off x="714162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69803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622400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749352"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6769558"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789763"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691099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27470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7294905"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7315111"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733531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33531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355522"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37572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3757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3757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39593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39593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39593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3959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39593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39593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637381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6899158"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691936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6939569"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7060803"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7072188"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7083660"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7121528"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7124072"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711968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7135388"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7146821"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7164405"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7160019"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7175838"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72067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7167066"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7158215"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7180263"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718022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0042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4084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8125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7587040" y="3873933"/>
              <a:ext cx="1379037" cy="222963"/>
            </a:xfrm>
            <a:prstGeom prst="rect">
              <a:avLst/>
            </a:prstGeom>
            <a:solidFill>
              <a:srgbClr val="D9D9D9">
                <a:alpha val="60000"/>
              </a:srgbClr>
            </a:solidFill>
          </p:spPr>
          <p:txBody>
            <a:bodyPr/>
            <a:lstStyle/>
            <a:p/>
          </p:txBody>
        </p:sp>
        <p:sp>
          <p:nvSpPr>
            <p:cNvPr id="247" name="pl247"/>
            <p:cNvSpPr/>
            <p:nvPr/>
          </p:nvSpPr>
          <p:spPr>
            <a:xfrm>
              <a:off x="85094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806583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76120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97571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01612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8036333"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8096950"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844044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8561681"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8662709"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8703120"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8703120"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878394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804149"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824354"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82435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82435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844560"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8844560"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8844560"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884456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88445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7761819"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8125522"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8165933"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8186139"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8246756"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8590252"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835916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8451464"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8491875"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8487411"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8563809"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8588517"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8635196"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8595486"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8595448"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8624465"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8606842"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8628890"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8628851"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8633237"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94529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98570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02611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9035667" y="3072659"/>
              <a:ext cx="1379037" cy="264768"/>
            </a:xfrm>
            <a:prstGeom prst="rect">
              <a:avLst/>
            </a:prstGeom>
            <a:solidFill>
              <a:srgbClr val="D9D9D9">
                <a:alpha val="60000"/>
              </a:srgbClr>
            </a:solidFill>
          </p:spPr>
          <p:txBody>
            <a:bodyPr/>
            <a:lstStyle/>
            <a:p/>
          </p:txBody>
        </p:sp>
        <p:sp>
          <p:nvSpPr>
            <p:cNvPr id="295" name="pl295"/>
            <p:cNvSpPr/>
            <p:nvPr/>
          </p:nvSpPr>
          <p:spPr>
            <a:xfrm>
              <a:off x="939229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894870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908084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9383931"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9646605"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9788045"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9848662"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9949690"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9949690"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0131541"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015174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0212364"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0212364"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0232569"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0232569"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0272981"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0293186"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0293186"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029318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923065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9533737"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9796410"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9937850"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9998467"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9778193"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9756106"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9915832"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9949235"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0001119"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9983496"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0016899"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0016938"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005727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0073091"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0055468"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0081864"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32" name="pl332"/>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109015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113056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1709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6" name="rc336"/>
            <p:cNvSpPr/>
            <p:nvPr/>
          </p:nvSpPr>
          <p:spPr>
            <a:xfrm>
              <a:off x="10484293" y="3205044"/>
              <a:ext cx="1379037" cy="282419"/>
            </a:xfrm>
            <a:prstGeom prst="rect">
              <a:avLst/>
            </a:prstGeom>
            <a:solidFill>
              <a:srgbClr val="D9D9D9">
                <a:alpha val="60000"/>
              </a:srgbClr>
            </a:solidFill>
          </p:spPr>
          <p:txBody>
            <a:bodyPr/>
            <a:lstStyle/>
            <a:p/>
          </p:txBody>
        </p:sp>
        <p:sp>
          <p:nvSpPr>
            <p:cNvPr id="337" name="pl337"/>
            <p:cNvSpPr/>
            <p:nvPr/>
          </p:nvSpPr>
          <p:spPr>
            <a:xfrm>
              <a:off x="1067927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38" name="tx338"/>
            <p:cNvSpPr/>
            <p:nvPr/>
          </p:nvSpPr>
          <p:spPr>
            <a:xfrm>
              <a:off x="10235686"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44%</a:t>
              </a:r>
            </a:p>
          </p:txBody>
        </p:sp>
        <p:sp>
          <p:nvSpPr>
            <p:cNvPr id="339" name="pt339"/>
            <p:cNvSpPr/>
            <p:nvPr/>
          </p:nvSpPr>
          <p:spPr>
            <a:xfrm>
              <a:off x="1054967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0" name="pt340"/>
            <p:cNvSpPr/>
            <p:nvPr/>
          </p:nvSpPr>
          <p:spPr>
            <a:xfrm>
              <a:off x="10893174" y="49919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1" name="pt341"/>
            <p:cNvSpPr/>
            <p:nvPr/>
          </p:nvSpPr>
          <p:spPr>
            <a:xfrm>
              <a:off x="11054820" y="47095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2" name="pt342"/>
            <p:cNvSpPr/>
            <p:nvPr/>
          </p:nvSpPr>
          <p:spPr>
            <a:xfrm>
              <a:off x="1105482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3" name="pt343"/>
            <p:cNvSpPr/>
            <p:nvPr/>
          </p:nvSpPr>
          <p:spPr>
            <a:xfrm>
              <a:off x="11155848" y="41447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11418522"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11418522"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11479139" y="32974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11519550" y="30150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1151955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1600373"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11620579" y="21677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11660990"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11701401" y="1602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11721607" y="13205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1174181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tx355"/>
            <p:cNvSpPr/>
            <p:nvPr/>
          </p:nvSpPr>
          <p:spPr>
            <a:xfrm>
              <a:off x="10699484"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56" name="tx356"/>
            <p:cNvSpPr/>
            <p:nvPr/>
          </p:nvSpPr>
          <p:spPr>
            <a:xfrm>
              <a:off x="11042980" y="501232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57" name="tx357"/>
            <p:cNvSpPr/>
            <p:nvPr/>
          </p:nvSpPr>
          <p:spPr>
            <a:xfrm>
              <a:off x="11204625" y="472990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58" name="tx358"/>
            <p:cNvSpPr/>
            <p:nvPr/>
          </p:nvSpPr>
          <p:spPr>
            <a:xfrm>
              <a:off x="11204625" y="444553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59" name="tx359"/>
            <p:cNvSpPr/>
            <p:nvPr/>
          </p:nvSpPr>
          <p:spPr>
            <a:xfrm>
              <a:off x="11305654" y="415962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60" name="tx360"/>
            <p:cNvSpPr/>
            <p:nvPr/>
          </p:nvSpPr>
          <p:spPr>
            <a:xfrm>
              <a:off x="11189654" y="388264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61" name="tx361"/>
            <p:cNvSpPr/>
            <p:nvPr/>
          </p:nvSpPr>
          <p:spPr>
            <a:xfrm>
              <a:off x="11207199" y="359828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62" name="tx362"/>
            <p:cNvSpPr/>
            <p:nvPr/>
          </p:nvSpPr>
          <p:spPr>
            <a:xfrm>
              <a:off x="11276628" y="33178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63" name="tx363"/>
            <p:cNvSpPr/>
            <p:nvPr/>
          </p:nvSpPr>
          <p:spPr>
            <a:xfrm>
              <a:off x="11348054" y="303441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64" name="tx364"/>
            <p:cNvSpPr/>
            <p:nvPr/>
          </p:nvSpPr>
          <p:spPr>
            <a:xfrm>
              <a:off x="11303841" y="27529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65" name="tx365"/>
            <p:cNvSpPr/>
            <p:nvPr/>
          </p:nvSpPr>
          <p:spPr>
            <a:xfrm>
              <a:off x="11371466" y="247054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66" name="tx366"/>
            <p:cNvSpPr/>
            <p:nvPr/>
          </p:nvSpPr>
          <p:spPr>
            <a:xfrm>
              <a:off x="11409334" y="218614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367" name="tx367"/>
            <p:cNvSpPr/>
            <p:nvPr/>
          </p:nvSpPr>
          <p:spPr>
            <a:xfrm>
              <a:off x="11445320" y="190026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68" name="tx368"/>
            <p:cNvSpPr/>
            <p:nvPr/>
          </p:nvSpPr>
          <p:spPr>
            <a:xfrm>
              <a:off x="11481306" y="162328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69" name="tx369"/>
            <p:cNvSpPr/>
            <p:nvPr/>
          </p:nvSpPr>
          <p:spPr>
            <a:xfrm>
              <a:off x="11505898" y="133892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70" name="tx370"/>
            <p:cNvSpPr/>
            <p:nvPr/>
          </p:nvSpPr>
          <p:spPr>
            <a:xfrm>
              <a:off x="11504095"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71" name="rc37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72" name="rc37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374" name="rc37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(90%)</a:t>
              </a:r>
            </a:p>
          </p:txBody>
        </p:sp>
        <p:sp>
          <p:nvSpPr>
            <p:cNvPr id="376" name="rc37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(90%)</a:t>
              </a:r>
            </a:p>
          </p:txBody>
        </p:sp>
        <p:sp>
          <p:nvSpPr>
            <p:cNvPr id="378" name="rc37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(90%)</a:t>
              </a:r>
            </a:p>
          </p:txBody>
        </p:sp>
        <p:sp>
          <p:nvSpPr>
            <p:cNvPr id="380" name="rc38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(93%)</a:t>
              </a:r>
            </a:p>
          </p:txBody>
        </p:sp>
        <p:sp>
          <p:nvSpPr>
            <p:cNvPr id="382" name="rc38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(85%)</a:t>
              </a:r>
            </a:p>
          </p:txBody>
        </p:sp>
        <p:sp>
          <p:nvSpPr>
            <p:cNvPr id="384" name="rc38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(92%)</a:t>
              </a:r>
            </a:p>
          </p:txBody>
        </p:sp>
        <p:sp>
          <p:nvSpPr>
            <p:cNvPr id="386" name="rc38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(86%)</a:t>
              </a:r>
            </a:p>
          </p:txBody>
        </p:sp>
        <p:sp>
          <p:nvSpPr>
            <p:cNvPr id="388" name="pl38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89" name="pl38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7611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11652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15693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tx393"/>
            <p:cNvSpPr/>
            <p:nvPr/>
          </p:nvSpPr>
          <p:spPr>
            <a:xfrm rot="-5400000">
              <a:off x="2940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4" name="tx394"/>
            <p:cNvSpPr/>
            <p:nvPr/>
          </p:nvSpPr>
          <p:spPr>
            <a:xfrm rot="-5400000">
              <a:off x="6988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5" name="tx395"/>
            <p:cNvSpPr/>
            <p:nvPr/>
          </p:nvSpPr>
          <p:spPr>
            <a:xfrm rot="-5400000">
              <a:off x="110295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6" name="tx396"/>
            <p:cNvSpPr/>
            <p:nvPr/>
          </p:nvSpPr>
          <p:spPr>
            <a:xfrm rot="-5400000">
              <a:off x="150638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7" name="pl397"/>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98" name="pl398"/>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22097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26138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30180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tx402"/>
            <p:cNvSpPr/>
            <p:nvPr/>
          </p:nvSpPr>
          <p:spPr>
            <a:xfrm rot="-5400000">
              <a:off x="174264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3" name="tx403"/>
            <p:cNvSpPr/>
            <p:nvPr/>
          </p:nvSpPr>
          <p:spPr>
            <a:xfrm rot="-5400000">
              <a:off x="214749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4" name="tx404"/>
            <p:cNvSpPr/>
            <p:nvPr/>
          </p:nvSpPr>
          <p:spPr>
            <a:xfrm rot="-5400000">
              <a:off x="255157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5" name="tx405"/>
            <p:cNvSpPr/>
            <p:nvPr/>
          </p:nvSpPr>
          <p:spPr>
            <a:xfrm rot="-5400000">
              <a:off x="29550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6" name="pl406"/>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7" name="pl407"/>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36584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40625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4466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tx411"/>
            <p:cNvSpPr/>
            <p:nvPr/>
          </p:nvSpPr>
          <p:spPr>
            <a:xfrm rot="-5400000">
              <a:off x="319126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12" name="tx412"/>
            <p:cNvSpPr/>
            <p:nvPr/>
          </p:nvSpPr>
          <p:spPr>
            <a:xfrm rot="-5400000">
              <a:off x="35961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3" name="tx413"/>
            <p:cNvSpPr/>
            <p:nvPr/>
          </p:nvSpPr>
          <p:spPr>
            <a:xfrm rot="-5400000">
              <a:off x="400020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4" name="tx414"/>
            <p:cNvSpPr/>
            <p:nvPr/>
          </p:nvSpPr>
          <p:spPr>
            <a:xfrm rot="-5400000">
              <a:off x="440363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5" name="pl41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6" name="pl41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51070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55111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59152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tx420"/>
            <p:cNvSpPr/>
            <p:nvPr/>
          </p:nvSpPr>
          <p:spPr>
            <a:xfrm rot="-5400000">
              <a:off x="463989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1" name="tx421"/>
            <p:cNvSpPr/>
            <p:nvPr/>
          </p:nvSpPr>
          <p:spPr>
            <a:xfrm rot="-5400000">
              <a:off x="50447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2" name="tx422"/>
            <p:cNvSpPr/>
            <p:nvPr/>
          </p:nvSpPr>
          <p:spPr>
            <a:xfrm rot="-5400000">
              <a:off x="54488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3" name="tx423"/>
            <p:cNvSpPr/>
            <p:nvPr/>
          </p:nvSpPr>
          <p:spPr>
            <a:xfrm rot="-5400000">
              <a:off x="58522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4" name="pl424"/>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65556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69597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73638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608851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0" name="tx430"/>
            <p:cNvSpPr/>
            <p:nvPr/>
          </p:nvSpPr>
          <p:spPr>
            <a:xfrm rot="-5400000">
              <a:off x="649336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1" name="tx431"/>
            <p:cNvSpPr/>
            <p:nvPr/>
          </p:nvSpPr>
          <p:spPr>
            <a:xfrm rot="-5400000">
              <a:off x="68974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2" name="tx432"/>
            <p:cNvSpPr/>
            <p:nvPr/>
          </p:nvSpPr>
          <p:spPr>
            <a:xfrm rot="-5400000">
              <a:off x="73008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3" name="pl43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80042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84084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88125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tx438"/>
            <p:cNvSpPr/>
            <p:nvPr/>
          </p:nvSpPr>
          <p:spPr>
            <a:xfrm rot="-5400000">
              <a:off x="753714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9" name="tx439"/>
            <p:cNvSpPr/>
            <p:nvPr/>
          </p:nvSpPr>
          <p:spPr>
            <a:xfrm rot="-5400000">
              <a:off x="794199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0" name="tx440"/>
            <p:cNvSpPr/>
            <p:nvPr/>
          </p:nvSpPr>
          <p:spPr>
            <a:xfrm rot="-5400000">
              <a:off x="834608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1" name="tx441"/>
            <p:cNvSpPr/>
            <p:nvPr/>
          </p:nvSpPr>
          <p:spPr>
            <a:xfrm rot="-5400000">
              <a:off x="87495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2" name="pl442"/>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3" name="pl443"/>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94529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98570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102611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tx447"/>
            <p:cNvSpPr/>
            <p:nvPr/>
          </p:nvSpPr>
          <p:spPr>
            <a:xfrm rot="-5400000">
              <a:off x="898577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8" name="tx448"/>
            <p:cNvSpPr/>
            <p:nvPr/>
          </p:nvSpPr>
          <p:spPr>
            <a:xfrm rot="-5400000">
              <a:off x="939062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9" name="tx449"/>
            <p:cNvSpPr/>
            <p:nvPr/>
          </p:nvSpPr>
          <p:spPr>
            <a:xfrm rot="-5400000">
              <a:off x="97947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0" name="tx450"/>
            <p:cNvSpPr/>
            <p:nvPr/>
          </p:nvSpPr>
          <p:spPr>
            <a:xfrm rot="-5400000">
              <a:off x="101981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1" name="pl451"/>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2" name="pl452"/>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09015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13056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1709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1043439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7" name="tx457"/>
            <p:cNvSpPr/>
            <p:nvPr/>
          </p:nvSpPr>
          <p:spPr>
            <a:xfrm rot="-5400000">
              <a:off x="1083924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8" name="tx458"/>
            <p:cNvSpPr/>
            <p:nvPr/>
          </p:nvSpPr>
          <p:spPr>
            <a:xfrm rot="-5400000">
              <a:off x="1124333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9" name="tx459"/>
            <p:cNvSpPr/>
            <p:nvPr/>
          </p:nvSpPr>
          <p:spPr>
            <a:xfrm rot="-5400000">
              <a:off x="11646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0" name="tx46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1" name="tx46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2" name="pt46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3" name="pt46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4" name="pt46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5" name="pt46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7" name="pt46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8" name="tx46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69" name="tx46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70" name="tx47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71" name="tx47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72" name="tx47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73" name="tx47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74" name="tx474"/>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75" name="tx47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76" name="tx476"/>
            <p:cNvSpPr/>
            <p:nvPr/>
          </p:nvSpPr>
          <p:spPr>
            <a:xfrm>
              <a:off x="5433256" y="6568512"/>
              <a:ext cx="643007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lby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759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959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158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359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558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758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01034"/>
              <a:ext cx="239888" cy="114962"/>
            </a:xfrm>
            <a:prstGeom prst="rect">
              <a:avLst/>
            </a:prstGeom>
            <a:solidFill>
              <a:srgbClr val="1CABE2">
                <a:alpha val="85098"/>
              </a:srgbClr>
            </a:solidFill>
          </p:spPr>
          <p:txBody>
            <a:bodyPr/>
            <a:lstStyle/>
            <a:p/>
          </p:txBody>
        </p:sp>
        <p:sp>
          <p:nvSpPr>
            <p:cNvPr id="24" name="rc24"/>
            <p:cNvSpPr/>
            <p:nvPr/>
          </p:nvSpPr>
          <p:spPr>
            <a:xfrm>
              <a:off x="1562816" y="3957137"/>
              <a:ext cx="239888" cy="158860"/>
            </a:xfrm>
            <a:prstGeom prst="rect">
              <a:avLst/>
            </a:prstGeom>
            <a:solidFill>
              <a:srgbClr val="1CABE2">
                <a:alpha val="85098"/>
              </a:srgbClr>
            </a:solidFill>
          </p:spPr>
          <p:txBody>
            <a:bodyPr/>
            <a:lstStyle/>
            <a:p/>
          </p:txBody>
        </p:sp>
        <p:sp>
          <p:nvSpPr>
            <p:cNvPr id="25" name="rc25"/>
            <p:cNvSpPr/>
            <p:nvPr/>
          </p:nvSpPr>
          <p:spPr>
            <a:xfrm>
              <a:off x="1829360" y="3992024"/>
              <a:ext cx="239888" cy="123973"/>
            </a:xfrm>
            <a:prstGeom prst="rect">
              <a:avLst/>
            </a:prstGeom>
            <a:solidFill>
              <a:srgbClr val="1CABE2">
                <a:alpha val="85098"/>
              </a:srgbClr>
            </a:solidFill>
          </p:spPr>
          <p:txBody>
            <a:bodyPr/>
            <a:lstStyle/>
            <a:p/>
          </p:txBody>
        </p:sp>
        <p:sp>
          <p:nvSpPr>
            <p:cNvPr id="26" name="rc26"/>
            <p:cNvSpPr/>
            <p:nvPr/>
          </p:nvSpPr>
          <p:spPr>
            <a:xfrm>
              <a:off x="2095903" y="4073018"/>
              <a:ext cx="239888" cy="42979"/>
            </a:xfrm>
            <a:prstGeom prst="rect">
              <a:avLst/>
            </a:prstGeom>
            <a:solidFill>
              <a:srgbClr val="1CABE2">
                <a:alpha val="85098"/>
              </a:srgbClr>
            </a:solidFill>
          </p:spPr>
          <p:txBody>
            <a:bodyPr/>
            <a:lstStyle/>
            <a:p/>
          </p:txBody>
        </p:sp>
        <p:sp>
          <p:nvSpPr>
            <p:cNvPr id="27" name="rc27"/>
            <p:cNvSpPr/>
            <p:nvPr/>
          </p:nvSpPr>
          <p:spPr>
            <a:xfrm>
              <a:off x="2362446" y="4071216"/>
              <a:ext cx="239888" cy="44781"/>
            </a:xfrm>
            <a:prstGeom prst="rect">
              <a:avLst/>
            </a:prstGeom>
            <a:solidFill>
              <a:srgbClr val="1CABE2">
                <a:alpha val="85098"/>
              </a:srgbClr>
            </a:solidFill>
          </p:spPr>
          <p:txBody>
            <a:bodyPr/>
            <a:lstStyle/>
            <a:p/>
          </p:txBody>
        </p:sp>
        <p:sp>
          <p:nvSpPr>
            <p:cNvPr id="28" name="rc28"/>
            <p:cNvSpPr/>
            <p:nvPr/>
          </p:nvSpPr>
          <p:spPr>
            <a:xfrm>
              <a:off x="2628989" y="4022354"/>
              <a:ext cx="239888" cy="93643"/>
            </a:xfrm>
            <a:prstGeom prst="rect">
              <a:avLst/>
            </a:prstGeom>
            <a:solidFill>
              <a:srgbClr val="1CABE2">
                <a:alpha val="85098"/>
              </a:srgbClr>
            </a:solidFill>
          </p:spPr>
          <p:txBody>
            <a:bodyPr/>
            <a:lstStyle/>
            <a:p/>
          </p:txBody>
        </p:sp>
        <p:sp>
          <p:nvSpPr>
            <p:cNvPr id="29" name="rc29"/>
            <p:cNvSpPr/>
            <p:nvPr/>
          </p:nvSpPr>
          <p:spPr>
            <a:xfrm>
              <a:off x="2895532" y="4020212"/>
              <a:ext cx="239888" cy="95785"/>
            </a:xfrm>
            <a:prstGeom prst="rect">
              <a:avLst/>
            </a:prstGeom>
            <a:solidFill>
              <a:srgbClr val="1CABE2">
                <a:alpha val="85098"/>
              </a:srgbClr>
            </a:solidFill>
          </p:spPr>
          <p:txBody>
            <a:bodyPr/>
            <a:lstStyle/>
            <a:p/>
          </p:txBody>
        </p:sp>
        <p:sp>
          <p:nvSpPr>
            <p:cNvPr id="30" name="rc30"/>
            <p:cNvSpPr/>
            <p:nvPr/>
          </p:nvSpPr>
          <p:spPr>
            <a:xfrm>
              <a:off x="3162075" y="4019022"/>
              <a:ext cx="239888" cy="96975"/>
            </a:xfrm>
            <a:prstGeom prst="rect">
              <a:avLst/>
            </a:prstGeom>
            <a:solidFill>
              <a:srgbClr val="1CABE2">
                <a:alpha val="85098"/>
              </a:srgbClr>
            </a:solidFill>
          </p:spPr>
          <p:txBody>
            <a:bodyPr/>
            <a:lstStyle/>
            <a:p/>
          </p:txBody>
        </p:sp>
        <p:sp>
          <p:nvSpPr>
            <p:cNvPr id="31" name="rc31"/>
            <p:cNvSpPr/>
            <p:nvPr/>
          </p:nvSpPr>
          <p:spPr>
            <a:xfrm>
              <a:off x="3428618" y="4018002"/>
              <a:ext cx="239888" cy="97995"/>
            </a:xfrm>
            <a:prstGeom prst="rect">
              <a:avLst/>
            </a:prstGeom>
            <a:solidFill>
              <a:srgbClr val="1CABE2">
                <a:alpha val="85098"/>
              </a:srgbClr>
            </a:solidFill>
          </p:spPr>
          <p:txBody>
            <a:bodyPr/>
            <a:lstStyle/>
            <a:p/>
          </p:txBody>
        </p:sp>
        <p:sp>
          <p:nvSpPr>
            <p:cNvPr id="32" name="rc32"/>
            <p:cNvSpPr/>
            <p:nvPr/>
          </p:nvSpPr>
          <p:spPr>
            <a:xfrm>
              <a:off x="3695161" y="4017050"/>
              <a:ext cx="239888" cy="98947"/>
            </a:xfrm>
            <a:prstGeom prst="rect">
              <a:avLst/>
            </a:prstGeom>
            <a:solidFill>
              <a:srgbClr val="1CABE2">
                <a:alpha val="85098"/>
              </a:srgbClr>
            </a:solidFill>
          </p:spPr>
          <p:txBody>
            <a:bodyPr/>
            <a:lstStyle/>
            <a:p/>
          </p:txBody>
        </p:sp>
        <p:sp>
          <p:nvSpPr>
            <p:cNvPr id="33" name="rc33"/>
            <p:cNvSpPr/>
            <p:nvPr/>
          </p:nvSpPr>
          <p:spPr>
            <a:xfrm>
              <a:off x="3961705" y="4013241"/>
              <a:ext cx="239888" cy="102755"/>
            </a:xfrm>
            <a:prstGeom prst="rect">
              <a:avLst/>
            </a:prstGeom>
            <a:solidFill>
              <a:srgbClr val="1CABE2">
                <a:alpha val="85098"/>
              </a:srgbClr>
            </a:solidFill>
          </p:spPr>
          <p:txBody>
            <a:bodyPr/>
            <a:lstStyle/>
            <a:p/>
          </p:txBody>
        </p:sp>
        <p:sp>
          <p:nvSpPr>
            <p:cNvPr id="34" name="rc34"/>
            <p:cNvSpPr/>
            <p:nvPr/>
          </p:nvSpPr>
          <p:spPr>
            <a:xfrm>
              <a:off x="4228248" y="4062987"/>
              <a:ext cx="239888" cy="53010"/>
            </a:xfrm>
            <a:prstGeom prst="rect">
              <a:avLst/>
            </a:prstGeom>
            <a:solidFill>
              <a:srgbClr val="1CABE2">
                <a:alpha val="85098"/>
              </a:srgbClr>
            </a:solidFill>
          </p:spPr>
          <p:txBody>
            <a:bodyPr/>
            <a:lstStyle/>
            <a:p/>
          </p:txBody>
        </p:sp>
        <p:sp>
          <p:nvSpPr>
            <p:cNvPr id="35" name="rc35"/>
            <p:cNvSpPr/>
            <p:nvPr/>
          </p:nvSpPr>
          <p:spPr>
            <a:xfrm>
              <a:off x="4494791" y="4069074"/>
              <a:ext cx="239888" cy="46923"/>
            </a:xfrm>
            <a:prstGeom prst="rect">
              <a:avLst/>
            </a:prstGeom>
            <a:solidFill>
              <a:srgbClr val="1CABE2">
                <a:alpha val="85098"/>
              </a:srgbClr>
            </a:solidFill>
          </p:spPr>
          <p:txBody>
            <a:bodyPr/>
            <a:lstStyle/>
            <a:p/>
          </p:txBody>
        </p:sp>
        <p:sp>
          <p:nvSpPr>
            <p:cNvPr id="36" name="rc36"/>
            <p:cNvSpPr/>
            <p:nvPr/>
          </p:nvSpPr>
          <p:spPr>
            <a:xfrm>
              <a:off x="4761334" y="4020416"/>
              <a:ext cx="239888" cy="95581"/>
            </a:xfrm>
            <a:prstGeom prst="rect">
              <a:avLst/>
            </a:prstGeom>
            <a:solidFill>
              <a:srgbClr val="1CABE2">
                <a:alpha val="85098"/>
              </a:srgbClr>
            </a:solidFill>
          </p:spPr>
          <p:txBody>
            <a:bodyPr/>
            <a:lstStyle/>
            <a:p/>
          </p:txBody>
        </p:sp>
        <p:sp>
          <p:nvSpPr>
            <p:cNvPr id="37" name="rc37"/>
            <p:cNvSpPr/>
            <p:nvPr/>
          </p:nvSpPr>
          <p:spPr>
            <a:xfrm>
              <a:off x="5027877" y="3920312"/>
              <a:ext cx="239888" cy="195684"/>
            </a:xfrm>
            <a:prstGeom prst="rect">
              <a:avLst/>
            </a:prstGeom>
            <a:solidFill>
              <a:srgbClr val="1CABE2">
                <a:alpha val="85098"/>
              </a:srgbClr>
            </a:solidFill>
          </p:spPr>
          <p:txBody>
            <a:bodyPr/>
            <a:lstStyle/>
            <a:p/>
          </p:txBody>
        </p:sp>
        <p:sp>
          <p:nvSpPr>
            <p:cNvPr id="38" name="rc38"/>
            <p:cNvSpPr/>
            <p:nvPr/>
          </p:nvSpPr>
          <p:spPr>
            <a:xfrm>
              <a:off x="5294420" y="4019634"/>
              <a:ext cx="239888" cy="96363"/>
            </a:xfrm>
            <a:prstGeom prst="rect">
              <a:avLst/>
            </a:prstGeom>
            <a:solidFill>
              <a:srgbClr val="1CABE2">
                <a:alpha val="85098"/>
              </a:srgbClr>
            </a:solidFill>
          </p:spPr>
          <p:txBody>
            <a:bodyPr/>
            <a:lstStyle/>
            <a:p/>
          </p:txBody>
        </p:sp>
        <p:sp>
          <p:nvSpPr>
            <p:cNvPr id="39" name="rc39"/>
            <p:cNvSpPr/>
            <p:nvPr/>
          </p:nvSpPr>
          <p:spPr>
            <a:xfrm>
              <a:off x="5560963" y="4021096"/>
              <a:ext cx="239888" cy="94901"/>
            </a:xfrm>
            <a:prstGeom prst="rect">
              <a:avLst/>
            </a:prstGeom>
            <a:solidFill>
              <a:srgbClr val="1CABE2">
                <a:alpha val="85098"/>
              </a:srgbClr>
            </a:solidFill>
          </p:spPr>
          <p:txBody>
            <a:bodyPr/>
            <a:lstStyle/>
            <a:p/>
          </p:txBody>
        </p:sp>
        <p:sp>
          <p:nvSpPr>
            <p:cNvPr id="40" name="rc40"/>
            <p:cNvSpPr/>
            <p:nvPr/>
          </p:nvSpPr>
          <p:spPr>
            <a:xfrm>
              <a:off x="5827506" y="4069448"/>
              <a:ext cx="239888" cy="46549"/>
            </a:xfrm>
            <a:prstGeom prst="rect">
              <a:avLst/>
            </a:prstGeom>
            <a:solidFill>
              <a:srgbClr val="1CABE2">
                <a:alpha val="85098"/>
              </a:srgbClr>
            </a:solidFill>
          </p:spPr>
          <p:txBody>
            <a:bodyPr/>
            <a:lstStyle/>
            <a:p/>
          </p:txBody>
        </p:sp>
        <p:sp>
          <p:nvSpPr>
            <p:cNvPr id="41" name="rc41"/>
            <p:cNvSpPr/>
            <p:nvPr/>
          </p:nvSpPr>
          <p:spPr>
            <a:xfrm>
              <a:off x="6094049" y="2925090"/>
              <a:ext cx="239888" cy="1190906"/>
            </a:xfrm>
            <a:prstGeom prst="rect">
              <a:avLst/>
            </a:prstGeom>
            <a:solidFill>
              <a:srgbClr val="1CABE2">
                <a:alpha val="85098"/>
              </a:srgbClr>
            </a:solidFill>
          </p:spPr>
          <p:txBody>
            <a:bodyPr/>
            <a:lstStyle/>
            <a:p/>
          </p:txBody>
        </p:sp>
        <p:sp>
          <p:nvSpPr>
            <p:cNvPr id="42" name="rc42"/>
            <p:cNvSpPr/>
            <p:nvPr/>
          </p:nvSpPr>
          <p:spPr>
            <a:xfrm>
              <a:off x="6360593" y="2943962"/>
              <a:ext cx="239888" cy="1172035"/>
            </a:xfrm>
            <a:prstGeom prst="rect">
              <a:avLst/>
            </a:prstGeom>
            <a:solidFill>
              <a:srgbClr val="1CABE2">
                <a:alpha val="85098"/>
              </a:srgbClr>
            </a:solidFill>
          </p:spPr>
          <p:txBody>
            <a:bodyPr/>
            <a:lstStyle/>
            <a:p/>
          </p:txBody>
        </p:sp>
        <p:sp>
          <p:nvSpPr>
            <p:cNvPr id="43" name="rc43"/>
            <p:cNvSpPr/>
            <p:nvPr/>
          </p:nvSpPr>
          <p:spPr>
            <a:xfrm>
              <a:off x="6627136" y="2958719"/>
              <a:ext cx="239888" cy="1157278"/>
            </a:xfrm>
            <a:prstGeom prst="rect">
              <a:avLst/>
            </a:prstGeom>
            <a:solidFill>
              <a:srgbClr val="1CABE2">
                <a:alpha val="85098"/>
              </a:srgbClr>
            </a:solidFill>
          </p:spPr>
          <p:txBody>
            <a:bodyPr/>
            <a:lstStyle/>
            <a:p/>
          </p:txBody>
        </p:sp>
        <p:sp>
          <p:nvSpPr>
            <p:cNvPr id="44" name="rc44"/>
            <p:cNvSpPr/>
            <p:nvPr/>
          </p:nvSpPr>
          <p:spPr>
            <a:xfrm>
              <a:off x="6893679" y="2978440"/>
              <a:ext cx="239888" cy="1137556"/>
            </a:xfrm>
            <a:prstGeom prst="rect">
              <a:avLst/>
            </a:prstGeom>
            <a:solidFill>
              <a:srgbClr val="1CABE2">
                <a:alpha val="85098"/>
              </a:srgbClr>
            </a:solidFill>
          </p:spPr>
          <p:txBody>
            <a:bodyPr/>
            <a:lstStyle/>
            <a:p/>
          </p:txBody>
        </p:sp>
        <p:sp>
          <p:nvSpPr>
            <p:cNvPr id="45" name="rc45"/>
            <p:cNvSpPr/>
            <p:nvPr/>
          </p:nvSpPr>
          <p:spPr>
            <a:xfrm>
              <a:off x="7160222" y="3004452"/>
              <a:ext cx="239888" cy="1111544"/>
            </a:xfrm>
            <a:prstGeom prst="rect">
              <a:avLst/>
            </a:prstGeom>
            <a:solidFill>
              <a:srgbClr val="1CABE2">
                <a:alpha val="85098"/>
              </a:srgbClr>
            </a:solidFill>
          </p:spPr>
          <p:txBody>
            <a:bodyPr/>
            <a:lstStyle/>
            <a:p/>
          </p:txBody>
        </p:sp>
        <p:sp>
          <p:nvSpPr>
            <p:cNvPr id="46" name="rc46"/>
            <p:cNvSpPr/>
            <p:nvPr/>
          </p:nvSpPr>
          <p:spPr>
            <a:xfrm>
              <a:off x="7426765" y="3032029"/>
              <a:ext cx="239888" cy="1083968"/>
            </a:xfrm>
            <a:prstGeom prst="rect">
              <a:avLst/>
            </a:prstGeom>
            <a:solidFill>
              <a:srgbClr val="1CABE2">
                <a:alpha val="85098"/>
              </a:srgbClr>
            </a:solidFill>
          </p:spPr>
          <p:txBody>
            <a:bodyPr/>
            <a:lstStyle/>
            <a:p/>
          </p:txBody>
        </p:sp>
        <p:sp>
          <p:nvSpPr>
            <p:cNvPr id="47" name="rc47"/>
            <p:cNvSpPr/>
            <p:nvPr/>
          </p:nvSpPr>
          <p:spPr>
            <a:xfrm>
              <a:off x="7693308" y="3706436"/>
              <a:ext cx="239888" cy="409561"/>
            </a:xfrm>
            <a:prstGeom prst="rect">
              <a:avLst/>
            </a:prstGeom>
            <a:solidFill>
              <a:srgbClr val="1CABE2">
                <a:alpha val="85098"/>
              </a:srgbClr>
            </a:solidFill>
          </p:spPr>
          <p:txBody>
            <a:bodyPr/>
            <a:lstStyle/>
            <a:p/>
          </p:txBody>
        </p:sp>
        <p:sp>
          <p:nvSpPr>
            <p:cNvPr id="48" name="rc48"/>
            <p:cNvSpPr/>
            <p:nvPr/>
          </p:nvSpPr>
          <p:spPr>
            <a:xfrm>
              <a:off x="7959851" y="3994472"/>
              <a:ext cx="239888" cy="121525"/>
            </a:xfrm>
            <a:prstGeom prst="rect">
              <a:avLst/>
            </a:prstGeom>
            <a:solidFill>
              <a:srgbClr val="1CABE2">
                <a:alpha val="85098"/>
              </a:srgbClr>
            </a:solidFill>
          </p:spPr>
          <p:txBody>
            <a:bodyPr/>
            <a:lstStyle/>
            <a:p/>
          </p:txBody>
        </p:sp>
        <p:sp>
          <p:nvSpPr>
            <p:cNvPr id="49" name="rc49"/>
            <p:cNvSpPr/>
            <p:nvPr/>
          </p:nvSpPr>
          <p:spPr>
            <a:xfrm>
              <a:off x="1296273" y="3886072"/>
              <a:ext cx="239888" cy="114962"/>
            </a:xfrm>
            <a:prstGeom prst="rect">
              <a:avLst/>
            </a:prstGeom>
            <a:solidFill>
              <a:srgbClr val="B3B3B3">
                <a:alpha val="85098"/>
              </a:srgbClr>
            </a:solidFill>
          </p:spPr>
          <p:txBody>
            <a:bodyPr/>
            <a:lstStyle/>
            <a:p/>
          </p:txBody>
        </p:sp>
        <p:sp>
          <p:nvSpPr>
            <p:cNvPr id="50" name="rc50"/>
            <p:cNvSpPr/>
            <p:nvPr/>
          </p:nvSpPr>
          <p:spPr>
            <a:xfrm>
              <a:off x="1562816" y="3877673"/>
              <a:ext cx="239888" cy="79464"/>
            </a:xfrm>
            <a:prstGeom prst="rect">
              <a:avLst/>
            </a:prstGeom>
            <a:solidFill>
              <a:srgbClr val="B3B3B3">
                <a:alpha val="85098"/>
              </a:srgbClr>
            </a:solidFill>
          </p:spPr>
          <p:txBody>
            <a:bodyPr/>
            <a:lstStyle/>
            <a:p/>
          </p:txBody>
        </p:sp>
        <p:sp>
          <p:nvSpPr>
            <p:cNvPr id="51" name="rc51"/>
            <p:cNvSpPr/>
            <p:nvPr/>
          </p:nvSpPr>
          <p:spPr>
            <a:xfrm>
              <a:off x="1829360" y="3826703"/>
              <a:ext cx="239888" cy="165320"/>
            </a:xfrm>
            <a:prstGeom prst="rect">
              <a:avLst/>
            </a:prstGeom>
            <a:solidFill>
              <a:srgbClr val="B3B3B3">
                <a:alpha val="85098"/>
              </a:srgbClr>
            </a:solidFill>
          </p:spPr>
          <p:txBody>
            <a:bodyPr/>
            <a:lstStyle/>
            <a:p/>
          </p:txBody>
        </p:sp>
        <p:sp>
          <p:nvSpPr>
            <p:cNvPr id="52" name="rc52"/>
            <p:cNvSpPr/>
            <p:nvPr/>
          </p:nvSpPr>
          <p:spPr>
            <a:xfrm>
              <a:off x="2095903" y="3901067"/>
              <a:ext cx="239888" cy="171951"/>
            </a:xfrm>
            <a:prstGeom prst="rect">
              <a:avLst/>
            </a:prstGeom>
            <a:solidFill>
              <a:srgbClr val="B3B3B3">
                <a:alpha val="85098"/>
              </a:srgbClr>
            </a:solidFill>
          </p:spPr>
          <p:txBody>
            <a:bodyPr/>
            <a:lstStyle/>
            <a:p/>
          </p:txBody>
        </p:sp>
        <p:sp>
          <p:nvSpPr>
            <p:cNvPr id="53" name="rc53"/>
            <p:cNvSpPr/>
            <p:nvPr/>
          </p:nvSpPr>
          <p:spPr>
            <a:xfrm>
              <a:off x="2362446" y="3981619"/>
              <a:ext cx="239888" cy="89596"/>
            </a:xfrm>
            <a:prstGeom prst="rect">
              <a:avLst/>
            </a:prstGeom>
            <a:solidFill>
              <a:srgbClr val="B3B3B3">
                <a:alpha val="85098"/>
              </a:srgbClr>
            </a:solidFill>
          </p:spPr>
          <p:txBody>
            <a:bodyPr/>
            <a:lstStyle/>
            <a:p/>
          </p:txBody>
        </p:sp>
        <p:sp>
          <p:nvSpPr>
            <p:cNvPr id="54" name="rc54"/>
            <p:cNvSpPr/>
            <p:nvPr/>
          </p:nvSpPr>
          <p:spPr>
            <a:xfrm>
              <a:off x="2628989" y="4022354"/>
              <a:ext cx="239888" cy="0"/>
            </a:xfrm>
            <a:prstGeom prst="rect">
              <a:avLst/>
            </a:prstGeom>
            <a:solidFill>
              <a:srgbClr val="B3B3B3">
                <a:alpha val="85098"/>
              </a:srgbClr>
            </a:solidFill>
          </p:spPr>
          <p:txBody>
            <a:bodyPr/>
            <a:lstStyle/>
            <a:p/>
          </p:txBody>
        </p:sp>
        <p:sp>
          <p:nvSpPr>
            <p:cNvPr id="55" name="rc55"/>
            <p:cNvSpPr/>
            <p:nvPr/>
          </p:nvSpPr>
          <p:spPr>
            <a:xfrm>
              <a:off x="2895532" y="4020212"/>
              <a:ext cx="239888" cy="0"/>
            </a:xfrm>
            <a:prstGeom prst="rect">
              <a:avLst/>
            </a:prstGeom>
            <a:solidFill>
              <a:srgbClr val="B3B3B3">
                <a:alpha val="85098"/>
              </a:srgbClr>
            </a:solidFill>
          </p:spPr>
          <p:txBody>
            <a:bodyPr/>
            <a:lstStyle/>
            <a:p/>
          </p:txBody>
        </p:sp>
        <p:sp>
          <p:nvSpPr>
            <p:cNvPr id="56" name="rc56"/>
            <p:cNvSpPr/>
            <p:nvPr/>
          </p:nvSpPr>
          <p:spPr>
            <a:xfrm>
              <a:off x="3162075" y="4019022"/>
              <a:ext cx="239888" cy="0"/>
            </a:xfrm>
            <a:prstGeom prst="rect">
              <a:avLst/>
            </a:prstGeom>
            <a:solidFill>
              <a:srgbClr val="B3B3B3">
                <a:alpha val="85098"/>
              </a:srgbClr>
            </a:solidFill>
          </p:spPr>
          <p:txBody>
            <a:bodyPr/>
            <a:lstStyle/>
            <a:p/>
          </p:txBody>
        </p:sp>
        <p:sp>
          <p:nvSpPr>
            <p:cNvPr id="57" name="rc57"/>
            <p:cNvSpPr/>
            <p:nvPr/>
          </p:nvSpPr>
          <p:spPr>
            <a:xfrm>
              <a:off x="3428618" y="4018002"/>
              <a:ext cx="239888" cy="0"/>
            </a:xfrm>
            <a:prstGeom prst="rect">
              <a:avLst/>
            </a:prstGeom>
            <a:solidFill>
              <a:srgbClr val="B3B3B3">
                <a:alpha val="85098"/>
              </a:srgbClr>
            </a:solidFill>
          </p:spPr>
          <p:txBody>
            <a:bodyPr/>
            <a:lstStyle/>
            <a:p/>
          </p:txBody>
        </p:sp>
        <p:sp>
          <p:nvSpPr>
            <p:cNvPr id="58" name="rc58"/>
            <p:cNvSpPr/>
            <p:nvPr/>
          </p:nvSpPr>
          <p:spPr>
            <a:xfrm>
              <a:off x="3695161" y="4017050"/>
              <a:ext cx="239888" cy="0"/>
            </a:xfrm>
            <a:prstGeom prst="rect">
              <a:avLst/>
            </a:prstGeom>
            <a:solidFill>
              <a:srgbClr val="B3B3B3">
                <a:alpha val="85098"/>
              </a:srgbClr>
            </a:solidFill>
          </p:spPr>
          <p:txBody>
            <a:bodyPr/>
            <a:lstStyle/>
            <a:p/>
          </p:txBody>
        </p:sp>
        <p:sp>
          <p:nvSpPr>
            <p:cNvPr id="59" name="rc59"/>
            <p:cNvSpPr/>
            <p:nvPr/>
          </p:nvSpPr>
          <p:spPr>
            <a:xfrm>
              <a:off x="3961705" y="4013241"/>
              <a:ext cx="239888" cy="0"/>
            </a:xfrm>
            <a:prstGeom prst="rect">
              <a:avLst/>
            </a:prstGeom>
            <a:solidFill>
              <a:srgbClr val="B3B3B3">
                <a:alpha val="85098"/>
              </a:srgbClr>
            </a:solidFill>
          </p:spPr>
          <p:txBody>
            <a:bodyPr/>
            <a:lstStyle/>
            <a:p/>
          </p:txBody>
        </p:sp>
        <p:sp>
          <p:nvSpPr>
            <p:cNvPr id="60" name="rc60"/>
            <p:cNvSpPr/>
            <p:nvPr/>
          </p:nvSpPr>
          <p:spPr>
            <a:xfrm>
              <a:off x="4228248" y="4009977"/>
              <a:ext cx="239888" cy="53010"/>
            </a:xfrm>
            <a:prstGeom prst="rect">
              <a:avLst/>
            </a:prstGeom>
            <a:solidFill>
              <a:srgbClr val="B3B3B3">
                <a:alpha val="85098"/>
              </a:srgbClr>
            </a:solidFill>
          </p:spPr>
          <p:txBody>
            <a:bodyPr/>
            <a:lstStyle/>
            <a:p/>
          </p:txBody>
        </p:sp>
        <p:sp>
          <p:nvSpPr>
            <p:cNvPr id="61" name="rc61"/>
            <p:cNvSpPr/>
            <p:nvPr/>
          </p:nvSpPr>
          <p:spPr>
            <a:xfrm>
              <a:off x="4494791" y="4022150"/>
              <a:ext cx="239888" cy="46923"/>
            </a:xfrm>
            <a:prstGeom prst="rect">
              <a:avLst/>
            </a:prstGeom>
            <a:solidFill>
              <a:srgbClr val="B3B3B3">
                <a:alpha val="85098"/>
              </a:srgbClr>
            </a:solidFill>
          </p:spPr>
          <p:txBody>
            <a:bodyPr/>
            <a:lstStyle/>
            <a:p/>
          </p:txBody>
        </p:sp>
        <p:sp>
          <p:nvSpPr>
            <p:cNvPr id="62" name="rc62"/>
            <p:cNvSpPr/>
            <p:nvPr/>
          </p:nvSpPr>
          <p:spPr>
            <a:xfrm>
              <a:off x="4761334" y="3924801"/>
              <a:ext cx="239888" cy="95615"/>
            </a:xfrm>
            <a:prstGeom prst="rect">
              <a:avLst/>
            </a:prstGeom>
            <a:solidFill>
              <a:srgbClr val="B3B3B3">
                <a:alpha val="85098"/>
              </a:srgbClr>
            </a:solidFill>
          </p:spPr>
          <p:txBody>
            <a:bodyPr/>
            <a:lstStyle/>
            <a:p/>
          </p:txBody>
        </p:sp>
        <p:sp>
          <p:nvSpPr>
            <p:cNvPr id="63" name="rc63"/>
            <p:cNvSpPr/>
            <p:nvPr/>
          </p:nvSpPr>
          <p:spPr>
            <a:xfrm>
              <a:off x="5027877" y="3822487"/>
              <a:ext cx="239888" cy="97825"/>
            </a:xfrm>
            <a:prstGeom prst="rect">
              <a:avLst/>
            </a:prstGeom>
            <a:solidFill>
              <a:srgbClr val="B3B3B3">
                <a:alpha val="85098"/>
              </a:srgbClr>
            </a:solidFill>
          </p:spPr>
          <p:txBody>
            <a:bodyPr/>
            <a:lstStyle/>
            <a:p/>
          </p:txBody>
        </p:sp>
        <p:sp>
          <p:nvSpPr>
            <p:cNvPr id="64" name="rc64"/>
            <p:cNvSpPr/>
            <p:nvPr/>
          </p:nvSpPr>
          <p:spPr>
            <a:xfrm>
              <a:off x="5294420" y="3971418"/>
              <a:ext cx="239888" cy="48215"/>
            </a:xfrm>
            <a:prstGeom prst="rect">
              <a:avLst/>
            </a:prstGeom>
            <a:solidFill>
              <a:srgbClr val="B3B3B3">
                <a:alpha val="85098"/>
              </a:srgbClr>
            </a:solidFill>
          </p:spPr>
          <p:txBody>
            <a:bodyPr/>
            <a:lstStyle/>
            <a:p/>
          </p:txBody>
        </p:sp>
        <p:sp>
          <p:nvSpPr>
            <p:cNvPr id="65" name="rc65"/>
            <p:cNvSpPr/>
            <p:nvPr/>
          </p:nvSpPr>
          <p:spPr>
            <a:xfrm>
              <a:off x="5560963" y="3973628"/>
              <a:ext cx="239888" cy="47467"/>
            </a:xfrm>
            <a:prstGeom prst="rect">
              <a:avLst/>
            </a:prstGeom>
            <a:solidFill>
              <a:srgbClr val="B3B3B3">
                <a:alpha val="85098"/>
              </a:srgbClr>
            </a:solidFill>
          </p:spPr>
          <p:txBody>
            <a:bodyPr/>
            <a:lstStyle/>
            <a:p/>
          </p:txBody>
        </p:sp>
        <p:sp>
          <p:nvSpPr>
            <p:cNvPr id="66" name="rc66"/>
            <p:cNvSpPr/>
            <p:nvPr/>
          </p:nvSpPr>
          <p:spPr>
            <a:xfrm>
              <a:off x="5827506" y="3976315"/>
              <a:ext cx="239888" cy="93133"/>
            </a:xfrm>
            <a:prstGeom prst="rect">
              <a:avLst/>
            </a:prstGeom>
            <a:solidFill>
              <a:srgbClr val="B3B3B3">
                <a:alpha val="85098"/>
              </a:srgbClr>
            </a:solidFill>
          </p:spPr>
          <p:txBody>
            <a:bodyPr/>
            <a:lstStyle/>
            <a:p/>
          </p:txBody>
        </p:sp>
        <p:sp>
          <p:nvSpPr>
            <p:cNvPr id="67" name="rc67"/>
            <p:cNvSpPr/>
            <p:nvPr/>
          </p:nvSpPr>
          <p:spPr>
            <a:xfrm>
              <a:off x="6094049" y="2879289"/>
              <a:ext cx="239888" cy="45801"/>
            </a:xfrm>
            <a:prstGeom prst="rect">
              <a:avLst/>
            </a:prstGeom>
            <a:solidFill>
              <a:srgbClr val="B3B3B3">
                <a:alpha val="85098"/>
              </a:srgbClr>
            </a:solidFill>
          </p:spPr>
          <p:txBody>
            <a:bodyPr/>
            <a:lstStyle/>
            <a:p/>
          </p:txBody>
        </p:sp>
        <p:sp>
          <p:nvSpPr>
            <p:cNvPr id="68" name="rc68"/>
            <p:cNvSpPr/>
            <p:nvPr/>
          </p:nvSpPr>
          <p:spPr>
            <a:xfrm>
              <a:off x="6360593" y="2898908"/>
              <a:ext cx="239888" cy="45053"/>
            </a:xfrm>
            <a:prstGeom prst="rect">
              <a:avLst/>
            </a:prstGeom>
            <a:solidFill>
              <a:srgbClr val="B3B3B3">
                <a:alpha val="85098"/>
              </a:srgbClr>
            </a:solidFill>
          </p:spPr>
          <p:txBody>
            <a:bodyPr/>
            <a:lstStyle/>
            <a:p/>
          </p:txBody>
        </p:sp>
        <p:sp>
          <p:nvSpPr>
            <p:cNvPr id="69" name="rc69"/>
            <p:cNvSpPr/>
            <p:nvPr/>
          </p:nvSpPr>
          <p:spPr>
            <a:xfrm>
              <a:off x="6627136" y="2914210"/>
              <a:ext cx="239888" cy="44509"/>
            </a:xfrm>
            <a:prstGeom prst="rect">
              <a:avLst/>
            </a:prstGeom>
            <a:solidFill>
              <a:srgbClr val="B3B3B3">
                <a:alpha val="85098"/>
              </a:srgbClr>
            </a:solidFill>
          </p:spPr>
          <p:txBody>
            <a:bodyPr/>
            <a:lstStyle/>
            <a:p/>
          </p:txBody>
        </p:sp>
        <p:sp>
          <p:nvSpPr>
            <p:cNvPr id="70" name="rc70"/>
            <p:cNvSpPr/>
            <p:nvPr/>
          </p:nvSpPr>
          <p:spPr>
            <a:xfrm>
              <a:off x="6893679" y="2934679"/>
              <a:ext cx="239888" cy="43761"/>
            </a:xfrm>
            <a:prstGeom prst="rect">
              <a:avLst/>
            </a:prstGeom>
            <a:solidFill>
              <a:srgbClr val="B3B3B3">
                <a:alpha val="85098"/>
              </a:srgbClr>
            </a:solidFill>
          </p:spPr>
          <p:txBody>
            <a:bodyPr/>
            <a:lstStyle/>
            <a:p/>
          </p:txBody>
        </p:sp>
        <p:sp>
          <p:nvSpPr>
            <p:cNvPr id="71" name="rc71"/>
            <p:cNvSpPr/>
            <p:nvPr/>
          </p:nvSpPr>
          <p:spPr>
            <a:xfrm>
              <a:off x="7160222" y="2961711"/>
              <a:ext cx="239888" cy="42741"/>
            </a:xfrm>
            <a:prstGeom prst="rect">
              <a:avLst/>
            </a:prstGeom>
            <a:solidFill>
              <a:srgbClr val="B3B3B3">
                <a:alpha val="85098"/>
              </a:srgbClr>
            </a:solidFill>
          </p:spPr>
          <p:txBody>
            <a:bodyPr/>
            <a:lstStyle/>
            <a:p/>
          </p:txBody>
        </p:sp>
        <p:sp>
          <p:nvSpPr>
            <p:cNvPr id="72" name="rc72"/>
            <p:cNvSpPr/>
            <p:nvPr/>
          </p:nvSpPr>
          <p:spPr>
            <a:xfrm>
              <a:off x="7426765" y="2990341"/>
              <a:ext cx="239888" cy="41687"/>
            </a:xfrm>
            <a:prstGeom prst="rect">
              <a:avLst/>
            </a:prstGeom>
            <a:solidFill>
              <a:srgbClr val="B3B3B3">
                <a:alpha val="85098"/>
              </a:srgbClr>
            </a:solidFill>
          </p:spPr>
          <p:txBody>
            <a:bodyPr/>
            <a:lstStyle/>
            <a:p/>
          </p:txBody>
        </p:sp>
        <p:sp>
          <p:nvSpPr>
            <p:cNvPr id="73" name="rc73"/>
            <p:cNvSpPr/>
            <p:nvPr/>
          </p:nvSpPr>
          <p:spPr>
            <a:xfrm>
              <a:off x="7693308" y="3542577"/>
              <a:ext cx="239888" cy="163858"/>
            </a:xfrm>
            <a:prstGeom prst="rect">
              <a:avLst/>
            </a:prstGeom>
            <a:solidFill>
              <a:srgbClr val="B3B3B3">
                <a:alpha val="85098"/>
              </a:srgbClr>
            </a:solidFill>
          </p:spPr>
          <p:txBody>
            <a:bodyPr/>
            <a:lstStyle/>
            <a:p/>
          </p:txBody>
        </p:sp>
        <p:sp>
          <p:nvSpPr>
            <p:cNvPr id="74" name="rc74"/>
            <p:cNvSpPr/>
            <p:nvPr/>
          </p:nvSpPr>
          <p:spPr>
            <a:xfrm>
              <a:off x="7959851" y="3710890"/>
              <a:ext cx="239888" cy="283581"/>
            </a:xfrm>
            <a:prstGeom prst="rect">
              <a:avLst/>
            </a:prstGeom>
            <a:solidFill>
              <a:srgbClr val="B3B3B3">
                <a:alpha val="85098"/>
              </a:srgbClr>
            </a:solidFill>
          </p:spPr>
          <p:txBody>
            <a:bodyPr/>
            <a:lstStyle/>
            <a:p/>
          </p:txBody>
        </p:sp>
        <p:sp>
          <p:nvSpPr>
            <p:cNvPr id="75" name="pl75"/>
            <p:cNvSpPr/>
            <p:nvPr/>
          </p:nvSpPr>
          <p:spPr>
            <a:xfrm>
              <a:off x="1416218" y="2075428"/>
              <a:ext cx="6663577" cy="515295"/>
            </a:xfrm>
            <a:custGeom>
              <a:avLst/>
              <a:pathLst>
                <a:path w="6663577" h="515295">
                  <a:moveTo>
                    <a:pt x="0" y="41223"/>
                  </a:moveTo>
                  <a:lnTo>
                    <a:pt x="266543" y="61835"/>
                  </a:lnTo>
                  <a:lnTo>
                    <a:pt x="533086" y="41223"/>
                  </a:lnTo>
                  <a:lnTo>
                    <a:pt x="799629" y="0"/>
                  </a:lnTo>
                  <a:lnTo>
                    <a:pt x="1066172" y="0"/>
                  </a:lnTo>
                  <a:lnTo>
                    <a:pt x="1332715" y="20611"/>
                  </a:lnTo>
                  <a:lnTo>
                    <a:pt x="1599258" y="20611"/>
                  </a:lnTo>
                  <a:lnTo>
                    <a:pt x="1865801" y="20611"/>
                  </a:lnTo>
                  <a:lnTo>
                    <a:pt x="2132344" y="20611"/>
                  </a:lnTo>
                  <a:lnTo>
                    <a:pt x="2398888" y="20611"/>
                  </a:lnTo>
                  <a:lnTo>
                    <a:pt x="2665431" y="20611"/>
                  </a:lnTo>
                  <a:lnTo>
                    <a:pt x="2931974" y="0"/>
                  </a:lnTo>
                  <a:lnTo>
                    <a:pt x="3198517" y="0"/>
                  </a:lnTo>
                  <a:lnTo>
                    <a:pt x="3465060" y="20611"/>
                  </a:lnTo>
                  <a:lnTo>
                    <a:pt x="3731603" y="61835"/>
                  </a:lnTo>
                  <a:lnTo>
                    <a:pt x="3998146" y="20611"/>
                  </a:lnTo>
                  <a:lnTo>
                    <a:pt x="4264689" y="20611"/>
                  </a:lnTo>
                  <a:lnTo>
                    <a:pt x="4531233" y="0"/>
                  </a:lnTo>
                  <a:lnTo>
                    <a:pt x="4797776" y="515295"/>
                  </a:lnTo>
                  <a:lnTo>
                    <a:pt x="5064319" y="515295"/>
                  </a:lnTo>
                  <a:lnTo>
                    <a:pt x="5330862" y="515295"/>
                  </a:lnTo>
                  <a:lnTo>
                    <a:pt x="5597405" y="515295"/>
                  </a:lnTo>
                  <a:lnTo>
                    <a:pt x="5863948" y="515295"/>
                  </a:lnTo>
                  <a:lnTo>
                    <a:pt x="6130491" y="515295"/>
                  </a:lnTo>
                  <a:lnTo>
                    <a:pt x="6397034" y="185506"/>
                  </a:lnTo>
                  <a:lnTo>
                    <a:pt x="6663577" y="41223"/>
                  </a:lnTo>
                </a:path>
              </a:pathLst>
            </a:custGeom>
            <a:ln w="27101" cap="flat">
              <a:solidFill>
                <a:srgbClr val="0058AB">
                  <a:alpha val="100000"/>
                </a:srgbClr>
              </a:solidFill>
              <a:prstDash val="solid"/>
              <a:round/>
            </a:ln>
          </p:spPr>
          <p:txBody>
            <a:bodyPr/>
            <a:lstStyle/>
            <a:p/>
          </p:txBody>
        </p:sp>
        <p:sp>
          <p:nvSpPr>
            <p:cNvPr id="76" name="pl76"/>
            <p:cNvSpPr/>
            <p:nvPr/>
          </p:nvSpPr>
          <p:spPr>
            <a:xfrm>
              <a:off x="1416218" y="2096040"/>
              <a:ext cx="6663577" cy="515295"/>
            </a:xfrm>
            <a:custGeom>
              <a:avLst/>
              <a:pathLst>
                <a:path w="6663577" h="515295">
                  <a:moveTo>
                    <a:pt x="0" y="82447"/>
                  </a:moveTo>
                  <a:lnTo>
                    <a:pt x="266543" y="82447"/>
                  </a:lnTo>
                  <a:lnTo>
                    <a:pt x="533086" y="103059"/>
                  </a:lnTo>
                  <a:lnTo>
                    <a:pt x="799629" y="61835"/>
                  </a:lnTo>
                  <a:lnTo>
                    <a:pt x="1066172" y="20611"/>
                  </a:lnTo>
                  <a:lnTo>
                    <a:pt x="1332715" y="0"/>
                  </a:lnTo>
                  <a:lnTo>
                    <a:pt x="1599258" y="0"/>
                  </a:lnTo>
                  <a:lnTo>
                    <a:pt x="1865801" y="0"/>
                  </a:lnTo>
                  <a:lnTo>
                    <a:pt x="2132344" y="0"/>
                  </a:lnTo>
                  <a:lnTo>
                    <a:pt x="2398888" y="0"/>
                  </a:lnTo>
                  <a:lnTo>
                    <a:pt x="2665431" y="0"/>
                  </a:lnTo>
                  <a:lnTo>
                    <a:pt x="2931974" y="0"/>
                  </a:lnTo>
                  <a:lnTo>
                    <a:pt x="3198517" y="0"/>
                  </a:lnTo>
                  <a:lnTo>
                    <a:pt x="3465060" y="41223"/>
                  </a:lnTo>
                  <a:lnTo>
                    <a:pt x="3731603" y="82447"/>
                  </a:lnTo>
                  <a:lnTo>
                    <a:pt x="3998146" y="20611"/>
                  </a:lnTo>
                  <a:lnTo>
                    <a:pt x="4264689" y="20611"/>
                  </a:lnTo>
                  <a:lnTo>
                    <a:pt x="4531233" y="20611"/>
                  </a:lnTo>
                  <a:lnTo>
                    <a:pt x="4797776" y="515295"/>
                  </a:lnTo>
                  <a:lnTo>
                    <a:pt x="5064319" y="515295"/>
                  </a:lnTo>
                  <a:lnTo>
                    <a:pt x="5330862" y="515295"/>
                  </a:lnTo>
                  <a:lnTo>
                    <a:pt x="5597405" y="515295"/>
                  </a:lnTo>
                  <a:lnTo>
                    <a:pt x="5863948" y="515295"/>
                  </a:lnTo>
                  <a:lnTo>
                    <a:pt x="6130491" y="515295"/>
                  </a:lnTo>
                  <a:lnTo>
                    <a:pt x="6397034" y="247341"/>
                  </a:lnTo>
                  <a:lnTo>
                    <a:pt x="6663577" y="164894"/>
                  </a:lnTo>
                </a:path>
              </a:pathLst>
            </a:custGeom>
            <a:ln w="27101" cap="flat">
              <a:solidFill>
                <a:srgbClr val="F26A21">
                  <a:alpha val="100000"/>
                </a:srgbClr>
              </a:solidFill>
              <a:prstDash val="solid"/>
              <a:round/>
            </a:ln>
          </p:spPr>
          <p:txBody>
            <a:bodyPr/>
            <a:lstStyle/>
            <a:p/>
          </p:txBody>
        </p:sp>
        <p:sp>
          <p:nvSpPr>
            <p:cNvPr id="77" name="tx77"/>
            <p:cNvSpPr/>
            <p:nvPr/>
          </p:nvSpPr>
          <p:spPr>
            <a:xfrm>
              <a:off x="135592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68864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6686790"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6953334"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7219877"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5" name="tx85"/>
            <p:cNvSpPr/>
            <p:nvPr/>
          </p:nvSpPr>
          <p:spPr>
            <a:xfrm>
              <a:off x="7486420"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6" name="tx86"/>
            <p:cNvSpPr/>
            <p:nvPr/>
          </p:nvSpPr>
          <p:spPr>
            <a:xfrm>
              <a:off x="7752963"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355928"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89" name="tx89"/>
            <p:cNvSpPr/>
            <p:nvPr/>
          </p:nvSpPr>
          <p:spPr>
            <a:xfrm>
              <a:off x="268864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4021359"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1" name="tx91"/>
            <p:cNvSpPr/>
            <p:nvPr/>
          </p:nvSpPr>
          <p:spPr>
            <a:xfrm>
              <a:off x="535407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2" name="tx92"/>
            <p:cNvSpPr/>
            <p:nvPr/>
          </p:nvSpPr>
          <p:spPr>
            <a:xfrm>
              <a:off x="6420247"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3" name="tx93"/>
            <p:cNvSpPr/>
            <p:nvPr/>
          </p:nvSpPr>
          <p:spPr>
            <a:xfrm>
              <a:off x="6686790"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4" name="tx94"/>
            <p:cNvSpPr/>
            <p:nvPr/>
          </p:nvSpPr>
          <p:spPr>
            <a:xfrm>
              <a:off x="6953334"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5" name="tx95"/>
            <p:cNvSpPr/>
            <p:nvPr/>
          </p:nvSpPr>
          <p:spPr>
            <a:xfrm>
              <a:off x="7219877"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6" name="tx96"/>
            <p:cNvSpPr/>
            <p:nvPr/>
          </p:nvSpPr>
          <p:spPr>
            <a:xfrm>
              <a:off x="7486420"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7" name="tx97"/>
            <p:cNvSpPr/>
            <p:nvPr/>
          </p:nvSpPr>
          <p:spPr>
            <a:xfrm>
              <a:off x="7752963"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8" name="tx98"/>
            <p:cNvSpPr/>
            <p:nvPr/>
          </p:nvSpPr>
          <p:spPr>
            <a:xfrm>
              <a:off x="8019506"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9" name="tx99"/>
            <p:cNvSpPr/>
            <p:nvPr/>
          </p:nvSpPr>
          <p:spPr>
            <a:xfrm>
              <a:off x="1340869" y="40180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0" name="tx100"/>
            <p:cNvSpPr/>
            <p:nvPr/>
          </p:nvSpPr>
          <p:spPr>
            <a:xfrm>
              <a:off x="2673584" y="40287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1" name="tx101"/>
            <p:cNvSpPr/>
            <p:nvPr/>
          </p:nvSpPr>
          <p:spPr>
            <a:xfrm>
              <a:off x="4051504" y="40241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2" name="tx102"/>
            <p:cNvSpPr/>
            <p:nvPr/>
          </p:nvSpPr>
          <p:spPr>
            <a:xfrm>
              <a:off x="5339016" y="40273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3" name="tx103"/>
            <p:cNvSpPr/>
            <p:nvPr/>
          </p:nvSpPr>
          <p:spPr>
            <a:xfrm>
              <a:off x="6375043" y="348948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34.5</a:t>
              </a:r>
            </a:p>
          </p:txBody>
        </p:sp>
        <p:sp>
          <p:nvSpPr>
            <p:cNvPr id="104" name="tx104"/>
            <p:cNvSpPr/>
            <p:nvPr/>
          </p:nvSpPr>
          <p:spPr>
            <a:xfrm>
              <a:off x="6686790" y="3496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5" name="tx105"/>
            <p:cNvSpPr/>
            <p:nvPr/>
          </p:nvSpPr>
          <p:spPr>
            <a:xfrm>
              <a:off x="6908130" y="350672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33.5</a:t>
              </a:r>
            </a:p>
          </p:txBody>
        </p:sp>
        <p:sp>
          <p:nvSpPr>
            <p:cNvPr id="106" name="tx106"/>
            <p:cNvSpPr/>
            <p:nvPr/>
          </p:nvSpPr>
          <p:spPr>
            <a:xfrm>
              <a:off x="7174673" y="35197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a:t>
              </a:r>
            </a:p>
          </p:txBody>
        </p:sp>
        <p:sp>
          <p:nvSpPr>
            <p:cNvPr id="107" name="tx107"/>
            <p:cNvSpPr/>
            <p:nvPr/>
          </p:nvSpPr>
          <p:spPr>
            <a:xfrm>
              <a:off x="7441216" y="353352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31.9</a:t>
              </a:r>
            </a:p>
          </p:txBody>
        </p:sp>
        <p:sp>
          <p:nvSpPr>
            <p:cNvPr id="108" name="tx108"/>
            <p:cNvSpPr/>
            <p:nvPr/>
          </p:nvSpPr>
          <p:spPr>
            <a:xfrm>
              <a:off x="7752963" y="38721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9" name="tx109"/>
            <p:cNvSpPr/>
            <p:nvPr/>
          </p:nvSpPr>
          <p:spPr>
            <a:xfrm>
              <a:off x="8004447" y="401474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10" name="tx110"/>
            <p:cNvSpPr/>
            <p:nvPr/>
          </p:nvSpPr>
          <p:spPr>
            <a:xfrm>
              <a:off x="1340869" y="39030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1" name="tx111"/>
            <p:cNvSpPr/>
            <p:nvPr/>
          </p:nvSpPr>
          <p:spPr>
            <a:xfrm>
              <a:off x="5339016" y="39564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2" name="tx112"/>
            <p:cNvSpPr/>
            <p:nvPr/>
          </p:nvSpPr>
          <p:spPr>
            <a:xfrm>
              <a:off x="6405188" y="288094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3" name="tx113"/>
            <p:cNvSpPr/>
            <p:nvPr/>
          </p:nvSpPr>
          <p:spPr>
            <a:xfrm>
              <a:off x="6671731" y="289597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4" name="tx114"/>
            <p:cNvSpPr/>
            <p:nvPr/>
          </p:nvSpPr>
          <p:spPr>
            <a:xfrm>
              <a:off x="6938274" y="291606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5" name="tx115"/>
            <p:cNvSpPr/>
            <p:nvPr/>
          </p:nvSpPr>
          <p:spPr>
            <a:xfrm>
              <a:off x="7204817" y="29425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6" name="tx116"/>
            <p:cNvSpPr/>
            <p:nvPr/>
          </p:nvSpPr>
          <p:spPr>
            <a:xfrm>
              <a:off x="7471361" y="297206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7" name="tx117"/>
            <p:cNvSpPr/>
            <p:nvPr/>
          </p:nvSpPr>
          <p:spPr>
            <a:xfrm>
              <a:off x="7737904" y="35840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8" name="tx118"/>
            <p:cNvSpPr/>
            <p:nvPr/>
          </p:nvSpPr>
          <p:spPr>
            <a:xfrm>
              <a:off x="8004447" y="381218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19" name="tx119"/>
            <p:cNvSpPr/>
            <p:nvPr/>
          </p:nvSpPr>
          <p:spPr>
            <a:xfrm>
              <a:off x="1340869" y="37680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20" name="tx120"/>
            <p:cNvSpPr/>
            <p:nvPr/>
          </p:nvSpPr>
          <p:spPr>
            <a:xfrm>
              <a:off x="2673584" y="39043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21" name="tx121"/>
            <p:cNvSpPr/>
            <p:nvPr/>
          </p:nvSpPr>
          <p:spPr>
            <a:xfrm>
              <a:off x="4051504" y="38951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2" name="tx122"/>
            <p:cNvSpPr/>
            <p:nvPr/>
          </p:nvSpPr>
          <p:spPr>
            <a:xfrm>
              <a:off x="5339016" y="38547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23" name="tx123"/>
            <p:cNvSpPr/>
            <p:nvPr/>
          </p:nvSpPr>
          <p:spPr>
            <a:xfrm>
              <a:off x="6375043" y="278081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35.8</a:t>
              </a:r>
            </a:p>
          </p:txBody>
        </p:sp>
        <p:sp>
          <p:nvSpPr>
            <p:cNvPr id="124" name="tx124"/>
            <p:cNvSpPr/>
            <p:nvPr/>
          </p:nvSpPr>
          <p:spPr>
            <a:xfrm>
              <a:off x="6641586" y="27961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35.3</a:t>
              </a:r>
            </a:p>
          </p:txBody>
        </p:sp>
        <p:sp>
          <p:nvSpPr>
            <p:cNvPr id="125" name="tx125"/>
            <p:cNvSpPr/>
            <p:nvPr/>
          </p:nvSpPr>
          <p:spPr>
            <a:xfrm>
              <a:off x="6908130" y="281658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34.7</a:t>
              </a:r>
            </a:p>
          </p:txBody>
        </p:sp>
        <p:sp>
          <p:nvSpPr>
            <p:cNvPr id="126" name="tx126"/>
            <p:cNvSpPr/>
            <p:nvPr/>
          </p:nvSpPr>
          <p:spPr>
            <a:xfrm>
              <a:off x="7219877" y="28436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27" name="tx127"/>
            <p:cNvSpPr/>
            <p:nvPr/>
          </p:nvSpPr>
          <p:spPr>
            <a:xfrm>
              <a:off x="7441216" y="287225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33.1</a:t>
              </a:r>
            </a:p>
          </p:txBody>
        </p:sp>
        <p:sp>
          <p:nvSpPr>
            <p:cNvPr id="128" name="tx128"/>
            <p:cNvSpPr/>
            <p:nvPr/>
          </p:nvSpPr>
          <p:spPr>
            <a:xfrm>
              <a:off x="7707759" y="34245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16.9</a:t>
              </a:r>
            </a:p>
          </p:txBody>
        </p:sp>
        <p:sp>
          <p:nvSpPr>
            <p:cNvPr id="129" name="tx129"/>
            <p:cNvSpPr/>
            <p:nvPr/>
          </p:nvSpPr>
          <p:spPr>
            <a:xfrm>
              <a:off x="7974302" y="35928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a:t>
              </a:r>
            </a:p>
          </p:txBody>
        </p:sp>
        <p:sp>
          <p:nvSpPr>
            <p:cNvPr id="130" name="tx130"/>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1" name="tx131"/>
            <p:cNvSpPr/>
            <p:nvPr/>
          </p:nvSpPr>
          <p:spPr>
            <a:xfrm>
              <a:off x="639902" y="338383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2" name="tx132"/>
            <p:cNvSpPr/>
            <p:nvPr/>
          </p:nvSpPr>
          <p:spPr>
            <a:xfrm>
              <a:off x="639902" y="270377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3" name="tx133"/>
            <p:cNvSpPr/>
            <p:nvPr/>
          </p:nvSpPr>
          <p:spPr>
            <a:xfrm>
              <a:off x="639902" y="202372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63170" y="4979579"/>
              <a:ext cx="201456" cy="201456"/>
            </a:xfrm>
            <a:prstGeom prst="rect">
              <a:avLst/>
            </a:prstGeom>
            <a:solidFill>
              <a:srgbClr val="B3B3B3">
                <a:alpha val="85098"/>
              </a:srgbClr>
            </a:solidFill>
          </p:spPr>
          <p:txBody>
            <a:bodyPr/>
            <a:lstStyle/>
            <a:p/>
          </p:txBody>
        </p:sp>
        <p:sp>
          <p:nvSpPr>
            <p:cNvPr id="157" name="rc157"/>
            <p:cNvSpPr/>
            <p:nvPr/>
          </p:nvSpPr>
          <p:spPr>
            <a:xfrm>
              <a:off x="5565324" y="4979579"/>
              <a:ext cx="201456" cy="201456"/>
            </a:xfrm>
            <a:prstGeom prst="rect">
              <a:avLst/>
            </a:prstGeom>
            <a:solidFill>
              <a:srgbClr val="1CABE2">
                <a:alpha val="85098"/>
              </a:srgbClr>
            </a:solidFill>
          </p:spPr>
          <p:txBody>
            <a:bodyPr/>
            <a:lstStyle/>
            <a:p/>
          </p:txBody>
        </p:sp>
        <p:sp>
          <p:nvSpPr>
            <p:cNvPr id="158" name="tx15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1" name="tx161"/>
            <p:cNvSpPr/>
            <p:nvPr/>
          </p:nvSpPr>
          <p:spPr>
            <a:xfrm>
              <a:off x="951100" y="1582906"/>
              <a:ext cx="129560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Libya, 2000-2025</a:t>
              </a:r>
            </a:p>
          </p:txBody>
        </p:sp>
        <p:sp>
          <p:nvSpPr>
            <p:cNvPr id="162" name="pl162"/>
            <p:cNvSpPr/>
            <p:nvPr/>
          </p:nvSpPr>
          <p:spPr>
            <a:xfrm>
              <a:off x="226060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18927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1793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04660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2493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5360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08227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726143"/>
              <a:ext cx="6647918" cy="119033"/>
            </a:xfrm>
            <a:prstGeom prst="rect">
              <a:avLst/>
            </a:prstGeom>
            <a:solidFill>
              <a:srgbClr val="1CABE2">
                <a:alpha val="85098"/>
              </a:srgbClr>
            </a:solidFill>
          </p:spPr>
          <p:txBody>
            <a:bodyPr/>
            <a:lstStyle/>
            <a:p/>
          </p:txBody>
        </p:sp>
        <p:sp>
          <p:nvSpPr>
            <p:cNvPr id="174" name="rc174"/>
            <p:cNvSpPr/>
            <p:nvPr/>
          </p:nvSpPr>
          <p:spPr>
            <a:xfrm>
              <a:off x="1296273" y="5577352"/>
              <a:ext cx="2323078" cy="119033"/>
            </a:xfrm>
            <a:prstGeom prst="rect">
              <a:avLst/>
            </a:prstGeom>
            <a:solidFill>
              <a:srgbClr val="1CABE2">
                <a:alpha val="85098"/>
              </a:srgbClr>
            </a:solidFill>
          </p:spPr>
          <p:txBody>
            <a:bodyPr/>
            <a:lstStyle/>
            <a:p/>
          </p:txBody>
        </p:sp>
        <p:sp>
          <p:nvSpPr>
            <p:cNvPr id="175" name="rc175"/>
            <p:cNvSpPr/>
            <p:nvPr/>
          </p:nvSpPr>
          <p:spPr>
            <a:xfrm>
              <a:off x="1296273" y="5428560"/>
              <a:ext cx="689305" cy="119033"/>
            </a:xfrm>
            <a:prstGeom prst="rect">
              <a:avLst/>
            </a:prstGeom>
            <a:solidFill>
              <a:srgbClr val="1CABE2">
                <a:alpha val="85098"/>
              </a:srgbClr>
            </a:solidFill>
          </p:spPr>
          <p:txBody>
            <a:bodyPr/>
            <a:lstStyle/>
            <a:p/>
          </p:txBody>
        </p:sp>
        <p:sp>
          <p:nvSpPr>
            <p:cNvPr id="176" name="rc176"/>
            <p:cNvSpPr/>
            <p:nvPr/>
          </p:nvSpPr>
          <p:spPr>
            <a:xfrm>
              <a:off x="7944192" y="5726143"/>
              <a:ext cx="255548" cy="119033"/>
            </a:xfrm>
            <a:prstGeom prst="rect">
              <a:avLst/>
            </a:prstGeom>
            <a:solidFill>
              <a:srgbClr val="B3B3B3">
                <a:alpha val="85098"/>
              </a:srgbClr>
            </a:solidFill>
          </p:spPr>
          <p:txBody>
            <a:bodyPr/>
            <a:lstStyle/>
            <a:p/>
          </p:txBody>
        </p:sp>
        <p:sp>
          <p:nvSpPr>
            <p:cNvPr id="177" name="rc177"/>
            <p:cNvSpPr/>
            <p:nvPr/>
          </p:nvSpPr>
          <p:spPr>
            <a:xfrm>
              <a:off x="3619351" y="5577352"/>
              <a:ext cx="929424" cy="119033"/>
            </a:xfrm>
            <a:prstGeom prst="rect">
              <a:avLst/>
            </a:prstGeom>
            <a:solidFill>
              <a:srgbClr val="B3B3B3">
                <a:alpha val="85098"/>
              </a:srgbClr>
            </a:solidFill>
          </p:spPr>
          <p:txBody>
            <a:bodyPr/>
            <a:lstStyle/>
            <a:p/>
          </p:txBody>
        </p:sp>
        <p:sp>
          <p:nvSpPr>
            <p:cNvPr id="178" name="rc178"/>
            <p:cNvSpPr/>
            <p:nvPr/>
          </p:nvSpPr>
          <p:spPr>
            <a:xfrm>
              <a:off x="1985579" y="5428560"/>
              <a:ext cx="1608507" cy="119033"/>
            </a:xfrm>
            <a:prstGeom prst="rect">
              <a:avLst/>
            </a:prstGeom>
            <a:solidFill>
              <a:srgbClr val="B3B3B3">
                <a:alpha val="85098"/>
              </a:srgbClr>
            </a:solidFill>
          </p:spPr>
          <p:txBody>
            <a:bodyPr/>
            <a:lstStyle/>
            <a:p/>
          </p:txBody>
        </p:sp>
        <p:sp>
          <p:nvSpPr>
            <p:cNvPr id="179" name="tx179"/>
            <p:cNvSpPr/>
            <p:nvPr/>
          </p:nvSpPr>
          <p:spPr>
            <a:xfrm>
              <a:off x="8312267"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35.8</a:t>
              </a:r>
            </a:p>
          </p:txBody>
        </p:sp>
        <p:sp>
          <p:nvSpPr>
            <p:cNvPr id="180" name="tx180"/>
            <p:cNvSpPr/>
            <p:nvPr/>
          </p:nvSpPr>
          <p:spPr>
            <a:xfrm>
              <a:off x="466130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16.9</a:t>
              </a:r>
            </a:p>
          </p:txBody>
        </p:sp>
        <p:sp>
          <p:nvSpPr>
            <p:cNvPr id="181" name="tx181"/>
            <p:cNvSpPr/>
            <p:nvPr/>
          </p:nvSpPr>
          <p:spPr>
            <a:xfrm>
              <a:off x="3706613"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11.9</a:t>
              </a:r>
            </a:p>
          </p:txBody>
        </p:sp>
        <p:sp>
          <p:nvSpPr>
            <p:cNvPr id="182" name="tx182"/>
            <p:cNvSpPr/>
            <p:nvPr/>
          </p:nvSpPr>
          <p:spPr>
            <a:xfrm>
              <a:off x="4507706"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34.5</a:t>
              </a:r>
            </a:p>
          </p:txBody>
        </p:sp>
        <p:sp>
          <p:nvSpPr>
            <p:cNvPr id="183" name="tx183"/>
            <p:cNvSpPr/>
            <p:nvPr/>
          </p:nvSpPr>
          <p:spPr>
            <a:xfrm>
              <a:off x="2393503" y="5595144"/>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84" name="tx184"/>
            <p:cNvSpPr/>
            <p:nvPr/>
          </p:nvSpPr>
          <p:spPr>
            <a:xfrm>
              <a:off x="1560554"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a:t>
              </a:r>
            </a:p>
          </p:txBody>
        </p:sp>
        <p:sp>
          <p:nvSpPr>
            <p:cNvPr id="185" name="tx185"/>
            <p:cNvSpPr/>
            <p:nvPr/>
          </p:nvSpPr>
          <p:spPr>
            <a:xfrm>
              <a:off x="7991594"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86" name="tx186"/>
            <p:cNvSpPr/>
            <p:nvPr/>
          </p:nvSpPr>
          <p:spPr>
            <a:xfrm>
              <a:off x="4003691"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a:t>
              </a:r>
            </a:p>
          </p:txBody>
        </p:sp>
        <p:sp>
          <p:nvSpPr>
            <p:cNvPr id="187" name="tx187"/>
            <p:cNvSpPr/>
            <p:nvPr/>
          </p:nvSpPr>
          <p:spPr>
            <a:xfrm>
              <a:off x="2709460"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88" name="tx188"/>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2" name="tx192"/>
            <p:cNvSpPr/>
            <p:nvPr/>
          </p:nvSpPr>
          <p:spPr>
            <a:xfrm>
              <a:off x="3100655"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3" name="tx193"/>
            <p:cNvSpPr/>
            <p:nvPr/>
          </p:nvSpPr>
          <p:spPr>
            <a:xfrm>
              <a:off x="502932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4" name="tx194"/>
            <p:cNvSpPr/>
            <p:nvPr/>
          </p:nvSpPr>
          <p:spPr>
            <a:xfrm>
              <a:off x="6957987"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5" name="tx195"/>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6" name="tx196"/>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8" name="tx198"/>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Libya.
In 2025, DTP1 coverage in Libya increased to 97%. The number of children missing out on any DTP vaccination (zero-dose children) improved from 12,000 in 2024 to 4,000 in 2025.
DTP3 coverage increased to 90% in 2025, leaving 12,000 children vulnerable to vaccine-preventable diseases.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90%, leaving 12,000 children un- or under-vaccinated, including 4,000 zero-dose and 8,000 with only partial protection.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46783"/>
            </a:xfrm>
            <a:custGeom>
              <a:avLst/>
              <a:pathLst>
                <a:path w="3397293" h="546783">
                  <a:moveTo>
                    <a:pt x="0" y="43742"/>
                  </a:moveTo>
                  <a:lnTo>
                    <a:pt x="135891" y="65614"/>
                  </a:lnTo>
                  <a:lnTo>
                    <a:pt x="271783" y="43742"/>
                  </a:lnTo>
                  <a:lnTo>
                    <a:pt x="407675" y="0"/>
                  </a:lnTo>
                  <a:lnTo>
                    <a:pt x="543566" y="0"/>
                  </a:lnTo>
                  <a:lnTo>
                    <a:pt x="679458" y="21871"/>
                  </a:lnTo>
                  <a:lnTo>
                    <a:pt x="815350" y="21871"/>
                  </a:lnTo>
                  <a:lnTo>
                    <a:pt x="951242" y="21871"/>
                  </a:lnTo>
                  <a:lnTo>
                    <a:pt x="1087133" y="21871"/>
                  </a:lnTo>
                  <a:lnTo>
                    <a:pt x="1223025" y="21871"/>
                  </a:lnTo>
                  <a:lnTo>
                    <a:pt x="1358917" y="21871"/>
                  </a:lnTo>
                  <a:lnTo>
                    <a:pt x="1494809" y="0"/>
                  </a:lnTo>
                  <a:lnTo>
                    <a:pt x="1630700" y="0"/>
                  </a:lnTo>
                  <a:lnTo>
                    <a:pt x="1766592" y="21871"/>
                  </a:lnTo>
                  <a:lnTo>
                    <a:pt x="1902484" y="65614"/>
                  </a:lnTo>
                  <a:lnTo>
                    <a:pt x="2038375" y="21871"/>
                  </a:lnTo>
                  <a:lnTo>
                    <a:pt x="2174267" y="21871"/>
                  </a:lnTo>
                  <a:lnTo>
                    <a:pt x="2310159" y="0"/>
                  </a:lnTo>
                  <a:lnTo>
                    <a:pt x="2446051" y="546783"/>
                  </a:lnTo>
                  <a:lnTo>
                    <a:pt x="2581942" y="546783"/>
                  </a:lnTo>
                  <a:lnTo>
                    <a:pt x="2717834" y="546783"/>
                  </a:lnTo>
                  <a:lnTo>
                    <a:pt x="2853726" y="546783"/>
                  </a:lnTo>
                  <a:lnTo>
                    <a:pt x="2989618" y="546783"/>
                  </a:lnTo>
                  <a:lnTo>
                    <a:pt x="3125509" y="546783"/>
                  </a:lnTo>
                  <a:lnTo>
                    <a:pt x="3261401" y="1968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46783"/>
            </a:xfrm>
            <a:custGeom>
              <a:avLst/>
              <a:pathLst>
                <a:path w="3397293" h="546783">
                  <a:moveTo>
                    <a:pt x="0" y="43742"/>
                  </a:moveTo>
                  <a:lnTo>
                    <a:pt x="135891" y="65614"/>
                  </a:lnTo>
                  <a:lnTo>
                    <a:pt x="271783" y="43742"/>
                  </a:lnTo>
                  <a:lnTo>
                    <a:pt x="407675" y="0"/>
                  </a:lnTo>
                  <a:lnTo>
                    <a:pt x="543566" y="0"/>
                  </a:lnTo>
                  <a:lnTo>
                    <a:pt x="679458" y="21871"/>
                  </a:lnTo>
                  <a:lnTo>
                    <a:pt x="815350" y="21871"/>
                  </a:lnTo>
                  <a:lnTo>
                    <a:pt x="951242" y="21871"/>
                  </a:lnTo>
                  <a:lnTo>
                    <a:pt x="1087133" y="21871"/>
                  </a:lnTo>
                  <a:lnTo>
                    <a:pt x="1223025" y="21871"/>
                  </a:lnTo>
                  <a:lnTo>
                    <a:pt x="1358917" y="21871"/>
                  </a:lnTo>
                  <a:lnTo>
                    <a:pt x="1494809" y="0"/>
                  </a:lnTo>
                  <a:lnTo>
                    <a:pt x="1630700" y="0"/>
                  </a:lnTo>
                  <a:lnTo>
                    <a:pt x="1766592" y="21871"/>
                  </a:lnTo>
                  <a:lnTo>
                    <a:pt x="1902484" y="65614"/>
                  </a:lnTo>
                  <a:lnTo>
                    <a:pt x="2038375" y="21871"/>
                  </a:lnTo>
                  <a:lnTo>
                    <a:pt x="2174267" y="21871"/>
                  </a:lnTo>
                  <a:lnTo>
                    <a:pt x="2310159" y="0"/>
                  </a:lnTo>
                  <a:lnTo>
                    <a:pt x="2446051" y="546783"/>
                  </a:lnTo>
                  <a:lnTo>
                    <a:pt x="2581942" y="546783"/>
                  </a:lnTo>
                  <a:lnTo>
                    <a:pt x="2717834" y="546783"/>
                  </a:lnTo>
                  <a:lnTo>
                    <a:pt x="2853726" y="546783"/>
                  </a:lnTo>
                  <a:lnTo>
                    <a:pt x="2989618" y="546783"/>
                  </a:lnTo>
                  <a:lnTo>
                    <a:pt x="3125509" y="546783"/>
                  </a:lnTo>
                  <a:lnTo>
                    <a:pt x="3261401" y="1968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46783"/>
            </a:xfrm>
            <a:custGeom>
              <a:avLst/>
              <a:pathLst>
                <a:path w="3397293" h="546783">
                  <a:moveTo>
                    <a:pt x="0" y="43742"/>
                  </a:moveTo>
                  <a:lnTo>
                    <a:pt x="135891" y="65614"/>
                  </a:lnTo>
                  <a:lnTo>
                    <a:pt x="271783" y="43742"/>
                  </a:lnTo>
                  <a:lnTo>
                    <a:pt x="407675" y="0"/>
                  </a:lnTo>
                  <a:lnTo>
                    <a:pt x="543566" y="0"/>
                  </a:lnTo>
                  <a:lnTo>
                    <a:pt x="679458" y="21871"/>
                  </a:lnTo>
                  <a:lnTo>
                    <a:pt x="815350" y="21871"/>
                  </a:lnTo>
                  <a:lnTo>
                    <a:pt x="951242" y="21871"/>
                  </a:lnTo>
                  <a:lnTo>
                    <a:pt x="1087133" y="21871"/>
                  </a:lnTo>
                  <a:lnTo>
                    <a:pt x="1223025" y="21871"/>
                  </a:lnTo>
                  <a:lnTo>
                    <a:pt x="1358917" y="21871"/>
                  </a:lnTo>
                  <a:lnTo>
                    <a:pt x="1494809" y="0"/>
                  </a:lnTo>
                  <a:lnTo>
                    <a:pt x="1630700" y="0"/>
                  </a:lnTo>
                  <a:lnTo>
                    <a:pt x="1766592" y="21871"/>
                  </a:lnTo>
                  <a:lnTo>
                    <a:pt x="1902484" y="65614"/>
                  </a:lnTo>
                  <a:lnTo>
                    <a:pt x="2038375" y="21871"/>
                  </a:lnTo>
                  <a:lnTo>
                    <a:pt x="2174267" y="21871"/>
                  </a:lnTo>
                  <a:lnTo>
                    <a:pt x="2310159" y="0"/>
                  </a:lnTo>
                  <a:lnTo>
                    <a:pt x="2446051" y="546783"/>
                  </a:lnTo>
                  <a:lnTo>
                    <a:pt x="2581942" y="546783"/>
                  </a:lnTo>
                  <a:lnTo>
                    <a:pt x="2717834" y="546783"/>
                  </a:lnTo>
                  <a:lnTo>
                    <a:pt x="2853726" y="546783"/>
                  </a:lnTo>
                  <a:lnTo>
                    <a:pt x="2989618" y="546783"/>
                  </a:lnTo>
                  <a:lnTo>
                    <a:pt x="3125509" y="546783"/>
                  </a:lnTo>
                  <a:lnTo>
                    <a:pt x="3261401" y="1968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769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769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030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2275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4797" y="4962980"/>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Libya</a:t>
              </a:r>
            </a:p>
          </p:txBody>
        </p:sp>
        <p:sp>
          <p:nvSpPr>
            <p:cNvPr id="60" name="tx60"/>
            <p:cNvSpPr/>
            <p:nvPr/>
          </p:nvSpPr>
          <p:spPr>
            <a:xfrm>
              <a:off x="272740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855"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58938" y="1405107"/>
              <a:ext cx="232134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Libya, 2000-2025</a:t>
              </a:r>
            </a:p>
          </p:txBody>
        </p:sp>
        <p:sp>
          <p:nvSpPr>
            <p:cNvPr id="63" name="pl63"/>
            <p:cNvSpPr/>
            <p:nvPr/>
          </p:nvSpPr>
          <p:spPr>
            <a:xfrm>
              <a:off x="5267799" y="38509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289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70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851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118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89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680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46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241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85133"/>
              <a:ext cx="3397293" cy="1304824"/>
            </a:xfrm>
            <a:custGeom>
              <a:avLst/>
              <a:pathLst>
                <a:path w="3397293" h="1304824">
                  <a:moveTo>
                    <a:pt x="0" y="104385"/>
                  </a:moveTo>
                  <a:lnTo>
                    <a:pt x="135891" y="156578"/>
                  </a:lnTo>
                  <a:lnTo>
                    <a:pt x="271783" y="104385"/>
                  </a:lnTo>
                  <a:lnTo>
                    <a:pt x="407675" y="0"/>
                  </a:lnTo>
                  <a:lnTo>
                    <a:pt x="543566" y="0"/>
                  </a:lnTo>
                  <a:lnTo>
                    <a:pt x="679458" y="52192"/>
                  </a:lnTo>
                  <a:lnTo>
                    <a:pt x="815350" y="52192"/>
                  </a:lnTo>
                  <a:lnTo>
                    <a:pt x="951242" y="52192"/>
                  </a:lnTo>
                  <a:lnTo>
                    <a:pt x="1087133" y="52192"/>
                  </a:lnTo>
                  <a:lnTo>
                    <a:pt x="1223025" y="52192"/>
                  </a:lnTo>
                  <a:lnTo>
                    <a:pt x="1358917" y="52192"/>
                  </a:lnTo>
                  <a:lnTo>
                    <a:pt x="1494809" y="0"/>
                  </a:lnTo>
                  <a:lnTo>
                    <a:pt x="1630700" y="0"/>
                  </a:lnTo>
                  <a:lnTo>
                    <a:pt x="1766592" y="52192"/>
                  </a:lnTo>
                  <a:lnTo>
                    <a:pt x="1902484" y="156578"/>
                  </a:lnTo>
                  <a:lnTo>
                    <a:pt x="2038375" y="52192"/>
                  </a:lnTo>
                  <a:lnTo>
                    <a:pt x="2174267" y="52192"/>
                  </a:lnTo>
                  <a:lnTo>
                    <a:pt x="2310159" y="0"/>
                  </a:lnTo>
                  <a:lnTo>
                    <a:pt x="2446051" y="1304824"/>
                  </a:lnTo>
                  <a:lnTo>
                    <a:pt x="2581942" y="1304824"/>
                  </a:lnTo>
                  <a:lnTo>
                    <a:pt x="2717834" y="1304824"/>
                  </a:lnTo>
                  <a:lnTo>
                    <a:pt x="2853726" y="1304824"/>
                  </a:lnTo>
                  <a:lnTo>
                    <a:pt x="2989618" y="1304824"/>
                  </a:lnTo>
                  <a:lnTo>
                    <a:pt x="3125509" y="1304824"/>
                  </a:lnTo>
                  <a:lnTo>
                    <a:pt x="3261401" y="469736"/>
                  </a:lnTo>
                  <a:lnTo>
                    <a:pt x="3397293" y="104385"/>
                  </a:lnTo>
                </a:path>
              </a:pathLst>
            </a:custGeom>
            <a:ln w="27101" cap="flat">
              <a:solidFill>
                <a:srgbClr val="0058AB">
                  <a:alpha val="100000"/>
                </a:srgbClr>
              </a:solidFill>
              <a:prstDash val="solid"/>
              <a:round/>
            </a:ln>
          </p:spPr>
          <p:txBody>
            <a:bodyPr/>
            <a:lstStyle/>
            <a:p/>
          </p:txBody>
        </p:sp>
        <p:sp>
          <p:nvSpPr>
            <p:cNvPr id="81" name="pl81"/>
            <p:cNvSpPr/>
            <p:nvPr/>
          </p:nvSpPr>
          <p:spPr>
            <a:xfrm>
              <a:off x="5437664" y="3589957"/>
              <a:ext cx="3397293" cy="469736"/>
            </a:xfrm>
            <a:custGeom>
              <a:avLst/>
              <a:pathLst>
                <a:path w="3397293" h="469736">
                  <a:moveTo>
                    <a:pt x="0" y="469736"/>
                  </a:moveTo>
                  <a:lnTo>
                    <a:pt x="135891" y="417543"/>
                  </a:lnTo>
                  <a:lnTo>
                    <a:pt x="271783" y="417543"/>
                  </a:lnTo>
                  <a:lnTo>
                    <a:pt x="407675" y="365350"/>
                  </a:lnTo>
                  <a:lnTo>
                    <a:pt x="543566" y="313157"/>
                  </a:lnTo>
                  <a:lnTo>
                    <a:pt x="679458" y="260964"/>
                  </a:lnTo>
                  <a:lnTo>
                    <a:pt x="815350" y="208771"/>
                  </a:lnTo>
                  <a:lnTo>
                    <a:pt x="951242" y="208771"/>
                  </a:lnTo>
                  <a:lnTo>
                    <a:pt x="1087133" y="156578"/>
                  </a:lnTo>
                  <a:lnTo>
                    <a:pt x="1223025" y="104385"/>
                  </a:lnTo>
                  <a:lnTo>
                    <a:pt x="1358917" y="104385"/>
                  </a:lnTo>
                  <a:lnTo>
                    <a:pt x="1494809" y="52192"/>
                  </a:lnTo>
                  <a:lnTo>
                    <a:pt x="1630700" y="104385"/>
                  </a:lnTo>
                  <a:lnTo>
                    <a:pt x="1766592" y="104385"/>
                  </a:lnTo>
                  <a:lnTo>
                    <a:pt x="1902484" y="104385"/>
                  </a:lnTo>
                  <a:lnTo>
                    <a:pt x="2038375" y="104385"/>
                  </a:lnTo>
                  <a:lnTo>
                    <a:pt x="2174267" y="52192"/>
                  </a:lnTo>
                  <a:lnTo>
                    <a:pt x="2310159" y="52192"/>
                  </a:lnTo>
                  <a:lnTo>
                    <a:pt x="2446051" y="52192"/>
                  </a:lnTo>
                  <a:lnTo>
                    <a:pt x="2581942" y="0"/>
                  </a:lnTo>
                  <a:lnTo>
                    <a:pt x="2717834" y="156578"/>
                  </a:lnTo>
                  <a:lnTo>
                    <a:pt x="2853726" y="260964"/>
                  </a:lnTo>
                  <a:lnTo>
                    <a:pt x="2989618" y="104385"/>
                  </a:lnTo>
                  <a:lnTo>
                    <a:pt x="3125509" y="104385"/>
                  </a:lnTo>
                  <a:lnTo>
                    <a:pt x="3261401" y="104385"/>
                  </a:lnTo>
                  <a:lnTo>
                    <a:pt x="3397293" y="52192"/>
                  </a:lnTo>
                </a:path>
              </a:pathLst>
            </a:custGeom>
            <a:ln w="27101" cap="flat">
              <a:solidFill>
                <a:srgbClr val="80BD41">
                  <a:alpha val="100000"/>
                </a:srgbClr>
              </a:solidFill>
              <a:prstDash val="solid"/>
              <a:round/>
            </a:ln>
          </p:spPr>
          <p:txBody>
            <a:bodyPr/>
            <a:lstStyle/>
            <a:p/>
          </p:txBody>
        </p:sp>
        <p:sp>
          <p:nvSpPr>
            <p:cNvPr id="82" name="pl82"/>
            <p:cNvSpPr/>
            <p:nvPr/>
          </p:nvSpPr>
          <p:spPr>
            <a:xfrm>
              <a:off x="5437664" y="3433379"/>
              <a:ext cx="3397293" cy="521929"/>
            </a:xfrm>
            <a:custGeom>
              <a:avLst/>
              <a:pathLst>
                <a:path w="3397293" h="521929">
                  <a:moveTo>
                    <a:pt x="0" y="156578"/>
                  </a:moveTo>
                  <a:lnTo>
                    <a:pt x="135891" y="104385"/>
                  </a:lnTo>
                  <a:lnTo>
                    <a:pt x="271783" y="208771"/>
                  </a:lnTo>
                  <a:lnTo>
                    <a:pt x="407675" y="156578"/>
                  </a:lnTo>
                  <a:lnTo>
                    <a:pt x="543566" y="104385"/>
                  </a:lnTo>
                  <a:lnTo>
                    <a:pt x="679458" y="52192"/>
                  </a:lnTo>
                  <a:lnTo>
                    <a:pt x="815350" y="52192"/>
                  </a:lnTo>
                  <a:lnTo>
                    <a:pt x="951242" y="52192"/>
                  </a:lnTo>
                  <a:lnTo>
                    <a:pt x="1087133" y="0"/>
                  </a:lnTo>
                  <a:lnTo>
                    <a:pt x="1223025" y="0"/>
                  </a:lnTo>
                  <a:lnTo>
                    <a:pt x="1358917" y="0"/>
                  </a:lnTo>
                  <a:lnTo>
                    <a:pt x="1494809" y="0"/>
                  </a:lnTo>
                  <a:lnTo>
                    <a:pt x="1630700" y="52192"/>
                  </a:lnTo>
                  <a:lnTo>
                    <a:pt x="1766592" y="104385"/>
                  </a:lnTo>
                  <a:lnTo>
                    <a:pt x="1902484" y="104385"/>
                  </a:lnTo>
                  <a:lnTo>
                    <a:pt x="2038375" y="156578"/>
                  </a:lnTo>
                  <a:lnTo>
                    <a:pt x="2174267" y="208771"/>
                  </a:lnTo>
                  <a:lnTo>
                    <a:pt x="2310159" y="156578"/>
                  </a:lnTo>
                  <a:lnTo>
                    <a:pt x="2446051" y="156578"/>
                  </a:lnTo>
                  <a:lnTo>
                    <a:pt x="2581942" y="156578"/>
                  </a:lnTo>
                  <a:lnTo>
                    <a:pt x="2717834" y="260964"/>
                  </a:lnTo>
                  <a:lnTo>
                    <a:pt x="2853726" y="260964"/>
                  </a:lnTo>
                  <a:lnTo>
                    <a:pt x="2989618" y="156578"/>
                  </a:lnTo>
                  <a:lnTo>
                    <a:pt x="3125509" y="521929"/>
                  </a:lnTo>
                  <a:lnTo>
                    <a:pt x="3261401" y="521929"/>
                  </a:lnTo>
                  <a:lnTo>
                    <a:pt x="3397293" y="313157"/>
                  </a:lnTo>
                </a:path>
              </a:pathLst>
            </a:custGeom>
            <a:ln w="27101" cap="flat">
              <a:solidFill>
                <a:srgbClr val="961A49">
                  <a:alpha val="100000"/>
                </a:srgbClr>
              </a:solidFill>
              <a:prstDash val="solid"/>
              <a:round/>
            </a:ln>
          </p:spPr>
          <p:txBody>
            <a:bodyPr/>
            <a:lstStyle/>
            <a:p/>
          </p:txBody>
        </p:sp>
        <p:sp>
          <p:nvSpPr>
            <p:cNvPr id="83" name="pl83"/>
            <p:cNvSpPr/>
            <p:nvPr/>
          </p:nvSpPr>
          <p:spPr>
            <a:xfrm>
              <a:off x="5437664" y="358995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85133"/>
              <a:ext cx="3397293" cy="1304824"/>
            </a:xfrm>
            <a:custGeom>
              <a:avLst/>
              <a:pathLst>
                <a:path w="3397293" h="1304824">
                  <a:moveTo>
                    <a:pt x="0" y="104385"/>
                  </a:moveTo>
                  <a:lnTo>
                    <a:pt x="135891" y="156578"/>
                  </a:lnTo>
                  <a:lnTo>
                    <a:pt x="271783" y="104385"/>
                  </a:lnTo>
                  <a:lnTo>
                    <a:pt x="407675" y="0"/>
                  </a:lnTo>
                  <a:lnTo>
                    <a:pt x="543566" y="0"/>
                  </a:lnTo>
                  <a:lnTo>
                    <a:pt x="679458" y="52192"/>
                  </a:lnTo>
                  <a:lnTo>
                    <a:pt x="815350" y="52192"/>
                  </a:lnTo>
                  <a:lnTo>
                    <a:pt x="951242" y="52192"/>
                  </a:lnTo>
                  <a:lnTo>
                    <a:pt x="1087133" y="52192"/>
                  </a:lnTo>
                  <a:lnTo>
                    <a:pt x="1223025" y="52192"/>
                  </a:lnTo>
                  <a:lnTo>
                    <a:pt x="1358917" y="52192"/>
                  </a:lnTo>
                  <a:lnTo>
                    <a:pt x="1494809" y="0"/>
                  </a:lnTo>
                  <a:lnTo>
                    <a:pt x="1630700" y="0"/>
                  </a:lnTo>
                  <a:lnTo>
                    <a:pt x="1766592" y="52192"/>
                  </a:lnTo>
                  <a:lnTo>
                    <a:pt x="1902484" y="156578"/>
                  </a:lnTo>
                  <a:lnTo>
                    <a:pt x="2038375" y="52192"/>
                  </a:lnTo>
                  <a:lnTo>
                    <a:pt x="2174267" y="52192"/>
                  </a:lnTo>
                  <a:lnTo>
                    <a:pt x="2310159" y="0"/>
                  </a:lnTo>
                  <a:lnTo>
                    <a:pt x="2446051" y="1304824"/>
                  </a:lnTo>
                  <a:lnTo>
                    <a:pt x="2581942" y="1304824"/>
                  </a:lnTo>
                  <a:lnTo>
                    <a:pt x="2717834" y="1304824"/>
                  </a:lnTo>
                  <a:lnTo>
                    <a:pt x="2853726" y="1304824"/>
                  </a:lnTo>
                  <a:lnTo>
                    <a:pt x="2989618" y="1304824"/>
                  </a:lnTo>
                  <a:lnTo>
                    <a:pt x="3125509" y="1304824"/>
                  </a:lnTo>
                  <a:lnTo>
                    <a:pt x="3261401" y="469736"/>
                  </a:lnTo>
                  <a:lnTo>
                    <a:pt x="3397293" y="104385"/>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49431"/>
              <a:ext cx="0" cy="240087"/>
            </a:xfrm>
            <a:custGeom>
              <a:avLst/>
              <a:pathLst>
                <a:path w="0" h="240087">
                  <a:moveTo>
                    <a:pt x="0" y="24008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49431"/>
              <a:ext cx="0" cy="187894"/>
            </a:xfrm>
            <a:custGeom>
              <a:avLst/>
              <a:pathLst>
                <a:path w="0" h="187894">
                  <a:moveTo>
                    <a:pt x="0" y="18789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49431"/>
              <a:ext cx="0" cy="187894"/>
            </a:xfrm>
            <a:custGeom>
              <a:avLst/>
              <a:pathLst>
                <a:path w="0" h="187894">
                  <a:moveTo>
                    <a:pt x="0" y="18789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49431"/>
              <a:ext cx="0" cy="187894"/>
            </a:xfrm>
            <a:custGeom>
              <a:avLst/>
              <a:pathLst>
                <a:path w="0" h="187894">
                  <a:moveTo>
                    <a:pt x="0" y="18789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49431"/>
              <a:ext cx="0" cy="1440526"/>
            </a:xfrm>
            <a:custGeom>
              <a:avLst/>
              <a:pathLst>
                <a:path w="0" h="1440526">
                  <a:moveTo>
                    <a:pt x="0" y="144052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49431"/>
              <a:ext cx="0" cy="605438"/>
            </a:xfrm>
            <a:custGeom>
              <a:avLst/>
              <a:pathLst>
                <a:path w="0" h="605438">
                  <a:moveTo>
                    <a:pt x="0" y="6054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49431"/>
              <a:ext cx="0" cy="240087"/>
            </a:xfrm>
            <a:custGeom>
              <a:avLst/>
              <a:pathLst>
                <a:path w="0" h="240087">
                  <a:moveTo>
                    <a:pt x="0" y="2400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85133"/>
              <a:ext cx="3397293" cy="1304824"/>
            </a:xfrm>
            <a:custGeom>
              <a:avLst/>
              <a:pathLst>
                <a:path w="3397293" h="1304824">
                  <a:moveTo>
                    <a:pt x="0" y="104385"/>
                  </a:moveTo>
                  <a:lnTo>
                    <a:pt x="135891" y="156578"/>
                  </a:lnTo>
                  <a:lnTo>
                    <a:pt x="271783" y="104385"/>
                  </a:lnTo>
                  <a:lnTo>
                    <a:pt x="407675" y="0"/>
                  </a:lnTo>
                  <a:lnTo>
                    <a:pt x="543566" y="0"/>
                  </a:lnTo>
                  <a:lnTo>
                    <a:pt x="679458" y="52192"/>
                  </a:lnTo>
                  <a:lnTo>
                    <a:pt x="815350" y="52192"/>
                  </a:lnTo>
                  <a:lnTo>
                    <a:pt x="951242" y="52192"/>
                  </a:lnTo>
                  <a:lnTo>
                    <a:pt x="1087133" y="52192"/>
                  </a:lnTo>
                  <a:lnTo>
                    <a:pt x="1223025" y="52192"/>
                  </a:lnTo>
                  <a:lnTo>
                    <a:pt x="1358917" y="52192"/>
                  </a:lnTo>
                  <a:lnTo>
                    <a:pt x="1494809" y="0"/>
                  </a:lnTo>
                  <a:lnTo>
                    <a:pt x="1630700" y="0"/>
                  </a:lnTo>
                  <a:lnTo>
                    <a:pt x="1766592" y="52192"/>
                  </a:lnTo>
                  <a:lnTo>
                    <a:pt x="1902484" y="156578"/>
                  </a:lnTo>
                  <a:lnTo>
                    <a:pt x="2038375" y="52192"/>
                  </a:lnTo>
                  <a:lnTo>
                    <a:pt x="2174267" y="52192"/>
                  </a:lnTo>
                  <a:lnTo>
                    <a:pt x="2310159" y="0"/>
                  </a:lnTo>
                  <a:lnTo>
                    <a:pt x="2446051" y="1304824"/>
                  </a:lnTo>
                  <a:lnTo>
                    <a:pt x="2581942" y="1304824"/>
                  </a:lnTo>
                  <a:lnTo>
                    <a:pt x="2717834" y="1304824"/>
                  </a:lnTo>
                  <a:lnTo>
                    <a:pt x="2853726" y="1304824"/>
                  </a:lnTo>
                  <a:lnTo>
                    <a:pt x="2989618" y="1304824"/>
                  </a:lnTo>
                  <a:lnTo>
                    <a:pt x="3125509" y="1304824"/>
                  </a:lnTo>
                  <a:lnTo>
                    <a:pt x="3261401" y="469736"/>
                  </a:lnTo>
                  <a:lnTo>
                    <a:pt x="3397293" y="104385"/>
                  </a:lnTo>
                </a:path>
              </a:pathLst>
            </a:custGeom>
            <a:ln w="27101" cap="flat">
              <a:solidFill>
                <a:srgbClr val="0058AB">
                  <a:alpha val="100000"/>
                </a:srgbClr>
              </a:solidFill>
              <a:prstDash val="solid"/>
              <a:round/>
            </a:ln>
          </p:spPr>
          <p:txBody>
            <a:bodyPr/>
            <a:lstStyle/>
            <a:p/>
          </p:txBody>
        </p:sp>
        <p:sp>
          <p:nvSpPr>
            <p:cNvPr id="93" name="tx93"/>
            <p:cNvSpPr/>
            <p:nvPr/>
          </p:nvSpPr>
          <p:spPr>
            <a:xfrm>
              <a:off x="5377374" y="2088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4" name="tx94"/>
            <p:cNvSpPr/>
            <p:nvPr/>
          </p:nvSpPr>
          <p:spPr>
            <a:xfrm>
              <a:off x="6056833" y="2089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5" name="tx95"/>
            <p:cNvSpPr/>
            <p:nvPr/>
          </p:nvSpPr>
          <p:spPr>
            <a:xfrm>
              <a:off x="6736291" y="2089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6" name="tx96"/>
            <p:cNvSpPr/>
            <p:nvPr/>
          </p:nvSpPr>
          <p:spPr>
            <a:xfrm>
              <a:off x="7415750" y="2089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7" name="tx97"/>
            <p:cNvSpPr/>
            <p:nvPr/>
          </p:nvSpPr>
          <p:spPr>
            <a:xfrm>
              <a:off x="7989462" y="2088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38775" y="2088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9" name="tx99"/>
            <p:cNvSpPr/>
            <p:nvPr/>
          </p:nvSpPr>
          <p:spPr>
            <a:xfrm>
              <a:off x="8774667" y="2088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100" name="tx100"/>
            <p:cNvSpPr/>
            <p:nvPr/>
          </p:nvSpPr>
          <p:spPr>
            <a:xfrm>
              <a:off x="8902429" y="36030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7060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0597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353784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301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2493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197198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8439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8439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7700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3945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51495" y="4962980"/>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Libya</a:t>
              </a:r>
            </a:p>
          </p:txBody>
        </p:sp>
        <p:sp>
          <p:nvSpPr>
            <p:cNvPr id="120" name="tx120"/>
            <p:cNvSpPr/>
            <p:nvPr/>
          </p:nvSpPr>
          <p:spPr>
            <a:xfrm>
              <a:off x="704410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06554"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792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5033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6274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7515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412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653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6894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321564" cy="114824"/>
            </a:xfrm>
            <a:prstGeom prst="rect">
              <a:avLst/>
            </a:prstGeom>
            <a:solidFill>
              <a:srgbClr val="1CABE2">
                <a:alpha val="80000"/>
              </a:srgbClr>
            </a:solidFill>
          </p:spPr>
          <p:txBody>
            <a:bodyPr/>
            <a:lstStyle/>
            <a:p/>
          </p:txBody>
        </p:sp>
        <p:sp>
          <p:nvSpPr>
            <p:cNvPr id="135" name="rc135"/>
            <p:cNvSpPr/>
            <p:nvPr/>
          </p:nvSpPr>
          <p:spPr>
            <a:xfrm>
              <a:off x="1317178" y="5743865"/>
              <a:ext cx="2558480" cy="114824"/>
            </a:xfrm>
            <a:prstGeom prst="rect">
              <a:avLst/>
            </a:prstGeom>
            <a:solidFill>
              <a:srgbClr val="1CABE2">
                <a:alpha val="80000"/>
              </a:srgbClr>
            </a:solidFill>
          </p:spPr>
          <p:txBody>
            <a:bodyPr/>
            <a:lstStyle/>
            <a:p/>
          </p:txBody>
        </p:sp>
        <p:sp>
          <p:nvSpPr>
            <p:cNvPr id="136" name="rc136"/>
            <p:cNvSpPr/>
            <p:nvPr/>
          </p:nvSpPr>
          <p:spPr>
            <a:xfrm>
              <a:off x="1317178" y="5600334"/>
              <a:ext cx="759153"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1399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513809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726219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Libya (97%) was 7 percentage points higher than the global average (90%) and 8 percentage points higher than the average across all MENA countries (89%).
National DTP1 coverage was 23 percentage points higher than in 2019 (74%).
This equates to 4,000 zero-dose children in 2025 compared to 34,000 zero-dose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Libya DTP1 coverage was 97% - this is 23 percentage points higher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Libya ranked number 7 out of 20 countries for lowest DTP1 coverage (based on tied ranks).
Libya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Libya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F26A21">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Libya ranked number 8 out of 20 countries with 33,000 zero-dose children.
In 2025, Libya ranked number 13 out of 20 countries with 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5331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38916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52501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212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5708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09294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769985"/>
              <a:ext cx="203168" cy="915401"/>
            </a:xfrm>
            <a:prstGeom prst="rect">
              <a:avLst/>
            </a:prstGeom>
            <a:solidFill>
              <a:srgbClr val="80BD41">
                <a:alpha val="100000"/>
              </a:srgbClr>
            </a:solidFill>
          </p:spPr>
          <p:txBody>
            <a:bodyPr/>
            <a:lstStyle/>
            <a:p/>
          </p:txBody>
        </p:sp>
        <p:sp>
          <p:nvSpPr>
            <p:cNvPr id="26" name="rc26"/>
            <p:cNvSpPr/>
            <p:nvPr/>
          </p:nvSpPr>
          <p:spPr>
            <a:xfrm>
              <a:off x="1332670" y="3711551"/>
              <a:ext cx="203168" cy="29216"/>
            </a:xfrm>
            <a:prstGeom prst="rect">
              <a:avLst/>
            </a:prstGeom>
            <a:solidFill>
              <a:srgbClr val="0058AB">
                <a:alpha val="100000"/>
              </a:srgbClr>
            </a:solidFill>
          </p:spPr>
          <p:txBody>
            <a:bodyPr/>
            <a:lstStyle/>
            <a:p/>
          </p:txBody>
        </p:sp>
        <p:sp>
          <p:nvSpPr>
            <p:cNvPr id="27" name="rc27"/>
            <p:cNvSpPr/>
            <p:nvPr/>
          </p:nvSpPr>
          <p:spPr>
            <a:xfrm>
              <a:off x="1332670" y="3740768"/>
              <a:ext cx="203168" cy="29216"/>
            </a:xfrm>
            <a:prstGeom prst="rect">
              <a:avLst/>
            </a:prstGeom>
            <a:solidFill>
              <a:srgbClr val="1CABE2">
                <a:alpha val="100000"/>
              </a:srgbClr>
            </a:solidFill>
          </p:spPr>
          <p:txBody>
            <a:bodyPr/>
            <a:lstStyle/>
            <a:p/>
          </p:txBody>
        </p:sp>
        <p:sp>
          <p:nvSpPr>
            <p:cNvPr id="28" name="rc28"/>
            <p:cNvSpPr/>
            <p:nvPr/>
          </p:nvSpPr>
          <p:spPr>
            <a:xfrm>
              <a:off x="1558413" y="3736551"/>
              <a:ext cx="203168" cy="948835"/>
            </a:xfrm>
            <a:prstGeom prst="rect">
              <a:avLst/>
            </a:prstGeom>
            <a:solidFill>
              <a:srgbClr val="80BD41">
                <a:alpha val="100000"/>
              </a:srgbClr>
            </a:solidFill>
          </p:spPr>
          <p:txBody>
            <a:bodyPr/>
            <a:lstStyle/>
            <a:p/>
          </p:txBody>
        </p:sp>
        <p:sp>
          <p:nvSpPr>
            <p:cNvPr id="29" name="rc29"/>
            <p:cNvSpPr/>
            <p:nvPr/>
          </p:nvSpPr>
          <p:spPr>
            <a:xfrm>
              <a:off x="1558413" y="3675983"/>
              <a:ext cx="203168" cy="40373"/>
            </a:xfrm>
            <a:prstGeom prst="rect">
              <a:avLst/>
            </a:prstGeom>
            <a:solidFill>
              <a:srgbClr val="0058AB">
                <a:alpha val="100000"/>
              </a:srgbClr>
            </a:solidFill>
          </p:spPr>
          <p:txBody>
            <a:bodyPr/>
            <a:lstStyle/>
            <a:p/>
          </p:txBody>
        </p:sp>
        <p:sp>
          <p:nvSpPr>
            <p:cNvPr id="30" name="rc30"/>
            <p:cNvSpPr/>
            <p:nvPr/>
          </p:nvSpPr>
          <p:spPr>
            <a:xfrm>
              <a:off x="1558413" y="3716356"/>
              <a:ext cx="203168" cy="20195"/>
            </a:xfrm>
            <a:prstGeom prst="rect">
              <a:avLst/>
            </a:prstGeom>
            <a:solidFill>
              <a:srgbClr val="1CABE2">
                <a:alpha val="100000"/>
              </a:srgbClr>
            </a:solidFill>
          </p:spPr>
          <p:txBody>
            <a:bodyPr/>
            <a:lstStyle/>
            <a:p/>
          </p:txBody>
        </p:sp>
        <p:sp>
          <p:nvSpPr>
            <p:cNvPr id="31" name="rc31"/>
            <p:cNvSpPr/>
            <p:nvPr/>
          </p:nvSpPr>
          <p:spPr>
            <a:xfrm>
              <a:off x="1784155" y="3708605"/>
              <a:ext cx="203168" cy="976782"/>
            </a:xfrm>
            <a:prstGeom prst="rect">
              <a:avLst/>
            </a:prstGeom>
            <a:solidFill>
              <a:srgbClr val="80BD41">
                <a:alpha val="100000"/>
              </a:srgbClr>
            </a:solidFill>
          </p:spPr>
          <p:txBody>
            <a:bodyPr/>
            <a:lstStyle/>
            <a:p/>
          </p:txBody>
        </p:sp>
        <p:sp>
          <p:nvSpPr>
            <p:cNvPr id="32" name="rc32"/>
            <p:cNvSpPr/>
            <p:nvPr/>
          </p:nvSpPr>
          <p:spPr>
            <a:xfrm>
              <a:off x="1784155" y="3635083"/>
              <a:ext cx="203168" cy="31506"/>
            </a:xfrm>
            <a:prstGeom prst="rect">
              <a:avLst/>
            </a:prstGeom>
            <a:solidFill>
              <a:srgbClr val="0058AB">
                <a:alpha val="100000"/>
              </a:srgbClr>
            </a:solidFill>
          </p:spPr>
          <p:txBody>
            <a:bodyPr/>
            <a:lstStyle/>
            <a:p/>
          </p:txBody>
        </p:sp>
        <p:sp>
          <p:nvSpPr>
            <p:cNvPr id="33" name="rc33"/>
            <p:cNvSpPr/>
            <p:nvPr/>
          </p:nvSpPr>
          <p:spPr>
            <a:xfrm>
              <a:off x="1784155" y="3666590"/>
              <a:ext cx="203168" cy="42014"/>
            </a:xfrm>
            <a:prstGeom prst="rect">
              <a:avLst/>
            </a:prstGeom>
            <a:solidFill>
              <a:srgbClr val="1CABE2">
                <a:alpha val="100000"/>
              </a:srgbClr>
            </a:solidFill>
          </p:spPr>
          <p:txBody>
            <a:bodyPr/>
            <a:lstStyle/>
            <a:p/>
          </p:txBody>
        </p:sp>
        <p:sp>
          <p:nvSpPr>
            <p:cNvPr id="34" name="rc34"/>
            <p:cNvSpPr/>
            <p:nvPr/>
          </p:nvSpPr>
          <p:spPr>
            <a:xfrm>
              <a:off x="2009898" y="3647483"/>
              <a:ext cx="203168" cy="1037903"/>
            </a:xfrm>
            <a:prstGeom prst="rect">
              <a:avLst/>
            </a:prstGeom>
            <a:solidFill>
              <a:srgbClr val="80BD41">
                <a:alpha val="100000"/>
              </a:srgbClr>
            </a:solidFill>
          </p:spPr>
          <p:txBody>
            <a:bodyPr/>
            <a:lstStyle/>
            <a:p/>
          </p:txBody>
        </p:sp>
        <p:sp>
          <p:nvSpPr>
            <p:cNvPr id="35" name="rc35"/>
            <p:cNvSpPr/>
            <p:nvPr/>
          </p:nvSpPr>
          <p:spPr>
            <a:xfrm>
              <a:off x="2009898" y="3592860"/>
              <a:ext cx="203168" cy="10922"/>
            </a:xfrm>
            <a:prstGeom prst="rect">
              <a:avLst/>
            </a:prstGeom>
            <a:solidFill>
              <a:srgbClr val="0058AB">
                <a:alpha val="100000"/>
              </a:srgbClr>
            </a:solidFill>
          </p:spPr>
          <p:txBody>
            <a:bodyPr/>
            <a:lstStyle/>
            <a:p/>
          </p:txBody>
        </p:sp>
        <p:sp>
          <p:nvSpPr>
            <p:cNvPr id="36" name="rc36"/>
            <p:cNvSpPr/>
            <p:nvPr/>
          </p:nvSpPr>
          <p:spPr>
            <a:xfrm>
              <a:off x="2009898" y="3603783"/>
              <a:ext cx="203168" cy="43700"/>
            </a:xfrm>
            <a:prstGeom prst="rect">
              <a:avLst/>
            </a:prstGeom>
            <a:solidFill>
              <a:srgbClr val="1CABE2">
                <a:alpha val="100000"/>
              </a:srgbClr>
            </a:solidFill>
          </p:spPr>
          <p:txBody>
            <a:bodyPr/>
            <a:lstStyle/>
            <a:p/>
          </p:txBody>
        </p:sp>
        <p:sp>
          <p:nvSpPr>
            <p:cNvPr id="37" name="rc37"/>
            <p:cNvSpPr/>
            <p:nvPr/>
          </p:nvSpPr>
          <p:spPr>
            <a:xfrm>
              <a:off x="2235640" y="3581030"/>
              <a:ext cx="203168" cy="1104356"/>
            </a:xfrm>
            <a:prstGeom prst="rect">
              <a:avLst/>
            </a:prstGeom>
            <a:solidFill>
              <a:srgbClr val="80BD41">
                <a:alpha val="100000"/>
              </a:srgbClr>
            </a:solidFill>
          </p:spPr>
          <p:txBody>
            <a:bodyPr/>
            <a:lstStyle/>
            <a:p/>
          </p:txBody>
        </p:sp>
        <p:sp>
          <p:nvSpPr>
            <p:cNvPr id="38" name="rc38"/>
            <p:cNvSpPr/>
            <p:nvPr/>
          </p:nvSpPr>
          <p:spPr>
            <a:xfrm>
              <a:off x="2235640" y="3546879"/>
              <a:ext cx="203168" cy="11380"/>
            </a:xfrm>
            <a:prstGeom prst="rect">
              <a:avLst/>
            </a:prstGeom>
            <a:solidFill>
              <a:srgbClr val="0058AB">
                <a:alpha val="100000"/>
              </a:srgbClr>
            </a:solidFill>
          </p:spPr>
          <p:txBody>
            <a:bodyPr/>
            <a:lstStyle/>
            <a:p/>
          </p:txBody>
        </p:sp>
        <p:sp>
          <p:nvSpPr>
            <p:cNvPr id="39" name="rc39"/>
            <p:cNvSpPr/>
            <p:nvPr/>
          </p:nvSpPr>
          <p:spPr>
            <a:xfrm>
              <a:off x="2235640" y="3558260"/>
              <a:ext cx="203168" cy="22770"/>
            </a:xfrm>
            <a:prstGeom prst="rect">
              <a:avLst/>
            </a:prstGeom>
            <a:solidFill>
              <a:srgbClr val="1CABE2">
                <a:alpha val="100000"/>
              </a:srgbClr>
            </a:solidFill>
          </p:spPr>
          <p:txBody>
            <a:bodyPr/>
            <a:lstStyle/>
            <a:p/>
          </p:txBody>
        </p:sp>
        <p:sp>
          <p:nvSpPr>
            <p:cNvPr id="40" name="rc40"/>
            <p:cNvSpPr/>
            <p:nvPr/>
          </p:nvSpPr>
          <p:spPr>
            <a:xfrm>
              <a:off x="2461382" y="3519149"/>
              <a:ext cx="203168" cy="1166238"/>
            </a:xfrm>
            <a:prstGeom prst="rect">
              <a:avLst/>
            </a:prstGeom>
            <a:solidFill>
              <a:srgbClr val="80BD41">
                <a:alpha val="100000"/>
              </a:srgbClr>
            </a:solidFill>
          </p:spPr>
          <p:txBody>
            <a:bodyPr/>
            <a:lstStyle/>
            <a:p/>
          </p:txBody>
        </p:sp>
        <p:sp>
          <p:nvSpPr>
            <p:cNvPr id="41" name="rc41"/>
            <p:cNvSpPr/>
            <p:nvPr/>
          </p:nvSpPr>
          <p:spPr>
            <a:xfrm>
              <a:off x="2461382" y="3495350"/>
              <a:ext cx="203168" cy="23798"/>
            </a:xfrm>
            <a:prstGeom prst="rect">
              <a:avLst/>
            </a:prstGeom>
            <a:solidFill>
              <a:srgbClr val="0058AB">
                <a:alpha val="100000"/>
              </a:srgbClr>
            </a:solidFill>
          </p:spPr>
          <p:txBody>
            <a:bodyPr/>
            <a:lstStyle/>
            <a:p/>
          </p:txBody>
        </p:sp>
        <p:sp>
          <p:nvSpPr>
            <p:cNvPr id="42" name="rc42"/>
            <p:cNvSpPr/>
            <p:nvPr/>
          </p:nvSpPr>
          <p:spPr>
            <a:xfrm>
              <a:off x="2461382" y="3519149"/>
              <a:ext cx="203168" cy="0"/>
            </a:xfrm>
            <a:prstGeom prst="rect">
              <a:avLst/>
            </a:prstGeom>
            <a:solidFill>
              <a:srgbClr val="1CABE2">
                <a:alpha val="100000"/>
              </a:srgbClr>
            </a:solidFill>
          </p:spPr>
          <p:txBody>
            <a:bodyPr/>
            <a:lstStyle/>
            <a:p/>
          </p:txBody>
        </p:sp>
        <p:sp>
          <p:nvSpPr>
            <p:cNvPr id="43" name="rc43"/>
            <p:cNvSpPr/>
            <p:nvPr/>
          </p:nvSpPr>
          <p:spPr>
            <a:xfrm>
              <a:off x="2687125" y="3492507"/>
              <a:ext cx="203168" cy="1192879"/>
            </a:xfrm>
            <a:prstGeom prst="rect">
              <a:avLst/>
            </a:prstGeom>
            <a:solidFill>
              <a:srgbClr val="80BD41">
                <a:alpha val="100000"/>
              </a:srgbClr>
            </a:solidFill>
          </p:spPr>
          <p:txBody>
            <a:bodyPr/>
            <a:lstStyle/>
            <a:p/>
          </p:txBody>
        </p:sp>
        <p:sp>
          <p:nvSpPr>
            <p:cNvPr id="44" name="rc44"/>
            <p:cNvSpPr/>
            <p:nvPr/>
          </p:nvSpPr>
          <p:spPr>
            <a:xfrm>
              <a:off x="2687125" y="3468164"/>
              <a:ext cx="203168" cy="24343"/>
            </a:xfrm>
            <a:prstGeom prst="rect">
              <a:avLst/>
            </a:prstGeom>
            <a:solidFill>
              <a:srgbClr val="0058AB">
                <a:alpha val="100000"/>
              </a:srgbClr>
            </a:solidFill>
          </p:spPr>
          <p:txBody>
            <a:bodyPr/>
            <a:lstStyle/>
            <a:p/>
          </p:txBody>
        </p:sp>
        <p:sp>
          <p:nvSpPr>
            <p:cNvPr id="45" name="rc45"/>
            <p:cNvSpPr/>
            <p:nvPr/>
          </p:nvSpPr>
          <p:spPr>
            <a:xfrm>
              <a:off x="2687125" y="3492507"/>
              <a:ext cx="203168" cy="0"/>
            </a:xfrm>
            <a:prstGeom prst="rect">
              <a:avLst/>
            </a:prstGeom>
            <a:solidFill>
              <a:srgbClr val="1CABE2">
                <a:alpha val="100000"/>
              </a:srgbClr>
            </a:solidFill>
          </p:spPr>
          <p:txBody>
            <a:bodyPr/>
            <a:lstStyle/>
            <a:p/>
          </p:txBody>
        </p:sp>
        <p:sp>
          <p:nvSpPr>
            <p:cNvPr id="46" name="rc46"/>
            <p:cNvSpPr/>
            <p:nvPr/>
          </p:nvSpPr>
          <p:spPr>
            <a:xfrm>
              <a:off x="2912867" y="3477773"/>
              <a:ext cx="203168" cy="1207613"/>
            </a:xfrm>
            <a:prstGeom prst="rect">
              <a:avLst/>
            </a:prstGeom>
            <a:solidFill>
              <a:srgbClr val="80BD41">
                <a:alpha val="100000"/>
              </a:srgbClr>
            </a:solidFill>
          </p:spPr>
          <p:txBody>
            <a:bodyPr/>
            <a:lstStyle/>
            <a:p/>
          </p:txBody>
        </p:sp>
        <p:sp>
          <p:nvSpPr>
            <p:cNvPr id="47" name="rc47"/>
            <p:cNvSpPr/>
            <p:nvPr/>
          </p:nvSpPr>
          <p:spPr>
            <a:xfrm>
              <a:off x="2912867" y="3453128"/>
              <a:ext cx="203168" cy="24645"/>
            </a:xfrm>
            <a:prstGeom prst="rect">
              <a:avLst/>
            </a:prstGeom>
            <a:solidFill>
              <a:srgbClr val="0058AB">
                <a:alpha val="100000"/>
              </a:srgbClr>
            </a:solidFill>
          </p:spPr>
          <p:txBody>
            <a:bodyPr/>
            <a:lstStyle/>
            <a:p/>
          </p:txBody>
        </p:sp>
        <p:sp>
          <p:nvSpPr>
            <p:cNvPr id="48" name="rc48"/>
            <p:cNvSpPr/>
            <p:nvPr/>
          </p:nvSpPr>
          <p:spPr>
            <a:xfrm>
              <a:off x="2912867" y="3477773"/>
              <a:ext cx="203168" cy="0"/>
            </a:xfrm>
            <a:prstGeom prst="rect">
              <a:avLst/>
            </a:prstGeom>
            <a:solidFill>
              <a:srgbClr val="1CABE2">
                <a:alpha val="100000"/>
              </a:srgbClr>
            </a:solidFill>
          </p:spPr>
          <p:txBody>
            <a:bodyPr/>
            <a:lstStyle/>
            <a:p/>
          </p:txBody>
        </p:sp>
        <p:sp>
          <p:nvSpPr>
            <p:cNvPr id="49" name="rc49"/>
            <p:cNvSpPr/>
            <p:nvPr/>
          </p:nvSpPr>
          <p:spPr>
            <a:xfrm>
              <a:off x="3138609" y="3465044"/>
              <a:ext cx="203168" cy="1220342"/>
            </a:xfrm>
            <a:prstGeom prst="rect">
              <a:avLst/>
            </a:prstGeom>
            <a:solidFill>
              <a:srgbClr val="80BD41">
                <a:alpha val="100000"/>
              </a:srgbClr>
            </a:solidFill>
          </p:spPr>
          <p:txBody>
            <a:bodyPr/>
            <a:lstStyle/>
            <a:p/>
          </p:txBody>
        </p:sp>
        <p:sp>
          <p:nvSpPr>
            <p:cNvPr id="50" name="rc50"/>
            <p:cNvSpPr/>
            <p:nvPr/>
          </p:nvSpPr>
          <p:spPr>
            <a:xfrm>
              <a:off x="3138609" y="3440139"/>
              <a:ext cx="203168" cy="24904"/>
            </a:xfrm>
            <a:prstGeom prst="rect">
              <a:avLst/>
            </a:prstGeom>
            <a:solidFill>
              <a:srgbClr val="0058AB">
                <a:alpha val="100000"/>
              </a:srgbClr>
            </a:solidFill>
          </p:spPr>
          <p:txBody>
            <a:bodyPr/>
            <a:lstStyle/>
            <a:p/>
          </p:txBody>
        </p:sp>
        <p:sp>
          <p:nvSpPr>
            <p:cNvPr id="51" name="rc51"/>
            <p:cNvSpPr/>
            <p:nvPr/>
          </p:nvSpPr>
          <p:spPr>
            <a:xfrm>
              <a:off x="3138609" y="3465044"/>
              <a:ext cx="203168" cy="0"/>
            </a:xfrm>
            <a:prstGeom prst="rect">
              <a:avLst/>
            </a:prstGeom>
            <a:solidFill>
              <a:srgbClr val="1CABE2">
                <a:alpha val="100000"/>
              </a:srgbClr>
            </a:solidFill>
          </p:spPr>
          <p:txBody>
            <a:bodyPr/>
            <a:lstStyle/>
            <a:p/>
          </p:txBody>
        </p:sp>
        <p:sp>
          <p:nvSpPr>
            <p:cNvPr id="52" name="rc52"/>
            <p:cNvSpPr/>
            <p:nvPr/>
          </p:nvSpPr>
          <p:spPr>
            <a:xfrm>
              <a:off x="3364352" y="3453395"/>
              <a:ext cx="203168" cy="1231991"/>
            </a:xfrm>
            <a:prstGeom prst="rect">
              <a:avLst/>
            </a:prstGeom>
            <a:solidFill>
              <a:srgbClr val="80BD41">
                <a:alpha val="100000"/>
              </a:srgbClr>
            </a:solidFill>
          </p:spPr>
          <p:txBody>
            <a:bodyPr/>
            <a:lstStyle/>
            <a:p/>
          </p:txBody>
        </p:sp>
        <p:sp>
          <p:nvSpPr>
            <p:cNvPr id="53" name="rc53"/>
            <p:cNvSpPr/>
            <p:nvPr/>
          </p:nvSpPr>
          <p:spPr>
            <a:xfrm>
              <a:off x="3364352" y="3428249"/>
              <a:ext cx="203168" cy="25146"/>
            </a:xfrm>
            <a:prstGeom prst="rect">
              <a:avLst/>
            </a:prstGeom>
            <a:solidFill>
              <a:srgbClr val="0058AB">
                <a:alpha val="100000"/>
              </a:srgbClr>
            </a:solidFill>
          </p:spPr>
          <p:txBody>
            <a:bodyPr/>
            <a:lstStyle/>
            <a:p/>
          </p:txBody>
        </p:sp>
        <p:sp>
          <p:nvSpPr>
            <p:cNvPr id="54" name="rc54"/>
            <p:cNvSpPr/>
            <p:nvPr/>
          </p:nvSpPr>
          <p:spPr>
            <a:xfrm>
              <a:off x="3364352" y="3453395"/>
              <a:ext cx="203168" cy="0"/>
            </a:xfrm>
            <a:prstGeom prst="rect">
              <a:avLst/>
            </a:prstGeom>
            <a:solidFill>
              <a:srgbClr val="1CABE2">
                <a:alpha val="100000"/>
              </a:srgbClr>
            </a:solidFill>
          </p:spPr>
          <p:txBody>
            <a:bodyPr/>
            <a:lstStyle/>
            <a:p/>
          </p:txBody>
        </p:sp>
        <p:sp>
          <p:nvSpPr>
            <p:cNvPr id="55" name="rc55"/>
            <p:cNvSpPr/>
            <p:nvPr/>
          </p:nvSpPr>
          <p:spPr>
            <a:xfrm>
              <a:off x="3590094" y="3405859"/>
              <a:ext cx="203168" cy="1279528"/>
            </a:xfrm>
            <a:prstGeom prst="rect">
              <a:avLst/>
            </a:prstGeom>
            <a:solidFill>
              <a:srgbClr val="80BD41">
                <a:alpha val="100000"/>
              </a:srgbClr>
            </a:solidFill>
          </p:spPr>
          <p:txBody>
            <a:bodyPr/>
            <a:lstStyle/>
            <a:p/>
          </p:txBody>
        </p:sp>
        <p:sp>
          <p:nvSpPr>
            <p:cNvPr id="56" name="rc56"/>
            <p:cNvSpPr/>
            <p:nvPr/>
          </p:nvSpPr>
          <p:spPr>
            <a:xfrm>
              <a:off x="3590094" y="3379744"/>
              <a:ext cx="203168" cy="26114"/>
            </a:xfrm>
            <a:prstGeom prst="rect">
              <a:avLst/>
            </a:prstGeom>
            <a:solidFill>
              <a:srgbClr val="0058AB">
                <a:alpha val="100000"/>
              </a:srgbClr>
            </a:solidFill>
          </p:spPr>
          <p:txBody>
            <a:bodyPr/>
            <a:lstStyle/>
            <a:p/>
          </p:txBody>
        </p:sp>
        <p:sp>
          <p:nvSpPr>
            <p:cNvPr id="57" name="rc57"/>
            <p:cNvSpPr/>
            <p:nvPr/>
          </p:nvSpPr>
          <p:spPr>
            <a:xfrm>
              <a:off x="3590094" y="3405859"/>
              <a:ext cx="203168" cy="0"/>
            </a:xfrm>
            <a:prstGeom prst="rect">
              <a:avLst/>
            </a:prstGeom>
            <a:solidFill>
              <a:srgbClr val="1CABE2">
                <a:alpha val="100000"/>
              </a:srgbClr>
            </a:solidFill>
          </p:spPr>
          <p:txBody>
            <a:bodyPr/>
            <a:lstStyle/>
            <a:p/>
          </p:txBody>
        </p:sp>
        <p:sp>
          <p:nvSpPr>
            <p:cNvPr id="58" name="rc58"/>
            <p:cNvSpPr/>
            <p:nvPr/>
          </p:nvSpPr>
          <p:spPr>
            <a:xfrm>
              <a:off x="3815836" y="3365010"/>
              <a:ext cx="203168" cy="1320376"/>
            </a:xfrm>
            <a:prstGeom prst="rect">
              <a:avLst/>
            </a:prstGeom>
            <a:solidFill>
              <a:srgbClr val="80BD41">
                <a:alpha val="100000"/>
              </a:srgbClr>
            </a:solidFill>
          </p:spPr>
          <p:txBody>
            <a:bodyPr/>
            <a:lstStyle/>
            <a:p/>
          </p:txBody>
        </p:sp>
        <p:sp>
          <p:nvSpPr>
            <p:cNvPr id="59" name="rc59"/>
            <p:cNvSpPr/>
            <p:nvPr/>
          </p:nvSpPr>
          <p:spPr>
            <a:xfrm>
              <a:off x="3815836" y="3338066"/>
              <a:ext cx="203168" cy="13472"/>
            </a:xfrm>
            <a:prstGeom prst="rect">
              <a:avLst/>
            </a:prstGeom>
            <a:solidFill>
              <a:srgbClr val="0058AB">
                <a:alpha val="100000"/>
              </a:srgbClr>
            </a:solidFill>
          </p:spPr>
          <p:txBody>
            <a:bodyPr/>
            <a:lstStyle/>
            <a:p/>
          </p:txBody>
        </p:sp>
        <p:sp>
          <p:nvSpPr>
            <p:cNvPr id="60" name="rc60"/>
            <p:cNvSpPr/>
            <p:nvPr/>
          </p:nvSpPr>
          <p:spPr>
            <a:xfrm>
              <a:off x="3815836" y="3351538"/>
              <a:ext cx="203168" cy="13472"/>
            </a:xfrm>
            <a:prstGeom prst="rect">
              <a:avLst/>
            </a:prstGeom>
            <a:solidFill>
              <a:srgbClr val="1CABE2">
                <a:alpha val="100000"/>
              </a:srgbClr>
            </a:solidFill>
          </p:spPr>
          <p:txBody>
            <a:bodyPr/>
            <a:lstStyle/>
            <a:p/>
          </p:txBody>
        </p:sp>
        <p:sp>
          <p:nvSpPr>
            <p:cNvPr id="61" name="rc61"/>
            <p:cNvSpPr/>
            <p:nvPr/>
          </p:nvSpPr>
          <p:spPr>
            <a:xfrm>
              <a:off x="4041579" y="3516677"/>
              <a:ext cx="203168" cy="1168709"/>
            </a:xfrm>
            <a:prstGeom prst="rect">
              <a:avLst/>
            </a:prstGeom>
            <a:solidFill>
              <a:srgbClr val="80BD41">
                <a:alpha val="100000"/>
              </a:srgbClr>
            </a:solidFill>
          </p:spPr>
          <p:txBody>
            <a:bodyPr/>
            <a:lstStyle/>
            <a:p/>
          </p:txBody>
        </p:sp>
        <p:sp>
          <p:nvSpPr>
            <p:cNvPr id="62" name="rc62"/>
            <p:cNvSpPr/>
            <p:nvPr/>
          </p:nvSpPr>
          <p:spPr>
            <a:xfrm>
              <a:off x="4041579" y="3492827"/>
              <a:ext cx="203168" cy="11925"/>
            </a:xfrm>
            <a:prstGeom prst="rect">
              <a:avLst/>
            </a:prstGeom>
            <a:solidFill>
              <a:srgbClr val="0058AB">
                <a:alpha val="100000"/>
              </a:srgbClr>
            </a:solidFill>
          </p:spPr>
          <p:txBody>
            <a:bodyPr/>
            <a:lstStyle/>
            <a:p/>
          </p:txBody>
        </p:sp>
        <p:sp>
          <p:nvSpPr>
            <p:cNvPr id="63" name="rc63"/>
            <p:cNvSpPr/>
            <p:nvPr/>
          </p:nvSpPr>
          <p:spPr>
            <a:xfrm>
              <a:off x="4041579" y="3504752"/>
              <a:ext cx="203168" cy="11925"/>
            </a:xfrm>
            <a:prstGeom prst="rect">
              <a:avLst/>
            </a:prstGeom>
            <a:solidFill>
              <a:srgbClr val="1CABE2">
                <a:alpha val="100000"/>
              </a:srgbClr>
            </a:solidFill>
          </p:spPr>
          <p:txBody>
            <a:bodyPr/>
            <a:lstStyle/>
            <a:p/>
          </p:txBody>
        </p:sp>
        <p:sp>
          <p:nvSpPr>
            <p:cNvPr id="64" name="rc64"/>
            <p:cNvSpPr/>
            <p:nvPr/>
          </p:nvSpPr>
          <p:spPr>
            <a:xfrm>
              <a:off x="4267321" y="3519209"/>
              <a:ext cx="203168" cy="1166177"/>
            </a:xfrm>
            <a:prstGeom prst="rect">
              <a:avLst/>
            </a:prstGeom>
            <a:solidFill>
              <a:srgbClr val="80BD41">
                <a:alpha val="100000"/>
              </a:srgbClr>
            </a:solidFill>
          </p:spPr>
          <p:txBody>
            <a:bodyPr/>
            <a:lstStyle/>
            <a:p/>
          </p:txBody>
        </p:sp>
        <p:sp>
          <p:nvSpPr>
            <p:cNvPr id="65" name="rc65"/>
            <p:cNvSpPr/>
            <p:nvPr/>
          </p:nvSpPr>
          <p:spPr>
            <a:xfrm>
              <a:off x="4267321" y="3470618"/>
              <a:ext cx="203168" cy="24291"/>
            </a:xfrm>
            <a:prstGeom prst="rect">
              <a:avLst/>
            </a:prstGeom>
            <a:solidFill>
              <a:srgbClr val="0058AB">
                <a:alpha val="100000"/>
              </a:srgbClr>
            </a:solidFill>
          </p:spPr>
          <p:txBody>
            <a:bodyPr/>
            <a:lstStyle/>
            <a:p/>
          </p:txBody>
        </p:sp>
        <p:sp>
          <p:nvSpPr>
            <p:cNvPr id="66" name="rc66"/>
            <p:cNvSpPr/>
            <p:nvPr/>
          </p:nvSpPr>
          <p:spPr>
            <a:xfrm>
              <a:off x="4267321" y="3494909"/>
              <a:ext cx="203168" cy="24299"/>
            </a:xfrm>
            <a:prstGeom prst="rect">
              <a:avLst/>
            </a:prstGeom>
            <a:solidFill>
              <a:srgbClr val="1CABE2">
                <a:alpha val="100000"/>
              </a:srgbClr>
            </a:solidFill>
          </p:spPr>
          <p:txBody>
            <a:bodyPr/>
            <a:lstStyle/>
            <a:p/>
          </p:txBody>
        </p:sp>
        <p:sp>
          <p:nvSpPr>
            <p:cNvPr id="67" name="rc67"/>
            <p:cNvSpPr/>
            <p:nvPr/>
          </p:nvSpPr>
          <p:spPr>
            <a:xfrm>
              <a:off x="4493063" y="3516738"/>
              <a:ext cx="203168" cy="1168649"/>
            </a:xfrm>
            <a:prstGeom prst="rect">
              <a:avLst/>
            </a:prstGeom>
            <a:solidFill>
              <a:srgbClr val="80BD41">
                <a:alpha val="100000"/>
              </a:srgbClr>
            </a:solidFill>
          </p:spPr>
          <p:txBody>
            <a:bodyPr/>
            <a:lstStyle/>
            <a:p/>
          </p:txBody>
        </p:sp>
        <p:sp>
          <p:nvSpPr>
            <p:cNvPr id="68" name="rc68"/>
            <p:cNvSpPr/>
            <p:nvPr/>
          </p:nvSpPr>
          <p:spPr>
            <a:xfrm>
              <a:off x="4493063" y="3442144"/>
              <a:ext cx="203168" cy="49731"/>
            </a:xfrm>
            <a:prstGeom prst="rect">
              <a:avLst/>
            </a:prstGeom>
            <a:solidFill>
              <a:srgbClr val="0058AB">
                <a:alpha val="100000"/>
              </a:srgbClr>
            </a:solidFill>
          </p:spPr>
          <p:txBody>
            <a:bodyPr/>
            <a:lstStyle/>
            <a:p/>
          </p:txBody>
        </p:sp>
        <p:sp>
          <p:nvSpPr>
            <p:cNvPr id="69" name="rc69"/>
            <p:cNvSpPr/>
            <p:nvPr/>
          </p:nvSpPr>
          <p:spPr>
            <a:xfrm>
              <a:off x="4493063" y="3491876"/>
              <a:ext cx="203168" cy="24861"/>
            </a:xfrm>
            <a:prstGeom prst="rect">
              <a:avLst/>
            </a:prstGeom>
            <a:solidFill>
              <a:srgbClr val="1CABE2">
                <a:alpha val="100000"/>
              </a:srgbClr>
            </a:solidFill>
          </p:spPr>
          <p:txBody>
            <a:bodyPr/>
            <a:lstStyle/>
            <a:p/>
          </p:txBody>
        </p:sp>
        <p:sp>
          <p:nvSpPr>
            <p:cNvPr id="70" name="rc70"/>
            <p:cNvSpPr/>
            <p:nvPr/>
          </p:nvSpPr>
          <p:spPr>
            <a:xfrm>
              <a:off x="4718806" y="3497415"/>
              <a:ext cx="203168" cy="1187971"/>
            </a:xfrm>
            <a:prstGeom prst="rect">
              <a:avLst/>
            </a:prstGeom>
            <a:solidFill>
              <a:srgbClr val="80BD41">
                <a:alpha val="100000"/>
              </a:srgbClr>
            </a:solidFill>
          </p:spPr>
          <p:txBody>
            <a:bodyPr/>
            <a:lstStyle/>
            <a:p/>
          </p:txBody>
        </p:sp>
        <p:sp>
          <p:nvSpPr>
            <p:cNvPr id="71" name="rc71"/>
            <p:cNvSpPr/>
            <p:nvPr/>
          </p:nvSpPr>
          <p:spPr>
            <a:xfrm>
              <a:off x="4718806" y="3460672"/>
              <a:ext cx="203168" cy="24489"/>
            </a:xfrm>
            <a:prstGeom prst="rect">
              <a:avLst/>
            </a:prstGeom>
            <a:solidFill>
              <a:srgbClr val="0058AB">
                <a:alpha val="100000"/>
              </a:srgbClr>
            </a:solidFill>
          </p:spPr>
          <p:txBody>
            <a:bodyPr/>
            <a:lstStyle/>
            <a:p/>
          </p:txBody>
        </p:sp>
        <p:sp>
          <p:nvSpPr>
            <p:cNvPr id="72" name="rc72"/>
            <p:cNvSpPr/>
            <p:nvPr/>
          </p:nvSpPr>
          <p:spPr>
            <a:xfrm>
              <a:off x="4718806" y="3485162"/>
              <a:ext cx="203168" cy="12253"/>
            </a:xfrm>
            <a:prstGeom prst="rect">
              <a:avLst/>
            </a:prstGeom>
            <a:solidFill>
              <a:srgbClr val="1CABE2">
                <a:alpha val="100000"/>
              </a:srgbClr>
            </a:solidFill>
          </p:spPr>
          <p:txBody>
            <a:bodyPr/>
            <a:lstStyle/>
            <a:p/>
          </p:txBody>
        </p:sp>
        <p:sp>
          <p:nvSpPr>
            <p:cNvPr id="73" name="rc73"/>
            <p:cNvSpPr/>
            <p:nvPr/>
          </p:nvSpPr>
          <p:spPr>
            <a:xfrm>
              <a:off x="4944548" y="3515510"/>
              <a:ext cx="203168" cy="1169876"/>
            </a:xfrm>
            <a:prstGeom prst="rect">
              <a:avLst/>
            </a:prstGeom>
            <a:solidFill>
              <a:srgbClr val="80BD41">
                <a:alpha val="100000"/>
              </a:srgbClr>
            </a:solidFill>
          </p:spPr>
          <p:txBody>
            <a:bodyPr/>
            <a:lstStyle/>
            <a:p/>
          </p:txBody>
        </p:sp>
        <p:sp>
          <p:nvSpPr>
            <p:cNvPr id="74" name="rc74"/>
            <p:cNvSpPr/>
            <p:nvPr/>
          </p:nvSpPr>
          <p:spPr>
            <a:xfrm>
              <a:off x="4944548" y="3479329"/>
              <a:ext cx="203168" cy="24118"/>
            </a:xfrm>
            <a:prstGeom prst="rect">
              <a:avLst/>
            </a:prstGeom>
            <a:solidFill>
              <a:srgbClr val="0058AB">
                <a:alpha val="100000"/>
              </a:srgbClr>
            </a:solidFill>
          </p:spPr>
          <p:txBody>
            <a:bodyPr/>
            <a:lstStyle/>
            <a:p/>
          </p:txBody>
        </p:sp>
        <p:sp>
          <p:nvSpPr>
            <p:cNvPr id="75" name="rc75"/>
            <p:cNvSpPr/>
            <p:nvPr/>
          </p:nvSpPr>
          <p:spPr>
            <a:xfrm>
              <a:off x="4944548" y="3503447"/>
              <a:ext cx="203168" cy="12063"/>
            </a:xfrm>
            <a:prstGeom prst="rect">
              <a:avLst/>
            </a:prstGeom>
            <a:solidFill>
              <a:srgbClr val="1CABE2">
                <a:alpha val="100000"/>
              </a:srgbClr>
            </a:solidFill>
          </p:spPr>
          <p:txBody>
            <a:bodyPr/>
            <a:lstStyle/>
            <a:p/>
          </p:txBody>
        </p:sp>
        <p:sp>
          <p:nvSpPr>
            <p:cNvPr id="76" name="rc76"/>
            <p:cNvSpPr/>
            <p:nvPr/>
          </p:nvSpPr>
          <p:spPr>
            <a:xfrm>
              <a:off x="5170291" y="3537598"/>
              <a:ext cx="203168" cy="1147788"/>
            </a:xfrm>
            <a:prstGeom prst="rect">
              <a:avLst/>
            </a:prstGeom>
            <a:solidFill>
              <a:srgbClr val="80BD41">
                <a:alpha val="100000"/>
              </a:srgbClr>
            </a:solidFill>
          </p:spPr>
          <p:txBody>
            <a:bodyPr/>
            <a:lstStyle/>
            <a:p/>
          </p:txBody>
        </p:sp>
        <p:sp>
          <p:nvSpPr>
            <p:cNvPr id="77" name="rc77"/>
            <p:cNvSpPr/>
            <p:nvPr/>
          </p:nvSpPr>
          <p:spPr>
            <a:xfrm>
              <a:off x="5170291" y="3502099"/>
              <a:ext cx="203168" cy="11830"/>
            </a:xfrm>
            <a:prstGeom prst="rect">
              <a:avLst/>
            </a:prstGeom>
            <a:solidFill>
              <a:srgbClr val="0058AB">
                <a:alpha val="100000"/>
              </a:srgbClr>
            </a:solidFill>
          </p:spPr>
          <p:txBody>
            <a:bodyPr/>
            <a:lstStyle/>
            <a:p/>
          </p:txBody>
        </p:sp>
        <p:sp>
          <p:nvSpPr>
            <p:cNvPr id="78" name="rc78"/>
            <p:cNvSpPr/>
            <p:nvPr/>
          </p:nvSpPr>
          <p:spPr>
            <a:xfrm>
              <a:off x="5170291" y="3513929"/>
              <a:ext cx="203168" cy="23669"/>
            </a:xfrm>
            <a:prstGeom prst="rect">
              <a:avLst/>
            </a:prstGeom>
            <a:solidFill>
              <a:srgbClr val="1CABE2">
                <a:alpha val="100000"/>
              </a:srgbClr>
            </a:solidFill>
          </p:spPr>
          <p:txBody>
            <a:bodyPr/>
            <a:lstStyle/>
            <a:p/>
          </p:txBody>
        </p:sp>
        <p:sp>
          <p:nvSpPr>
            <p:cNvPr id="79" name="rc79"/>
            <p:cNvSpPr/>
            <p:nvPr/>
          </p:nvSpPr>
          <p:spPr>
            <a:xfrm>
              <a:off x="5396033" y="3835609"/>
              <a:ext cx="203168" cy="849778"/>
            </a:xfrm>
            <a:prstGeom prst="rect">
              <a:avLst/>
            </a:prstGeom>
            <a:solidFill>
              <a:srgbClr val="80BD41">
                <a:alpha val="100000"/>
              </a:srgbClr>
            </a:solidFill>
          </p:spPr>
          <p:txBody>
            <a:bodyPr/>
            <a:lstStyle/>
            <a:p/>
          </p:txBody>
        </p:sp>
        <p:sp>
          <p:nvSpPr>
            <p:cNvPr id="80" name="rc80"/>
            <p:cNvSpPr/>
            <p:nvPr/>
          </p:nvSpPr>
          <p:spPr>
            <a:xfrm>
              <a:off x="5396033" y="3521309"/>
              <a:ext cx="203168" cy="302659"/>
            </a:xfrm>
            <a:prstGeom prst="rect">
              <a:avLst/>
            </a:prstGeom>
            <a:solidFill>
              <a:srgbClr val="0058AB">
                <a:alpha val="100000"/>
              </a:srgbClr>
            </a:solidFill>
          </p:spPr>
          <p:txBody>
            <a:bodyPr/>
            <a:lstStyle/>
            <a:p/>
          </p:txBody>
        </p:sp>
        <p:sp>
          <p:nvSpPr>
            <p:cNvPr id="81" name="rc81"/>
            <p:cNvSpPr/>
            <p:nvPr/>
          </p:nvSpPr>
          <p:spPr>
            <a:xfrm>
              <a:off x="5396033" y="3823968"/>
              <a:ext cx="203168" cy="11640"/>
            </a:xfrm>
            <a:prstGeom prst="rect">
              <a:avLst/>
            </a:prstGeom>
            <a:solidFill>
              <a:srgbClr val="1CABE2">
                <a:alpha val="100000"/>
              </a:srgbClr>
            </a:solidFill>
          </p:spPr>
          <p:txBody>
            <a:bodyPr/>
            <a:lstStyle/>
            <a:p/>
          </p:txBody>
        </p:sp>
        <p:sp>
          <p:nvSpPr>
            <p:cNvPr id="82" name="rc82"/>
            <p:cNvSpPr/>
            <p:nvPr/>
          </p:nvSpPr>
          <p:spPr>
            <a:xfrm>
              <a:off x="5621775" y="3849081"/>
              <a:ext cx="203168" cy="836306"/>
            </a:xfrm>
            <a:prstGeom prst="rect">
              <a:avLst/>
            </a:prstGeom>
            <a:solidFill>
              <a:srgbClr val="80BD41">
                <a:alpha val="100000"/>
              </a:srgbClr>
            </a:solidFill>
          </p:spPr>
          <p:txBody>
            <a:bodyPr/>
            <a:lstStyle/>
            <a:p/>
          </p:txBody>
        </p:sp>
        <p:sp>
          <p:nvSpPr>
            <p:cNvPr id="83" name="rc83"/>
            <p:cNvSpPr/>
            <p:nvPr/>
          </p:nvSpPr>
          <p:spPr>
            <a:xfrm>
              <a:off x="5621775" y="3539767"/>
              <a:ext cx="203168" cy="297863"/>
            </a:xfrm>
            <a:prstGeom prst="rect">
              <a:avLst/>
            </a:prstGeom>
            <a:solidFill>
              <a:srgbClr val="0058AB">
                <a:alpha val="100000"/>
              </a:srgbClr>
            </a:solidFill>
          </p:spPr>
          <p:txBody>
            <a:bodyPr/>
            <a:lstStyle/>
            <a:p/>
          </p:txBody>
        </p:sp>
        <p:sp>
          <p:nvSpPr>
            <p:cNvPr id="84" name="rc84"/>
            <p:cNvSpPr/>
            <p:nvPr/>
          </p:nvSpPr>
          <p:spPr>
            <a:xfrm>
              <a:off x="5621775" y="3837631"/>
              <a:ext cx="203168" cy="11449"/>
            </a:xfrm>
            <a:prstGeom prst="rect">
              <a:avLst/>
            </a:prstGeom>
            <a:solidFill>
              <a:srgbClr val="1CABE2">
                <a:alpha val="100000"/>
              </a:srgbClr>
            </a:solidFill>
          </p:spPr>
          <p:txBody>
            <a:bodyPr/>
            <a:lstStyle/>
            <a:p/>
          </p:txBody>
        </p:sp>
        <p:sp>
          <p:nvSpPr>
            <p:cNvPr id="85" name="rc85"/>
            <p:cNvSpPr/>
            <p:nvPr/>
          </p:nvSpPr>
          <p:spPr>
            <a:xfrm>
              <a:off x="5847518" y="3859597"/>
              <a:ext cx="203168" cy="825789"/>
            </a:xfrm>
            <a:prstGeom prst="rect">
              <a:avLst/>
            </a:prstGeom>
            <a:solidFill>
              <a:srgbClr val="80BD41">
                <a:alpha val="100000"/>
              </a:srgbClr>
            </a:solidFill>
          </p:spPr>
          <p:txBody>
            <a:bodyPr/>
            <a:lstStyle/>
            <a:p/>
          </p:txBody>
        </p:sp>
        <p:sp>
          <p:nvSpPr>
            <p:cNvPr id="86" name="rc86"/>
            <p:cNvSpPr/>
            <p:nvPr/>
          </p:nvSpPr>
          <p:spPr>
            <a:xfrm>
              <a:off x="5847518" y="3554172"/>
              <a:ext cx="203168" cy="294113"/>
            </a:xfrm>
            <a:prstGeom prst="rect">
              <a:avLst/>
            </a:prstGeom>
            <a:solidFill>
              <a:srgbClr val="0058AB">
                <a:alpha val="100000"/>
              </a:srgbClr>
            </a:solidFill>
          </p:spPr>
          <p:txBody>
            <a:bodyPr/>
            <a:lstStyle/>
            <a:p/>
          </p:txBody>
        </p:sp>
        <p:sp>
          <p:nvSpPr>
            <p:cNvPr id="87" name="rc87"/>
            <p:cNvSpPr/>
            <p:nvPr/>
          </p:nvSpPr>
          <p:spPr>
            <a:xfrm>
              <a:off x="5847518" y="3848286"/>
              <a:ext cx="203168" cy="11311"/>
            </a:xfrm>
            <a:prstGeom prst="rect">
              <a:avLst/>
            </a:prstGeom>
            <a:solidFill>
              <a:srgbClr val="1CABE2">
                <a:alpha val="100000"/>
              </a:srgbClr>
            </a:solidFill>
          </p:spPr>
          <p:txBody>
            <a:bodyPr/>
            <a:lstStyle/>
            <a:p/>
          </p:txBody>
        </p:sp>
        <p:sp>
          <p:nvSpPr>
            <p:cNvPr id="88" name="rc88"/>
            <p:cNvSpPr/>
            <p:nvPr/>
          </p:nvSpPr>
          <p:spPr>
            <a:xfrm>
              <a:off x="6073260" y="3873666"/>
              <a:ext cx="203168" cy="811721"/>
            </a:xfrm>
            <a:prstGeom prst="rect">
              <a:avLst/>
            </a:prstGeom>
            <a:solidFill>
              <a:srgbClr val="80BD41">
                <a:alpha val="100000"/>
              </a:srgbClr>
            </a:solidFill>
          </p:spPr>
          <p:txBody>
            <a:bodyPr/>
            <a:lstStyle/>
            <a:p/>
          </p:txBody>
        </p:sp>
        <p:sp>
          <p:nvSpPr>
            <p:cNvPr id="89" name="rc89"/>
            <p:cNvSpPr/>
            <p:nvPr/>
          </p:nvSpPr>
          <p:spPr>
            <a:xfrm>
              <a:off x="6073260" y="3573443"/>
              <a:ext cx="203168" cy="289101"/>
            </a:xfrm>
            <a:prstGeom prst="rect">
              <a:avLst/>
            </a:prstGeom>
            <a:solidFill>
              <a:srgbClr val="0058AB">
                <a:alpha val="100000"/>
              </a:srgbClr>
            </a:solidFill>
          </p:spPr>
          <p:txBody>
            <a:bodyPr/>
            <a:lstStyle/>
            <a:p/>
          </p:txBody>
        </p:sp>
        <p:sp>
          <p:nvSpPr>
            <p:cNvPr id="90" name="rc90"/>
            <p:cNvSpPr/>
            <p:nvPr/>
          </p:nvSpPr>
          <p:spPr>
            <a:xfrm>
              <a:off x="6073260" y="3862544"/>
              <a:ext cx="203168" cy="11121"/>
            </a:xfrm>
            <a:prstGeom prst="rect">
              <a:avLst/>
            </a:prstGeom>
            <a:solidFill>
              <a:srgbClr val="1CABE2">
                <a:alpha val="100000"/>
              </a:srgbClr>
            </a:solidFill>
          </p:spPr>
          <p:txBody>
            <a:bodyPr/>
            <a:lstStyle/>
            <a:p/>
          </p:txBody>
        </p:sp>
        <p:sp>
          <p:nvSpPr>
            <p:cNvPr id="91" name="rc91"/>
            <p:cNvSpPr/>
            <p:nvPr/>
          </p:nvSpPr>
          <p:spPr>
            <a:xfrm>
              <a:off x="6299002" y="3892253"/>
              <a:ext cx="203168" cy="793133"/>
            </a:xfrm>
            <a:prstGeom prst="rect">
              <a:avLst/>
            </a:prstGeom>
            <a:solidFill>
              <a:srgbClr val="80BD41">
                <a:alpha val="100000"/>
              </a:srgbClr>
            </a:solidFill>
          </p:spPr>
          <p:txBody>
            <a:bodyPr/>
            <a:lstStyle/>
            <a:p/>
          </p:txBody>
        </p:sp>
        <p:sp>
          <p:nvSpPr>
            <p:cNvPr id="92" name="rc92"/>
            <p:cNvSpPr/>
            <p:nvPr/>
          </p:nvSpPr>
          <p:spPr>
            <a:xfrm>
              <a:off x="6299002" y="3598901"/>
              <a:ext cx="203168" cy="282490"/>
            </a:xfrm>
            <a:prstGeom prst="rect">
              <a:avLst/>
            </a:prstGeom>
            <a:solidFill>
              <a:srgbClr val="0058AB">
                <a:alpha val="100000"/>
              </a:srgbClr>
            </a:solidFill>
          </p:spPr>
          <p:txBody>
            <a:bodyPr/>
            <a:lstStyle/>
            <a:p/>
          </p:txBody>
        </p:sp>
        <p:sp>
          <p:nvSpPr>
            <p:cNvPr id="93" name="rc93"/>
            <p:cNvSpPr/>
            <p:nvPr/>
          </p:nvSpPr>
          <p:spPr>
            <a:xfrm>
              <a:off x="6299002" y="3881391"/>
              <a:ext cx="203168" cy="10862"/>
            </a:xfrm>
            <a:prstGeom prst="rect">
              <a:avLst/>
            </a:prstGeom>
            <a:solidFill>
              <a:srgbClr val="1CABE2">
                <a:alpha val="100000"/>
              </a:srgbClr>
            </a:solidFill>
          </p:spPr>
          <p:txBody>
            <a:bodyPr/>
            <a:lstStyle/>
            <a:p/>
          </p:txBody>
        </p:sp>
        <p:sp>
          <p:nvSpPr>
            <p:cNvPr id="94" name="rc94"/>
            <p:cNvSpPr/>
            <p:nvPr/>
          </p:nvSpPr>
          <p:spPr>
            <a:xfrm>
              <a:off x="6524745" y="3911930"/>
              <a:ext cx="203168" cy="773456"/>
            </a:xfrm>
            <a:prstGeom prst="rect">
              <a:avLst/>
            </a:prstGeom>
            <a:solidFill>
              <a:srgbClr val="80BD41">
                <a:alpha val="100000"/>
              </a:srgbClr>
            </a:solidFill>
          </p:spPr>
          <p:txBody>
            <a:bodyPr/>
            <a:lstStyle/>
            <a:p/>
          </p:txBody>
        </p:sp>
        <p:sp>
          <p:nvSpPr>
            <p:cNvPr id="95" name="rc95"/>
            <p:cNvSpPr/>
            <p:nvPr/>
          </p:nvSpPr>
          <p:spPr>
            <a:xfrm>
              <a:off x="6524745" y="3625854"/>
              <a:ext cx="203168" cy="275482"/>
            </a:xfrm>
            <a:prstGeom prst="rect">
              <a:avLst/>
            </a:prstGeom>
            <a:solidFill>
              <a:srgbClr val="0058AB">
                <a:alpha val="100000"/>
              </a:srgbClr>
            </a:solidFill>
          </p:spPr>
          <p:txBody>
            <a:bodyPr/>
            <a:lstStyle/>
            <a:p/>
          </p:txBody>
        </p:sp>
        <p:sp>
          <p:nvSpPr>
            <p:cNvPr id="96" name="rc96"/>
            <p:cNvSpPr/>
            <p:nvPr/>
          </p:nvSpPr>
          <p:spPr>
            <a:xfrm>
              <a:off x="6524745" y="3901336"/>
              <a:ext cx="203168" cy="10594"/>
            </a:xfrm>
            <a:prstGeom prst="rect">
              <a:avLst/>
            </a:prstGeom>
            <a:solidFill>
              <a:srgbClr val="1CABE2">
                <a:alpha val="100000"/>
              </a:srgbClr>
            </a:solidFill>
          </p:spPr>
          <p:txBody>
            <a:bodyPr/>
            <a:lstStyle/>
            <a:p/>
          </p:txBody>
        </p:sp>
        <p:sp>
          <p:nvSpPr>
            <p:cNvPr id="97" name="rc97"/>
            <p:cNvSpPr/>
            <p:nvPr/>
          </p:nvSpPr>
          <p:spPr>
            <a:xfrm>
              <a:off x="6750487" y="3790215"/>
              <a:ext cx="203168" cy="895171"/>
            </a:xfrm>
            <a:prstGeom prst="rect">
              <a:avLst/>
            </a:prstGeom>
            <a:solidFill>
              <a:srgbClr val="80BD41">
                <a:alpha val="100000"/>
              </a:srgbClr>
            </a:solidFill>
          </p:spPr>
          <p:txBody>
            <a:bodyPr/>
            <a:lstStyle/>
            <a:p/>
          </p:txBody>
        </p:sp>
        <p:sp>
          <p:nvSpPr>
            <p:cNvPr id="98" name="rc98"/>
            <p:cNvSpPr/>
            <p:nvPr/>
          </p:nvSpPr>
          <p:spPr>
            <a:xfrm>
              <a:off x="6750487" y="3644485"/>
              <a:ext cx="203168" cy="104086"/>
            </a:xfrm>
            <a:prstGeom prst="rect">
              <a:avLst/>
            </a:prstGeom>
            <a:solidFill>
              <a:srgbClr val="0058AB">
                <a:alpha val="100000"/>
              </a:srgbClr>
            </a:solidFill>
          </p:spPr>
          <p:txBody>
            <a:bodyPr/>
            <a:lstStyle/>
            <a:p/>
          </p:txBody>
        </p:sp>
        <p:sp>
          <p:nvSpPr>
            <p:cNvPr id="99" name="rc99"/>
            <p:cNvSpPr/>
            <p:nvPr/>
          </p:nvSpPr>
          <p:spPr>
            <a:xfrm>
              <a:off x="6750487" y="3748571"/>
              <a:ext cx="203168" cy="41643"/>
            </a:xfrm>
            <a:prstGeom prst="rect">
              <a:avLst/>
            </a:prstGeom>
            <a:solidFill>
              <a:srgbClr val="1CABE2">
                <a:alpha val="100000"/>
              </a:srgbClr>
            </a:solidFill>
          </p:spPr>
          <p:txBody>
            <a:bodyPr/>
            <a:lstStyle/>
            <a:p/>
          </p:txBody>
        </p:sp>
        <p:sp>
          <p:nvSpPr>
            <p:cNvPr id="100" name="rc100"/>
            <p:cNvSpPr/>
            <p:nvPr/>
          </p:nvSpPr>
          <p:spPr>
            <a:xfrm>
              <a:off x="6976229" y="3758751"/>
              <a:ext cx="203168" cy="926635"/>
            </a:xfrm>
            <a:prstGeom prst="rect">
              <a:avLst/>
            </a:prstGeom>
            <a:solidFill>
              <a:srgbClr val="80BD41">
                <a:alpha val="100000"/>
              </a:srgbClr>
            </a:solidFill>
          </p:spPr>
          <p:txBody>
            <a:bodyPr/>
            <a:lstStyle/>
            <a:p/>
          </p:txBody>
        </p:sp>
        <p:sp>
          <p:nvSpPr>
            <p:cNvPr id="101" name="rc101"/>
            <p:cNvSpPr/>
            <p:nvPr/>
          </p:nvSpPr>
          <p:spPr>
            <a:xfrm>
              <a:off x="6976229" y="3655796"/>
              <a:ext cx="203168" cy="30884"/>
            </a:xfrm>
            <a:prstGeom prst="rect">
              <a:avLst/>
            </a:prstGeom>
            <a:solidFill>
              <a:srgbClr val="0058AB">
                <a:alpha val="100000"/>
              </a:srgbClr>
            </a:solidFill>
          </p:spPr>
          <p:txBody>
            <a:bodyPr/>
            <a:lstStyle/>
            <a:p/>
          </p:txBody>
        </p:sp>
        <p:sp>
          <p:nvSpPr>
            <p:cNvPr id="102" name="rc102"/>
            <p:cNvSpPr/>
            <p:nvPr/>
          </p:nvSpPr>
          <p:spPr>
            <a:xfrm>
              <a:off x="6976229" y="3686681"/>
              <a:ext cx="203168" cy="72070"/>
            </a:xfrm>
            <a:prstGeom prst="rect">
              <a:avLst/>
            </a:prstGeom>
            <a:solidFill>
              <a:srgbClr val="1CABE2">
                <a:alpha val="100000"/>
              </a:srgbClr>
            </a:solidFill>
          </p:spPr>
          <p:txBody>
            <a:bodyPr/>
            <a:lstStyle/>
            <a:p/>
          </p:txBody>
        </p:sp>
        <p:sp>
          <p:nvSpPr>
            <p:cNvPr id="103" name="rc103"/>
            <p:cNvSpPr/>
            <p:nvPr/>
          </p:nvSpPr>
          <p:spPr>
            <a:xfrm>
              <a:off x="7201972" y="3663479"/>
              <a:ext cx="203168" cy="42305"/>
            </a:xfrm>
            <a:prstGeom prst="rect">
              <a:avLst/>
            </a:prstGeom>
            <a:solidFill>
              <a:srgbClr val="F26A21">
                <a:alpha val="100000"/>
              </a:srgbClr>
            </a:solidFill>
          </p:spPr>
          <p:txBody>
            <a:bodyPr/>
            <a:lstStyle/>
            <a:p/>
          </p:txBody>
        </p:sp>
        <p:sp>
          <p:nvSpPr>
            <p:cNvPr id="104" name="rc104"/>
            <p:cNvSpPr/>
            <p:nvPr/>
          </p:nvSpPr>
          <p:spPr>
            <a:xfrm>
              <a:off x="7201972" y="3705784"/>
              <a:ext cx="203168" cy="979603"/>
            </a:xfrm>
            <a:prstGeom prst="rect">
              <a:avLst/>
            </a:prstGeom>
            <a:solidFill>
              <a:srgbClr val="FFC20E">
                <a:alpha val="100000"/>
              </a:srgbClr>
            </a:solidFill>
          </p:spPr>
          <p:txBody>
            <a:bodyPr/>
            <a:lstStyle/>
            <a:p/>
          </p:txBody>
        </p:sp>
        <p:sp>
          <p:nvSpPr>
            <p:cNvPr id="105" name="rc105"/>
            <p:cNvSpPr/>
            <p:nvPr/>
          </p:nvSpPr>
          <p:spPr>
            <a:xfrm>
              <a:off x="7427714" y="3670029"/>
              <a:ext cx="203168" cy="57948"/>
            </a:xfrm>
            <a:prstGeom prst="rect">
              <a:avLst/>
            </a:prstGeom>
            <a:solidFill>
              <a:srgbClr val="F26A21">
                <a:alpha val="100000"/>
              </a:srgbClr>
            </a:solidFill>
          </p:spPr>
          <p:txBody>
            <a:bodyPr/>
            <a:lstStyle/>
            <a:p/>
          </p:txBody>
        </p:sp>
        <p:sp>
          <p:nvSpPr>
            <p:cNvPr id="106" name="rc106"/>
            <p:cNvSpPr/>
            <p:nvPr/>
          </p:nvSpPr>
          <p:spPr>
            <a:xfrm>
              <a:off x="7427714" y="3727977"/>
              <a:ext cx="203168" cy="957409"/>
            </a:xfrm>
            <a:prstGeom prst="rect">
              <a:avLst/>
            </a:prstGeom>
            <a:solidFill>
              <a:srgbClr val="FFC20E">
                <a:alpha val="100000"/>
              </a:srgbClr>
            </a:solidFill>
          </p:spPr>
          <p:txBody>
            <a:bodyPr/>
            <a:lstStyle/>
            <a:p/>
          </p:txBody>
        </p:sp>
        <p:sp>
          <p:nvSpPr>
            <p:cNvPr id="107" name="rc107"/>
            <p:cNvSpPr/>
            <p:nvPr/>
          </p:nvSpPr>
          <p:spPr>
            <a:xfrm>
              <a:off x="7653457" y="3672008"/>
              <a:ext cx="203168" cy="79376"/>
            </a:xfrm>
            <a:prstGeom prst="rect">
              <a:avLst/>
            </a:prstGeom>
            <a:solidFill>
              <a:srgbClr val="F26A21">
                <a:alpha val="100000"/>
              </a:srgbClr>
            </a:solidFill>
          </p:spPr>
          <p:txBody>
            <a:bodyPr/>
            <a:lstStyle/>
            <a:p/>
          </p:txBody>
        </p:sp>
        <p:sp>
          <p:nvSpPr>
            <p:cNvPr id="108" name="rc108"/>
            <p:cNvSpPr/>
            <p:nvPr/>
          </p:nvSpPr>
          <p:spPr>
            <a:xfrm>
              <a:off x="7653457" y="3751384"/>
              <a:ext cx="203168" cy="934002"/>
            </a:xfrm>
            <a:prstGeom prst="rect">
              <a:avLst/>
            </a:prstGeom>
            <a:solidFill>
              <a:srgbClr val="FFC20E">
                <a:alpha val="100000"/>
              </a:srgbClr>
            </a:solidFill>
          </p:spPr>
          <p:txBody>
            <a:bodyPr/>
            <a:lstStyle/>
            <a:p/>
          </p:txBody>
        </p:sp>
        <p:sp>
          <p:nvSpPr>
            <p:cNvPr id="109" name="rc109"/>
            <p:cNvSpPr/>
            <p:nvPr/>
          </p:nvSpPr>
          <p:spPr>
            <a:xfrm>
              <a:off x="7879199" y="3671628"/>
              <a:ext cx="203168" cy="108727"/>
            </a:xfrm>
            <a:prstGeom prst="rect">
              <a:avLst/>
            </a:prstGeom>
            <a:solidFill>
              <a:srgbClr val="F26A21">
                <a:alpha val="100000"/>
              </a:srgbClr>
            </a:solidFill>
          </p:spPr>
          <p:txBody>
            <a:bodyPr/>
            <a:lstStyle/>
            <a:p/>
          </p:txBody>
        </p:sp>
        <p:sp>
          <p:nvSpPr>
            <p:cNvPr id="110" name="rc110"/>
            <p:cNvSpPr/>
            <p:nvPr/>
          </p:nvSpPr>
          <p:spPr>
            <a:xfrm>
              <a:off x="7879199" y="3780355"/>
              <a:ext cx="203168" cy="905031"/>
            </a:xfrm>
            <a:prstGeom prst="rect">
              <a:avLst/>
            </a:prstGeom>
            <a:solidFill>
              <a:srgbClr val="FFC20E">
                <a:alpha val="100000"/>
              </a:srgbClr>
            </a:solidFill>
          </p:spPr>
          <p:txBody>
            <a:bodyPr/>
            <a:lstStyle/>
            <a:p/>
          </p:txBody>
        </p:sp>
        <p:sp>
          <p:nvSpPr>
            <p:cNvPr id="111" name="rc111"/>
            <p:cNvSpPr/>
            <p:nvPr/>
          </p:nvSpPr>
          <p:spPr>
            <a:xfrm>
              <a:off x="8104941" y="3671360"/>
              <a:ext cx="203168" cy="148931"/>
            </a:xfrm>
            <a:prstGeom prst="rect">
              <a:avLst/>
            </a:prstGeom>
            <a:solidFill>
              <a:srgbClr val="F26A21">
                <a:alpha val="100000"/>
              </a:srgbClr>
            </a:solidFill>
          </p:spPr>
          <p:txBody>
            <a:bodyPr/>
            <a:lstStyle/>
            <a:p/>
          </p:txBody>
        </p:sp>
        <p:sp>
          <p:nvSpPr>
            <p:cNvPr id="112" name="rc112"/>
            <p:cNvSpPr/>
            <p:nvPr/>
          </p:nvSpPr>
          <p:spPr>
            <a:xfrm>
              <a:off x="8104941" y="3820291"/>
              <a:ext cx="203168" cy="865095"/>
            </a:xfrm>
            <a:prstGeom prst="rect">
              <a:avLst/>
            </a:prstGeom>
            <a:solidFill>
              <a:srgbClr val="FFC20E">
                <a:alpha val="100000"/>
              </a:srgbClr>
            </a:solidFill>
          </p:spPr>
          <p:txBody>
            <a:bodyPr/>
            <a:lstStyle/>
            <a:p/>
          </p:txBody>
        </p:sp>
        <p:sp>
          <p:nvSpPr>
            <p:cNvPr id="113" name="pl113"/>
            <p:cNvSpPr/>
            <p:nvPr/>
          </p:nvSpPr>
          <p:spPr>
            <a:xfrm>
              <a:off x="1434255" y="2071041"/>
              <a:ext cx="5643558" cy="660188"/>
            </a:xfrm>
            <a:custGeom>
              <a:avLst/>
              <a:pathLst>
                <a:path w="5643558" h="660188">
                  <a:moveTo>
                    <a:pt x="0" y="52815"/>
                  </a:moveTo>
                  <a:lnTo>
                    <a:pt x="225742" y="79222"/>
                  </a:lnTo>
                  <a:lnTo>
                    <a:pt x="451484" y="52815"/>
                  </a:lnTo>
                  <a:lnTo>
                    <a:pt x="677227" y="0"/>
                  </a:lnTo>
                  <a:lnTo>
                    <a:pt x="902969" y="0"/>
                  </a:lnTo>
                  <a:lnTo>
                    <a:pt x="1128711" y="26407"/>
                  </a:lnTo>
                  <a:lnTo>
                    <a:pt x="1354454" y="26407"/>
                  </a:lnTo>
                  <a:lnTo>
                    <a:pt x="1580196" y="26407"/>
                  </a:lnTo>
                  <a:lnTo>
                    <a:pt x="1805938" y="26407"/>
                  </a:lnTo>
                  <a:lnTo>
                    <a:pt x="2031681" y="26407"/>
                  </a:lnTo>
                  <a:lnTo>
                    <a:pt x="2257423" y="26407"/>
                  </a:lnTo>
                  <a:lnTo>
                    <a:pt x="2483165" y="0"/>
                  </a:lnTo>
                  <a:lnTo>
                    <a:pt x="2708908" y="0"/>
                  </a:lnTo>
                  <a:lnTo>
                    <a:pt x="2934650" y="26407"/>
                  </a:lnTo>
                  <a:lnTo>
                    <a:pt x="3160393" y="79222"/>
                  </a:lnTo>
                  <a:lnTo>
                    <a:pt x="3386135" y="26407"/>
                  </a:lnTo>
                  <a:lnTo>
                    <a:pt x="3611877" y="26407"/>
                  </a:lnTo>
                  <a:lnTo>
                    <a:pt x="3837620" y="0"/>
                  </a:lnTo>
                  <a:lnTo>
                    <a:pt x="4063362" y="660188"/>
                  </a:lnTo>
                  <a:lnTo>
                    <a:pt x="4289104" y="660188"/>
                  </a:lnTo>
                  <a:lnTo>
                    <a:pt x="4514847" y="660188"/>
                  </a:lnTo>
                  <a:lnTo>
                    <a:pt x="4740589" y="660188"/>
                  </a:lnTo>
                  <a:lnTo>
                    <a:pt x="4966331" y="660188"/>
                  </a:lnTo>
                  <a:lnTo>
                    <a:pt x="5192074" y="660188"/>
                  </a:lnTo>
                  <a:lnTo>
                    <a:pt x="5417816" y="237667"/>
                  </a:lnTo>
                  <a:lnTo>
                    <a:pt x="5643558" y="52815"/>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097449"/>
              <a:ext cx="5643558" cy="660188"/>
            </a:xfrm>
            <a:custGeom>
              <a:avLst/>
              <a:pathLst>
                <a:path w="5643558" h="660188">
                  <a:moveTo>
                    <a:pt x="0" y="105630"/>
                  </a:moveTo>
                  <a:lnTo>
                    <a:pt x="225742" y="105630"/>
                  </a:lnTo>
                  <a:lnTo>
                    <a:pt x="451484" y="132037"/>
                  </a:lnTo>
                  <a:lnTo>
                    <a:pt x="677227" y="79222"/>
                  </a:lnTo>
                  <a:lnTo>
                    <a:pt x="902969" y="26407"/>
                  </a:lnTo>
                  <a:lnTo>
                    <a:pt x="1128711" y="0"/>
                  </a:lnTo>
                  <a:lnTo>
                    <a:pt x="1354454" y="0"/>
                  </a:lnTo>
                  <a:lnTo>
                    <a:pt x="1580196" y="0"/>
                  </a:lnTo>
                  <a:lnTo>
                    <a:pt x="1805938" y="0"/>
                  </a:lnTo>
                  <a:lnTo>
                    <a:pt x="2031681" y="0"/>
                  </a:lnTo>
                  <a:lnTo>
                    <a:pt x="2257423" y="0"/>
                  </a:lnTo>
                  <a:lnTo>
                    <a:pt x="2483165" y="0"/>
                  </a:lnTo>
                  <a:lnTo>
                    <a:pt x="2708908" y="0"/>
                  </a:lnTo>
                  <a:lnTo>
                    <a:pt x="2934650" y="52815"/>
                  </a:lnTo>
                  <a:lnTo>
                    <a:pt x="3160393" y="105630"/>
                  </a:lnTo>
                  <a:lnTo>
                    <a:pt x="3386135" y="26407"/>
                  </a:lnTo>
                  <a:lnTo>
                    <a:pt x="3611877" y="26407"/>
                  </a:lnTo>
                  <a:lnTo>
                    <a:pt x="3837620" y="26407"/>
                  </a:lnTo>
                  <a:lnTo>
                    <a:pt x="4063362" y="660188"/>
                  </a:lnTo>
                  <a:lnTo>
                    <a:pt x="4289104" y="660188"/>
                  </a:lnTo>
                  <a:lnTo>
                    <a:pt x="4514847" y="660188"/>
                  </a:lnTo>
                  <a:lnTo>
                    <a:pt x="4740589" y="660188"/>
                  </a:lnTo>
                  <a:lnTo>
                    <a:pt x="4966331" y="660188"/>
                  </a:lnTo>
                  <a:lnTo>
                    <a:pt x="5192074" y="660188"/>
                  </a:lnTo>
                  <a:lnTo>
                    <a:pt x="5417816" y="316890"/>
                  </a:lnTo>
                  <a:lnTo>
                    <a:pt x="5643558" y="211260"/>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249463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362335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4752062"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5655031"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0" name="tx120"/>
            <p:cNvSpPr/>
            <p:nvPr/>
          </p:nvSpPr>
          <p:spPr>
            <a:xfrm>
              <a:off x="5880773"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1" name="tx121"/>
            <p:cNvSpPr/>
            <p:nvPr/>
          </p:nvSpPr>
          <p:spPr>
            <a:xfrm>
              <a:off x="6106516"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2" name="tx122"/>
            <p:cNvSpPr/>
            <p:nvPr/>
          </p:nvSpPr>
          <p:spPr>
            <a:xfrm>
              <a:off x="6332258"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3" name="tx123"/>
            <p:cNvSpPr/>
            <p:nvPr/>
          </p:nvSpPr>
          <p:spPr>
            <a:xfrm>
              <a:off x="6558000"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4" name="tx124"/>
            <p:cNvSpPr/>
            <p:nvPr/>
          </p:nvSpPr>
          <p:spPr>
            <a:xfrm>
              <a:off x="6783743"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5" name="tx125"/>
            <p:cNvSpPr/>
            <p:nvPr/>
          </p:nvSpPr>
          <p:spPr>
            <a:xfrm>
              <a:off x="700948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1365926"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7" name="tx127"/>
            <p:cNvSpPr/>
            <p:nvPr/>
          </p:nvSpPr>
          <p:spPr>
            <a:xfrm>
              <a:off x="249463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62335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4752062"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5655031"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1" name="tx131"/>
            <p:cNvSpPr/>
            <p:nvPr/>
          </p:nvSpPr>
          <p:spPr>
            <a:xfrm>
              <a:off x="5880773"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2" name="tx132"/>
            <p:cNvSpPr/>
            <p:nvPr/>
          </p:nvSpPr>
          <p:spPr>
            <a:xfrm>
              <a:off x="6106516"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3" name="tx133"/>
            <p:cNvSpPr/>
            <p:nvPr/>
          </p:nvSpPr>
          <p:spPr>
            <a:xfrm>
              <a:off x="6332258"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4" name="tx134"/>
            <p:cNvSpPr/>
            <p:nvPr/>
          </p:nvSpPr>
          <p:spPr>
            <a:xfrm>
              <a:off x="6558000"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5" name="tx135"/>
            <p:cNvSpPr/>
            <p:nvPr/>
          </p:nvSpPr>
          <p:spPr>
            <a:xfrm>
              <a:off x="6783743"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6" name="tx136"/>
            <p:cNvSpPr/>
            <p:nvPr/>
          </p:nvSpPr>
          <p:spPr>
            <a:xfrm>
              <a:off x="7009485"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7638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289966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203551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3317"/>
              <a:ext cx="407288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Libya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Libya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Libya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8049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4027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0004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75981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11038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7015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22992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4732720"/>
              <a:ext cx="215906" cy="317890"/>
            </a:xfrm>
            <a:prstGeom prst="rect">
              <a:avLst/>
            </a:prstGeom>
            <a:solidFill>
              <a:srgbClr val="0058AB">
                <a:alpha val="100000"/>
              </a:srgbClr>
            </a:solidFill>
          </p:spPr>
          <p:txBody>
            <a:bodyPr/>
            <a:lstStyle/>
            <a:p/>
          </p:txBody>
        </p:sp>
        <p:sp>
          <p:nvSpPr>
            <p:cNvPr id="41" name="rc41"/>
            <p:cNvSpPr/>
            <p:nvPr/>
          </p:nvSpPr>
          <p:spPr>
            <a:xfrm>
              <a:off x="1530867" y="4611337"/>
              <a:ext cx="215906" cy="439274"/>
            </a:xfrm>
            <a:prstGeom prst="rect">
              <a:avLst/>
            </a:prstGeom>
            <a:solidFill>
              <a:srgbClr val="0058AB">
                <a:alpha val="100000"/>
              </a:srgbClr>
            </a:solidFill>
          </p:spPr>
          <p:txBody>
            <a:bodyPr/>
            <a:lstStyle/>
            <a:p/>
          </p:txBody>
        </p:sp>
        <p:sp>
          <p:nvSpPr>
            <p:cNvPr id="42" name="rc42"/>
            <p:cNvSpPr/>
            <p:nvPr/>
          </p:nvSpPr>
          <p:spPr>
            <a:xfrm>
              <a:off x="1770763" y="4707804"/>
              <a:ext cx="215906" cy="342806"/>
            </a:xfrm>
            <a:prstGeom prst="rect">
              <a:avLst/>
            </a:prstGeom>
            <a:solidFill>
              <a:srgbClr val="0058AB">
                <a:alpha val="100000"/>
              </a:srgbClr>
            </a:solidFill>
          </p:spPr>
          <p:txBody>
            <a:bodyPr/>
            <a:lstStyle/>
            <a:p/>
          </p:txBody>
        </p:sp>
        <p:sp>
          <p:nvSpPr>
            <p:cNvPr id="43" name="rc43"/>
            <p:cNvSpPr/>
            <p:nvPr/>
          </p:nvSpPr>
          <p:spPr>
            <a:xfrm>
              <a:off x="2010660" y="4931766"/>
              <a:ext cx="215906" cy="118844"/>
            </a:xfrm>
            <a:prstGeom prst="rect">
              <a:avLst/>
            </a:prstGeom>
            <a:solidFill>
              <a:srgbClr val="0058AB">
                <a:alpha val="100000"/>
              </a:srgbClr>
            </a:solidFill>
          </p:spPr>
          <p:txBody>
            <a:bodyPr/>
            <a:lstStyle/>
            <a:p/>
          </p:txBody>
        </p:sp>
        <p:sp>
          <p:nvSpPr>
            <p:cNvPr id="44" name="rc44"/>
            <p:cNvSpPr/>
            <p:nvPr/>
          </p:nvSpPr>
          <p:spPr>
            <a:xfrm>
              <a:off x="2250556" y="4926783"/>
              <a:ext cx="215906" cy="123827"/>
            </a:xfrm>
            <a:prstGeom prst="rect">
              <a:avLst/>
            </a:prstGeom>
            <a:solidFill>
              <a:srgbClr val="0058AB">
                <a:alpha val="100000"/>
              </a:srgbClr>
            </a:solidFill>
          </p:spPr>
          <p:txBody>
            <a:bodyPr/>
            <a:lstStyle/>
            <a:p/>
          </p:txBody>
        </p:sp>
        <p:sp>
          <p:nvSpPr>
            <p:cNvPr id="45" name="rc45"/>
            <p:cNvSpPr/>
            <p:nvPr/>
          </p:nvSpPr>
          <p:spPr>
            <a:xfrm>
              <a:off x="2490453" y="4791673"/>
              <a:ext cx="215906" cy="258938"/>
            </a:xfrm>
            <a:prstGeom prst="rect">
              <a:avLst/>
            </a:prstGeom>
            <a:solidFill>
              <a:srgbClr val="0058AB">
                <a:alpha val="100000"/>
              </a:srgbClr>
            </a:solidFill>
          </p:spPr>
          <p:txBody>
            <a:bodyPr/>
            <a:lstStyle/>
            <a:p/>
          </p:txBody>
        </p:sp>
        <p:sp>
          <p:nvSpPr>
            <p:cNvPr id="46" name="rc46"/>
            <p:cNvSpPr/>
            <p:nvPr/>
          </p:nvSpPr>
          <p:spPr>
            <a:xfrm>
              <a:off x="2730349" y="4785749"/>
              <a:ext cx="215906" cy="264862"/>
            </a:xfrm>
            <a:prstGeom prst="rect">
              <a:avLst/>
            </a:prstGeom>
            <a:solidFill>
              <a:srgbClr val="0058AB">
                <a:alpha val="100000"/>
              </a:srgbClr>
            </a:solidFill>
          </p:spPr>
          <p:txBody>
            <a:bodyPr/>
            <a:lstStyle/>
            <a:p/>
          </p:txBody>
        </p:sp>
        <p:sp>
          <p:nvSpPr>
            <p:cNvPr id="47" name="rc47"/>
            <p:cNvSpPr/>
            <p:nvPr/>
          </p:nvSpPr>
          <p:spPr>
            <a:xfrm>
              <a:off x="2970245" y="4782458"/>
              <a:ext cx="215906" cy="268152"/>
            </a:xfrm>
            <a:prstGeom prst="rect">
              <a:avLst/>
            </a:prstGeom>
            <a:solidFill>
              <a:srgbClr val="0058AB">
                <a:alpha val="100000"/>
              </a:srgbClr>
            </a:solidFill>
          </p:spPr>
          <p:txBody>
            <a:bodyPr/>
            <a:lstStyle/>
            <a:p/>
          </p:txBody>
        </p:sp>
        <p:sp>
          <p:nvSpPr>
            <p:cNvPr id="48" name="rc48"/>
            <p:cNvSpPr/>
            <p:nvPr/>
          </p:nvSpPr>
          <p:spPr>
            <a:xfrm>
              <a:off x="3210142" y="4779638"/>
              <a:ext cx="215906" cy="270973"/>
            </a:xfrm>
            <a:prstGeom prst="rect">
              <a:avLst/>
            </a:prstGeom>
            <a:solidFill>
              <a:srgbClr val="0058AB">
                <a:alpha val="100000"/>
              </a:srgbClr>
            </a:solidFill>
          </p:spPr>
          <p:txBody>
            <a:bodyPr/>
            <a:lstStyle/>
            <a:p/>
          </p:txBody>
        </p:sp>
        <p:sp>
          <p:nvSpPr>
            <p:cNvPr id="49" name="rc49"/>
            <p:cNvSpPr/>
            <p:nvPr/>
          </p:nvSpPr>
          <p:spPr>
            <a:xfrm>
              <a:off x="3450038" y="4777005"/>
              <a:ext cx="215906" cy="273606"/>
            </a:xfrm>
            <a:prstGeom prst="rect">
              <a:avLst/>
            </a:prstGeom>
            <a:solidFill>
              <a:srgbClr val="0058AB">
                <a:alpha val="100000"/>
              </a:srgbClr>
            </a:solidFill>
          </p:spPr>
          <p:txBody>
            <a:bodyPr/>
            <a:lstStyle/>
            <a:p/>
          </p:txBody>
        </p:sp>
        <p:sp>
          <p:nvSpPr>
            <p:cNvPr id="50" name="rc50"/>
            <p:cNvSpPr/>
            <p:nvPr/>
          </p:nvSpPr>
          <p:spPr>
            <a:xfrm>
              <a:off x="3689935" y="4766474"/>
              <a:ext cx="215906" cy="284136"/>
            </a:xfrm>
            <a:prstGeom prst="rect">
              <a:avLst/>
            </a:prstGeom>
            <a:solidFill>
              <a:srgbClr val="0058AB">
                <a:alpha val="100000"/>
              </a:srgbClr>
            </a:solidFill>
          </p:spPr>
          <p:txBody>
            <a:bodyPr/>
            <a:lstStyle/>
            <a:p/>
          </p:txBody>
        </p:sp>
        <p:sp>
          <p:nvSpPr>
            <p:cNvPr id="51" name="rc51"/>
            <p:cNvSpPr/>
            <p:nvPr/>
          </p:nvSpPr>
          <p:spPr>
            <a:xfrm>
              <a:off x="3929831" y="4904030"/>
              <a:ext cx="215906" cy="146581"/>
            </a:xfrm>
            <a:prstGeom prst="rect">
              <a:avLst/>
            </a:prstGeom>
            <a:solidFill>
              <a:srgbClr val="0058AB">
                <a:alpha val="100000"/>
              </a:srgbClr>
            </a:solidFill>
          </p:spPr>
          <p:txBody>
            <a:bodyPr/>
            <a:lstStyle/>
            <a:p/>
          </p:txBody>
        </p:sp>
        <p:sp>
          <p:nvSpPr>
            <p:cNvPr id="52" name="rc52"/>
            <p:cNvSpPr/>
            <p:nvPr/>
          </p:nvSpPr>
          <p:spPr>
            <a:xfrm>
              <a:off x="4169728" y="4920860"/>
              <a:ext cx="215906" cy="129751"/>
            </a:xfrm>
            <a:prstGeom prst="rect">
              <a:avLst/>
            </a:prstGeom>
            <a:solidFill>
              <a:srgbClr val="0058AB">
                <a:alpha val="100000"/>
              </a:srgbClr>
            </a:solidFill>
          </p:spPr>
          <p:txBody>
            <a:bodyPr/>
            <a:lstStyle/>
            <a:p/>
          </p:txBody>
        </p:sp>
        <p:sp>
          <p:nvSpPr>
            <p:cNvPr id="53" name="rc53"/>
            <p:cNvSpPr/>
            <p:nvPr/>
          </p:nvSpPr>
          <p:spPr>
            <a:xfrm>
              <a:off x="4409624" y="4786313"/>
              <a:ext cx="215906" cy="264297"/>
            </a:xfrm>
            <a:prstGeom prst="rect">
              <a:avLst/>
            </a:prstGeom>
            <a:solidFill>
              <a:srgbClr val="0058AB">
                <a:alpha val="100000"/>
              </a:srgbClr>
            </a:solidFill>
          </p:spPr>
          <p:txBody>
            <a:bodyPr/>
            <a:lstStyle/>
            <a:p/>
          </p:txBody>
        </p:sp>
        <p:sp>
          <p:nvSpPr>
            <p:cNvPr id="54" name="rc54"/>
            <p:cNvSpPr/>
            <p:nvPr/>
          </p:nvSpPr>
          <p:spPr>
            <a:xfrm>
              <a:off x="4649521" y="4509510"/>
              <a:ext cx="215906" cy="541100"/>
            </a:xfrm>
            <a:prstGeom prst="rect">
              <a:avLst/>
            </a:prstGeom>
            <a:solidFill>
              <a:srgbClr val="0058AB">
                <a:alpha val="100000"/>
              </a:srgbClr>
            </a:solidFill>
          </p:spPr>
          <p:txBody>
            <a:bodyPr/>
            <a:lstStyle/>
            <a:p/>
          </p:txBody>
        </p:sp>
        <p:sp>
          <p:nvSpPr>
            <p:cNvPr id="55" name="rc55"/>
            <p:cNvSpPr/>
            <p:nvPr/>
          </p:nvSpPr>
          <p:spPr>
            <a:xfrm>
              <a:off x="4889417" y="4784151"/>
              <a:ext cx="215906" cy="266460"/>
            </a:xfrm>
            <a:prstGeom prst="rect">
              <a:avLst/>
            </a:prstGeom>
            <a:solidFill>
              <a:srgbClr val="0058AB">
                <a:alpha val="100000"/>
              </a:srgbClr>
            </a:solidFill>
          </p:spPr>
          <p:txBody>
            <a:bodyPr/>
            <a:lstStyle/>
            <a:p/>
          </p:txBody>
        </p:sp>
        <p:sp>
          <p:nvSpPr>
            <p:cNvPr id="56" name="rc56"/>
            <p:cNvSpPr/>
            <p:nvPr/>
          </p:nvSpPr>
          <p:spPr>
            <a:xfrm>
              <a:off x="5129313" y="4788194"/>
              <a:ext cx="215906" cy="262417"/>
            </a:xfrm>
            <a:prstGeom prst="rect">
              <a:avLst/>
            </a:prstGeom>
            <a:solidFill>
              <a:srgbClr val="0058AB">
                <a:alpha val="100000"/>
              </a:srgbClr>
            </a:solidFill>
          </p:spPr>
          <p:txBody>
            <a:bodyPr/>
            <a:lstStyle/>
            <a:p/>
          </p:txBody>
        </p:sp>
        <p:sp>
          <p:nvSpPr>
            <p:cNvPr id="57" name="rc57"/>
            <p:cNvSpPr/>
            <p:nvPr/>
          </p:nvSpPr>
          <p:spPr>
            <a:xfrm>
              <a:off x="5369210" y="4921894"/>
              <a:ext cx="215906" cy="128717"/>
            </a:xfrm>
            <a:prstGeom prst="rect">
              <a:avLst/>
            </a:prstGeom>
            <a:solidFill>
              <a:srgbClr val="0058AB">
                <a:alpha val="100000"/>
              </a:srgbClr>
            </a:solidFill>
          </p:spPr>
          <p:txBody>
            <a:bodyPr/>
            <a:lstStyle/>
            <a:p/>
          </p:txBody>
        </p:sp>
        <p:sp>
          <p:nvSpPr>
            <p:cNvPr id="58" name="rc58"/>
            <p:cNvSpPr/>
            <p:nvPr/>
          </p:nvSpPr>
          <p:spPr>
            <a:xfrm>
              <a:off x="5609106" y="1757558"/>
              <a:ext cx="215906" cy="3293053"/>
            </a:xfrm>
            <a:prstGeom prst="rect">
              <a:avLst/>
            </a:prstGeom>
            <a:solidFill>
              <a:srgbClr val="0058AB">
                <a:alpha val="100000"/>
              </a:srgbClr>
            </a:solidFill>
          </p:spPr>
          <p:txBody>
            <a:bodyPr/>
            <a:lstStyle/>
            <a:p/>
          </p:txBody>
        </p:sp>
        <p:sp>
          <p:nvSpPr>
            <p:cNvPr id="59" name="rc59"/>
            <p:cNvSpPr/>
            <p:nvPr/>
          </p:nvSpPr>
          <p:spPr>
            <a:xfrm>
              <a:off x="5849003" y="1809741"/>
              <a:ext cx="215906" cy="3240870"/>
            </a:xfrm>
            <a:prstGeom prst="rect">
              <a:avLst/>
            </a:prstGeom>
            <a:solidFill>
              <a:srgbClr val="0058AB">
                <a:alpha val="100000"/>
              </a:srgbClr>
            </a:solidFill>
          </p:spPr>
          <p:txBody>
            <a:bodyPr/>
            <a:lstStyle/>
            <a:p/>
          </p:txBody>
        </p:sp>
        <p:sp>
          <p:nvSpPr>
            <p:cNvPr id="60" name="rc60"/>
            <p:cNvSpPr/>
            <p:nvPr/>
          </p:nvSpPr>
          <p:spPr>
            <a:xfrm>
              <a:off x="6088899" y="1850547"/>
              <a:ext cx="215906" cy="3200064"/>
            </a:xfrm>
            <a:prstGeom prst="rect">
              <a:avLst/>
            </a:prstGeom>
            <a:solidFill>
              <a:srgbClr val="0058AB">
                <a:alpha val="100000"/>
              </a:srgbClr>
            </a:solidFill>
          </p:spPr>
          <p:txBody>
            <a:bodyPr/>
            <a:lstStyle/>
            <a:p/>
          </p:txBody>
        </p:sp>
        <p:sp>
          <p:nvSpPr>
            <p:cNvPr id="61" name="rc61"/>
            <p:cNvSpPr/>
            <p:nvPr/>
          </p:nvSpPr>
          <p:spPr>
            <a:xfrm>
              <a:off x="6328796" y="1905080"/>
              <a:ext cx="215906" cy="3145531"/>
            </a:xfrm>
            <a:prstGeom prst="rect">
              <a:avLst/>
            </a:prstGeom>
            <a:solidFill>
              <a:srgbClr val="0058AB">
                <a:alpha val="100000"/>
              </a:srgbClr>
            </a:solidFill>
          </p:spPr>
          <p:txBody>
            <a:bodyPr/>
            <a:lstStyle/>
            <a:p/>
          </p:txBody>
        </p:sp>
        <p:sp>
          <p:nvSpPr>
            <p:cNvPr id="62" name="rc62"/>
            <p:cNvSpPr/>
            <p:nvPr/>
          </p:nvSpPr>
          <p:spPr>
            <a:xfrm>
              <a:off x="6568692" y="1977007"/>
              <a:ext cx="215906" cy="3073604"/>
            </a:xfrm>
            <a:prstGeom prst="rect">
              <a:avLst/>
            </a:prstGeom>
            <a:solidFill>
              <a:srgbClr val="0058AB">
                <a:alpha val="100000"/>
              </a:srgbClr>
            </a:solidFill>
          </p:spPr>
          <p:txBody>
            <a:bodyPr/>
            <a:lstStyle/>
            <a:p/>
          </p:txBody>
        </p:sp>
        <p:sp>
          <p:nvSpPr>
            <p:cNvPr id="63" name="rc63"/>
            <p:cNvSpPr/>
            <p:nvPr/>
          </p:nvSpPr>
          <p:spPr>
            <a:xfrm>
              <a:off x="6808589" y="2053260"/>
              <a:ext cx="215906" cy="2997351"/>
            </a:xfrm>
            <a:prstGeom prst="rect">
              <a:avLst/>
            </a:prstGeom>
            <a:solidFill>
              <a:srgbClr val="0058AB">
                <a:alpha val="100000"/>
              </a:srgbClr>
            </a:solidFill>
          </p:spPr>
          <p:txBody>
            <a:bodyPr/>
            <a:lstStyle/>
            <a:p/>
          </p:txBody>
        </p:sp>
        <p:sp>
          <p:nvSpPr>
            <p:cNvPr id="64" name="rc64"/>
            <p:cNvSpPr/>
            <p:nvPr/>
          </p:nvSpPr>
          <p:spPr>
            <a:xfrm>
              <a:off x="7048485" y="3918107"/>
              <a:ext cx="215906" cy="1132504"/>
            </a:xfrm>
            <a:prstGeom prst="rect">
              <a:avLst/>
            </a:prstGeom>
            <a:solidFill>
              <a:srgbClr val="0058AB">
                <a:alpha val="100000"/>
              </a:srgbClr>
            </a:solidFill>
          </p:spPr>
          <p:txBody>
            <a:bodyPr/>
            <a:lstStyle/>
            <a:p/>
          </p:txBody>
        </p:sp>
        <p:sp>
          <p:nvSpPr>
            <p:cNvPr id="65" name="rc65"/>
            <p:cNvSpPr/>
            <p:nvPr/>
          </p:nvSpPr>
          <p:spPr>
            <a:xfrm>
              <a:off x="7288381" y="4714574"/>
              <a:ext cx="215906" cy="336037"/>
            </a:xfrm>
            <a:prstGeom prst="rect">
              <a:avLst/>
            </a:prstGeom>
            <a:solidFill>
              <a:srgbClr val="0058AB">
                <a:alpha val="100000"/>
              </a:srgbClr>
            </a:solidFill>
          </p:spPr>
          <p:txBody>
            <a:bodyPr/>
            <a:lstStyle/>
            <a:p/>
          </p:txBody>
        </p:sp>
        <p:sp>
          <p:nvSpPr>
            <p:cNvPr id="66" name="rc66"/>
            <p:cNvSpPr/>
            <p:nvPr/>
          </p:nvSpPr>
          <p:spPr>
            <a:xfrm>
              <a:off x="8487864" y="3430223"/>
              <a:ext cx="215906" cy="1620388"/>
            </a:xfrm>
            <a:prstGeom prst="rect">
              <a:avLst/>
            </a:prstGeom>
            <a:solidFill>
              <a:srgbClr val="69DBFF">
                <a:alpha val="100000"/>
              </a:srgbClr>
            </a:solidFill>
          </p:spPr>
          <p:txBody>
            <a:bodyPr/>
            <a:lstStyle/>
            <a:p/>
          </p:txBody>
        </p:sp>
        <p:sp>
          <p:nvSpPr>
            <p:cNvPr id="67" name="pl67"/>
            <p:cNvSpPr/>
            <p:nvPr/>
          </p:nvSpPr>
          <p:spPr>
            <a:xfrm>
              <a:off x="6196853" y="1809741"/>
              <a:ext cx="2398964" cy="1620435"/>
            </a:xfrm>
            <a:custGeom>
              <a:avLst/>
              <a:pathLst>
                <a:path w="2398964" h="1620435">
                  <a:moveTo>
                    <a:pt x="0" y="0"/>
                  </a:moveTo>
                  <a:lnTo>
                    <a:pt x="239896" y="162043"/>
                  </a:lnTo>
                  <a:lnTo>
                    <a:pt x="479792" y="324087"/>
                  </a:lnTo>
                  <a:lnTo>
                    <a:pt x="719689" y="486130"/>
                  </a:lnTo>
                  <a:lnTo>
                    <a:pt x="959585" y="648174"/>
                  </a:lnTo>
                  <a:lnTo>
                    <a:pt x="1199482" y="810217"/>
                  </a:lnTo>
                  <a:lnTo>
                    <a:pt x="1439378" y="972261"/>
                  </a:lnTo>
                  <a:lnTo>
                    <a:pt x="1679275" y="1134304"/>
                  </a:lnTo>
                  <a:lnTo>
                    <a:pt x="1919171" y="1296348"/>
                  </a:lnTo>
                  <a:lnTo>
                    <a:pt x="2159067" y="1458391"/>
                  </a:lnTo>
                  <a:lnTo>
                    <a:pt x="2398964" y="1620435"/>
                  </a:lnTo>
                </a:path>
              </a:pathLst>
            </a:custGeom>
            <a:ln w="13550" cap="flat">
              <a:solidFill>
                <a:srgbClr val="000000">
                  <a:alpha val="100000"/>
                </a:srgbClr>
              </a:solidFill>
              <a:prstDash val="solid"/>
              <a:round/>
            </a:ln>
          </p:spPr>
          <p:txBody>
            <a:bodyPr/>
            <a:lstStyle/>
            <a:p/>
          </p:txBody>
        </p:sp>
        <p:sp>
          <p:nvSpPr>
            <p:cNvPr id="68" name="pt68"/>
            <p:cNvSpPr/>
            <p:nvPr/>
          </p:nvSpPr>
          <p:spPr>
            <a:xfrm>
              <a:off x="6172027" y="17849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19469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21090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22710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24330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25951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27571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29192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30812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32433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34053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5295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1" name="tx81"/>
            <p:cNvSpPr/>
            <p:nvPr/>
          </p:nvSpPr>
          <p:spPr>
            <a:xfrm>
              <a:off x="508103" y="311272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2" name="tx82"/>
            <p:cNvSpPr/>
            <p:nvPr/>
          </p:nvSpPr>
          <p:spPr>
            <a:xfrm>
              <a:off x="508103" y="217249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3" name="tx83"/>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61384" y="5900002"/>
              <a:ext cx="201456" cy="201456"/>
            </a:xfrm>
            <a:prstGeom prst="rect">
              <a:avLst/>
            </a:prstGeom>
            <a:solidFill>
              <a:srgbClr val="0058AB">
                <a:alpha val="100000"/>
              </a:srgbClr>
            </a:solidFill>
          </p:spPr>
          <p:txBody>
            <a:bodyPr/>
            <a:lstStyle/>
            <a:p/>
          </p:txBody>
        </p:sp>
        <p:sp>
          <p:nvSpPr>
            <p:cNvPr id="113" name="rc113"/>
            <p:cNvSpPr/>
            <p:nvPr/>
          </p:nvSpPr>
          <p:spPr>
            <a:xfrm>
              <a:off x="4563470" y="5900002"/>
              <a:ext cx="201456" cy="201456"/>
            </a:xfrm>
            <a:prstGeom prst="rect">
              <a:avLst/>
            </a:prstGeom>
            <a:solidFill>
              <a:srgbClr val="69DBFF">
                <a:alpha val="100000"/>
              </a:srgbClr>
            </a:solidFill>
          </p:spPr>
          <p:txBody>
            <a:bodyPr/>
            <a:lstStyle/>
            <a:p/>
          </p:txBody>
        </p:sp>
        <p:sp>
          <p:nvSpPr>
            <p:cNvPr id="114" name="tx114"/>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094448" y="1330710"/>
              <a:ext cx="58058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Libya</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86% lower than (ie. the country had achieved)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86% below the annual IA2030 goal, positioning the programme to reach, and potentially exceed the 2030 goal if current progress continues.</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Libya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79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76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574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77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75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67703"/>
              <a:ext cx="239888" cy="940317"/>
            </a:xfrm>
            <a:prstGeom prst="rect">
              <a:avLst/>
            </a:prstGeom>
            <a:solidFill>
              <a:srgbClr val="80BD41">
                <a:alpha val="100000"/>
              </a:srgbClr>
            </a:solidFill>
          </p:spPr>
          <p:txBody>
            <a:bodyPr/>
            <a:lstStyle/>
            <a:p/>
          </p:txBody>
        </p:sp>
        <p:sp>
          <p:nvSpPr>
            <p:cNvPr id="23" name="rc23"/>
            <p:cNvSpPr/>
            <p:nvPr/>
          </p:nvSpPr>
          <p:spPr>
            <a:xfrm>
              <a:off x="1296273" y="3338627"/>
              <a:ext cx="239888" cy="29075"/>
            </a:xfrm>
            <a:prstGeom prst="rect">
              <a:avLst/>
            </a:prstGeom>
            <a:solidFill>
              <a:srgbClr val="1CABE2">
                <a:alpha val="100000"/>
              </a:srgbClr>
            </a:solidFill>
          </p:spPr>
          <p:txBody>
            <a:bodyPr/>
            <a:lstStyle/>
            <a:p/>
          </p:txBody>
        </p:sp>
        <p:sp>
          <p:nvSpPr>
            <p:cNvPr id="24" name="rc24"/>
            <p:cNvSpPr/>
            <p:nvPr/>
          </p:nvSpPr>
          <p:spPr>
            <a:xfrm>
              <a:off x="1562816" y="3343359"/>
              <a:ext cx="239888" cy="964662"/>
            </a:xfrm>
            <a:prstGeom prst="rect">
              <a:avLst/>
            </a:prstGeom>
            <a:solidFill>
              <a:srgbClr val="80BD41">
                <a:alpha val="100000"/>
              </a:srgbClr>
            </a:solidFill>
          </p:spPr>
          <p:txBody>
            <a:bodyPr/>
            <a:lstStyle/>
            <a:p/>
          </p:txBody>
        </p:sp>
        <p:sp>
          <p:nvSpPr>
            <p:cNvPr id="25" name="rc25"/>
            <p:cNvSpPr/>
            <p:nvPr/>
          </p:nvSpPr>
          <p:spPr>
            <a:xfrm>
              <a:off x="1562816" y="3303186"/>
              <a:ext cx="239888" cy="40172"/>
            </a:xfrm>
            <a:prstGeom prst="rect">
              <a:avLst/>
            </a:prstGeom>
            <a:solidFill>
              <a:srgbClr val="1CABE2">
                <a:alpha val="100000"/>
              </a:srgbClr>
            </a:solidFill>
          </p:spPr>
          <p:txBody>
            <a:bodyPr/>
            <a:lstStyle/>
            <a:p/>
          </p:txBody>
        </p:sp>
        <p:sp>
          <p:nvSpPr>
            <p:cNvPr id="26" name="rc26"/>
            <p:cNvSpPr/>
            <p:nvPr/>
          </p:nvSpPr>
          <p:spPr>
            <a:xfrm>
              <a:off x="1829360" y="3293809"/>
              <a:ext cx="239888" cy="1014211"/>
            </a:xfrm>
            <a:prstGeom prst="rect">
              <a:avLst/>
            </a:prstGeom>
            <a:solidFill>
              <a:srgbClr val="80BD41">
                <a:alpha val="100000"/>
              </a:srgbClr>
            </a:solidFill>
          </p:spPr>
          <p:txBody>
            <a:bodyPr/>
            <a:lstStyle/>
            <a:p/>
          </p:txBody>
        </p:sp>
        <p:sp>
          <p:nvSpPr>
            <p:cNvPr id="27" name="rc27"/>
            <p:cNvSpPr/>
            <p:nvPr/>
          </p:nvSpPr>
          <p:spPr>
            <a:xfrm>
              <a:off x="1829360" y="3262411"/>
              <a:ext cx="239888" cy="31398"/>
            </a:xfrm>
            <a:prstGeom prst="rect">
              <a:avLst/>
            </a:prstGeom>
            <a:solidFill>
              <a:srgbClr val="1CABE2">
                <a:alpha val="100000"/>
              </a:srgbClr>
            </a:solidFill>
          </p:spPr>
          <p:txBody>
            <a:bodyPr/>
            <a:lstStyle/>
            <a:p/>
          </p:txBody>
        </p:sp>
        <p:sp>
          <p:nvSpPr>
            <p:cNvPr id="28" name="rc28"/>
            <p:cNvSpPr/>
            <p:nvPr/>
          </p:nvSpPr>
          <p:spPr>
            <a:xfrm>
              <a:off x="2095903" y="3231357"/>
              <a:ext cx="239888" cy="1076664"/>
            </a:xfrm>
            <a:prstGeom prst="rect">
              <a:avLst/>
            </a:prstGeom>
            <a:solidFill>
              <a:srgbClr val="80BD41">
                <a:alpha val="100000"/>
              </a:srgbClr>
            </a:solidFill>
          </p:spPr>
          <p:txBody>
            <a:bodyPr/>
            <a:lstStyle/>
            <a:p/>
          </p:txBody>
        </p:sp>
        <p:sp>
          <p:nvSpPr>
            <p:cNvPr id="29" name="rc29"/>
            <p:cNvSpPr/>
            <p:nvPr/>
          </p:nvSpPr>
          <p:spPr>
            <a:xfrm>
              <a:off x="2095903" y="3220518"/>
              <a:ext cx="239888" cy="10838"/>
            </a:xfrm>
            <a:prstGeom prst="rect">
              <a:avLst/>
            </a:prstGeom>
            <a:solidFill>
              <a:srgbClr val="1CABE2">
                <a:alpha val="100000"/>
              </a:srgbClr>
            </a:solidFill>
          </p:spPr>
          <p:txBody>
            <a:bodyPr/>
            <a:lstStyle/>
            <a:p/>
          </p:txBody>
        </p:sp>
        <p:sp>
          <p:nvSpPr>
            <p:cNvPr id="30" name="rc30"/>
            <p:cNvSpPr/>
            <p:nvPr/>
          </p:nvSpPr>
          <p:spPr>
            <a:xfrm>
              <a:off x="2362446" y="3186023"/>
              <a:ext cx="239888" cy="1121998"/>
            </a:xfrm>
            <a:prstGeom prst="rect">
              <a:avLst/>
            </a:prstGeom>
            <a:solidFill>
              <a:srgbClr val="80BD41">
                <a:alpha val="100000"/>
              </a:srgbClr>
            </a:solidFill>
          </p:spPr>
          <p:txBody>
            <a:bodyPr/>
            <a:lstStyle/>
            <a:p/>
          </p:txBody>
        </p:sp>
        <p:sp>
          <p:nvSpPr>
            <p:cNvPr id="31" name="rc31"/>
            <p:cNvSpPr/>
            <p:nvPr/>
          </p:nvSpPr>
          <p:spPr>
            <a:xfrm>
              <a:off x="2362446" y="3174667"/>
              <a:ext cx="239888" cy="11355"/>
            </a:xfrm>
            <a:prstGeom prst="rect">
              <a:avLst/>
            </a:prstGeom>
            <a:solidFill>
              <a:srgbClr val="1CABE2">
                <a:alpha val="100000"/>
              </a:srgbClr>
            </a:solidFill>
          </p:spPr>
          <p:txBody>
            <a:bodyPr/>
            <a:lstStyle/>
            <a:p/>
          </p:txBody>
        </p:sp>
        <p:sp>
          <p:nvSpPr>
            <p:cNvPr id="32" name="rc32"/>
            <p:cNvSpPr/>
            <p:nvPr/>
          </p:nvSpPr>
          <p:spPr>
            <a:xfrm>
              <a:off x="2628989" y="3147054"/>
              <a:ext cx="239888" cy="1160967"/>
            </a:xfrm>
            <a:prstGeom prst="rect">
              <a:avLst/>
            </a:prstGeom>
            <a:solidFill>
              <a:srgbClr val="80BD41">
                <a:alpha val="100000"/>
              </a:srgbClr>
            </a:solidFill>
          </p:spPr>
          <p:txBody>
            <a:bodyPr/>
            <a:lstStyle/>
            <a:p/>
          </p:txBody>
        </p:sp>
        <p:sp>
          <p:nvSpPr>
            <p:cNvPr id="33" name="rc33"/>
            <p:cNvSpPr/>
            <p:nvPr/>
          </p:nvSpPr>
          <p:spPr>
            <a:xfrm>
              <a:off x="2628989" y="3123398"/>
              <a:ext cx="239888" cy="23656"/>
            </a:xfrm>
            <a:prstGeom prst="rect">
              <a:avLst/>
            </a:prstGeom>
            <a:solidFill>
              <a:srgbClr val="1CABE2">
                <a:alpha val="100000"/>
              </a:srgbClr>
            </a:solidFill>
          </p:spPr>
          <p:txBody>
            <a:bodyPr/>
            <a:lstStyle/>
            <a:p/>
          </p:txBody>
        </p:sp>
        <p:sp>
          <p:nvSpPr>
            <p:cNvPr id="34" name="rc34"/>
            <p:cNvSpPr/>
            <p:nvPr/>
          </p:nvSpPr>
          <p:spPr>
            <a:xfrm>
              <a:off x="2895532" y="3120559"/>
              <a:ext cx="239888" cy="1187462"/>
            </a:xfrm>
            <a:prstGeom prst="rect">
              <a:avLst/>
            </a:prstGeom>
            <a:solidFill>
              <a:srgbClr val="80BD41">
                <a:alpha val="100000"/>
              </a:srgbClr>
            </a:solidFill>
          </p:spPr>
          <p:txBody>
            <a:bodyPr/>
            <a:lstStyle/>
            <a:p/>
          </p:txBody>
        </p:sp>
        <p:sp>
          <p:nvSpPr>
            <p:cNvPr id="35" name="rc35"/>
            <p:cNvSpPr/>
            <p:nvPr/>
          </p:nvSpPr>
          <p:spPr>
            <a:xfrm>
              <a:off x="2895532" y="3096300"/>
              <a:ext cx="239888" cy="24258"/>
            </a:xfrm>
            <a:prstGeom prst="rect">
              <a:avLst/>
            </a:prstGeom>
            <a:solidFill>
              <a:srgbClr val="1CABE2">
                <a:alpha val="100000"/>
              </a:srgbClr>
            </a:solidFill>
          </p:spPr>
          <p:txBody>
            <a:bodyPr/>
            <a:lstStyle/>
            <a:p/>
          </p:txBody>
        </p:sp>
        <p:sp>
          <p:nvSpPr>
            <p:cNvPr id="36" name="rc36"/>
            <p:cNvSpPr/>
            <p:nvPr/>
          </p:nvSpPr>
          <p:spPr>
            <a:xfrm>
              <a:off x="3162075" y="3105849"/>
              <a:ext cx="239888" cy="1202172"/>
            </a:xfrm>
            <a:prstGeom prst="rect">
              <a:avLst/>
            </a:prstGeom>
            <a:solidFill>
              <a:srgbClr val="80BD41">
                <a:alpha val="100000"/>
              </a:srgbClr>
            </a:solidFill>
          </p:spPr>
          <p:txBody>
            <a:bodyPr/>
            <a:lstStyle/>
            <a:p/>
          </p:txBody>
        </p:sp>
        <p:sp>
          <p:nvSpPr>
            <p:cNvPr id="37" name="rc37"/>
            <p:cNvSpPr/>
            <p:nvPr/>
          </p:nvSpPr>
          <p:spPr>
            <a:xfrm>
              <a:off x="3162075" y="3081332"/>
              <a:ext cx="239888" cy="24516"/>
            </a:xfrm>
            <a:prstGeom prst="rect">
              <a:avLst/>
            </a:prstGeom>
            <a:solidFill>
              <a:srgbClr val="1CABE2">
                <a:alpha val="100000"/>
              </a:srgbClr>
            </a:solidFill>
          </p:spPr>
          <p:txBody>
            <a:bodyPr/>
            <a:lstStyle/>
            <a:p/>
          </p:txBody>
        </p:sp>
        <p:sp>
          <p:nvSpPr>
            <p:cNvPr id="38" name="rc38"/>
            <p:cNvSpPr/>
            <p:nvPr/>
          </p:nvSpPr>
          <p:spPr>
            <a:xfrm>
              <a:off x="3428618" y="3093204"/>
              <a:ext cx="239888" cy="1214817"/>
            </a:xfrm>
            <a:prstGeom prst="rect">
              <a:avLst/>
            </a:prstGeom>
            <a:solidFill>
              <a:srgbClr val="80BD41">
                <a:alpha val="100000"/>
              </a:srgbClr>
            </a:solidFill>
          </p:spPr>
          <p:txBody>
            <a:bodyPr/>
            <a:lstStyle/>
            <a:p/>
          </p:txBody>
        </p:sp>
        <p:sp>
          <p:nvSpPr>
            <p:cNvPr id="39" name="rc39"/>
            <p:cNvSpPr/>
            <p:nvPr/>
          </p:nvSpPr>
          <p:spPr>
            <a:xfrm>
              <a:off x="3428618" y="3068429"/>
              <a:ext cx="239888" cy="24774"/>
            </a:xfrm>
            <a:prstGeom prst="rect">
              <a:avLst/>
            </a:prstGeom>
            <a:solidFill>
              <a:srgbClr val="1CABE2">
                <a:alpha val="100000"/>
              </a:srgbClr>
            </a:solidFill>
          </p:spPr>
          <p:txBody>
            <a:bodyPr/>
            <a:lstStyle/>
            <a:p/>
          </p:txBody>
        </p:sp>
        <p:sp>
          <p:nvSpPr>
            <p:cNvPr id="40" name="rc40"/>
            <p:cNvSpPr/>
            <p:nvPr/>
          </p:nvSpPr>
          <p:spPr>
            <a:xfrm>
              <a:off x="3695161" y="3081591"/>
              <a:ext cx="239888" cy="1226430"/>
            </a:xfrm>
            <a:prstGeom prst="rect">
              <a:avLst/>
            </a:prstGeom>
            <a:solidFill>
              <a:srgbClr val="80BD41">
                <a:alpha val="100000"/>
              </a:srgbClr>
            </a:solidFill>
          </p:spPr>
          <p:txBody>
            <a:bodyPr/>
            <a:lstStyle/>
            <a:p/>
          </p:txBody>
        </p:sp>
        <p:sp>
          <p:nvSpPr>
            <p:cNvPr id="41" name="rc41"/>
            <p:cNvSpPr/>
            <p:nvPr/>
          </p:nvSpPr>
          <p:spPr>
            <a:xfrm>
              <a:off x="3695161" y="3056558"/>
              <a:ext cx="239888" cy="25032"/>
            </a:xfrm>
            <a:prstGeom prst="rect">
              <a:avLst/>
            </a:prstGeom>
            <a:solidFill>
              <a:srgbClr val="1CABE2">
                <a:alpha val="100000"/>
              </a:srgbClr>
            </a:solidFill>
          </p:spPr>
          <p:txBody>
            <a:bodyPr/>
            <a:lstStyle/>
            <a:p/>
          </p:txBody>
        </p:sp>
        <p:sp>
          <p:nvSpPr>
            <p:cNvPr id="42" name="rc42"/>
            <p:cNvSpPr/>
            <p:nvPr/>
          </p:nvSpPr>
          <p:spPr>
            <a:xfrm>
              <a:off x="3961705" y="3034278"/>
              <a:ext cx="239888" cy="1273743"/>
            </a:xfrm>
            <a:prstGeom prst="rect">
              <a:avLst/>
            </a:prstGeom>
            <a:solidFill>
              <a:srgbClr val="80BD41">
                <a:alpha val="100000"/>
              </a:srgbClr>
            </a:solidFill>
          </p:spPr>
          <p:txBody>
            <a:bodyPr/>
            <a:lstStyle/>
            <a:p/>
          </p:txBody>
        </p:sp>
        <p:sp>
          <p:nvSpPr>
            <p:cNvPr id="43" name="rc43"/>
            <p:cNvSpPr/>
            <p:nvPr/>
          </p:nvSpPr>
          <p:spPr>
            <a:xfrm>
              <a:off x="3961705" y="3008299"/>
              <a:ext cx="239888" cy="25978"/>
            </a:xfrm>
            <a:prstGeom prst="rect">
              <a:avLst/>
            </a:prstGeom>
            <a:solidFill>
              <a:srgbClr val="1CABE2">
                <a:alpha val="100000"/>
              </a:srgbClr>
            </a:solidFill>
          </p:spPr>
          <p:txBody>
            <a:bodyPr/>
            <a:lstStyle/>
            <a:p/>
          </p:txBody>
        </p:sp>
        <p:sp>
          <p:nvSpPr>
            <p:cNvPr id="44" name="rc44"/>
            <p:cNvSpPr/>
            <p:nvPr/>
          </p:nvSpPr>
          <p:spPr>
            <a:xfrm>
              <a:off x="4228248" y="2980255"/>
              <a:ext cx="239888" cy="1327765"/>
            </a:xfrm>
            <a:prstGeom prst="rect">
              <a:avLst/>
            </a:prstGeom>
            <a:solidFill>
              <a:srgbClr val="80BD41">
                <a:alpha val="100000"/>
              </a:srgbClr>
            </a:solidFill>
          </p:spPr>
          <p:txBody>
            <a:bodyPr/>
            <a:lstStyle/>
            <a:p/>
          </p:txBody>
        </p:sp>
        <p:sp>
          <p:nvSpPr>
            <p:cNvPr id="45" name="rc45"/>
            <p:cNvSpPr/>
            <p:nvPr/>
          </p:nvSpPr>
          <p:spPr>
            <a:xfrm>
              <a:off x="4228248" y="2966836"/>
              <a:ext cx="239888" cy="13419"/>
            </a:xfrm>
            <a:prstGeom prst="rect">
              <a:avLst/>
            </a:prstGeom>
            <a:solidFill>
              <a:srgbClr val="1CABE2">
                <a:alpha val="100000"/>
              </a:srgbClr>
            </a:solidFill>
          </p:spPr>
          <p:txBody>
            <a:bodyPr/>
            <a:lstStyle/>
            <a:p/>
          </p:txBody>
        </p:sp>
        <p:sp>
          <p:nvSpPr>
            <p:cNvPr id="46" name="rc46"/>
            <p:cNvSpPr/>
            <p:nvPr/>
          </p:nvSpPr>
          <p:spPr>
            <a:xfrm>
              <a:off x="4494791" y="3132774"/>
              <a:ext cx="239888" cy="1175246"/>
            </a:xfrm>
            <a:prstGeom prst="rect">
              <a:avLst/>
            </a:prstGeom>
            <a:solidFill>
              <a:srgbClr val="80BD41">
                <a:alpha val="100000"/>
              </a:srgbClr>
            </a:solidFill>
          </p:spPr>
          <p:txBody>
            <a:bodyPr/>
            <a:lstStyle/>
            <a:p/>
          </p:txBody>
        </p:sp>
        <p:sp>
          <p:nvSpPr>
            <p:cNvPr id="47" name="rc47"/>
            <p:cNvSpPr/>
            <p:nvPr/>
          </p:nvSpPr>
          <p:spPr>
            <a:xfrm>
              <a:off x="4494791" y="3120903"/>
              <a:ext cx="239888" cy="11871"/>
            </a:xfrm>
            <a:prstGeom prst="rect">
              <a:avLst/>
            </a:prstGeom>
            <a:solidFill>
              <a:srgbClr val="1CABE2">
                <a:alpha val="100000"/>
              </a:srgbClr>
            </a:solidFill>
          </p:spPr>
          <p:txBody>
            <a:bodyPr/>
            <a:lstStyle/>
            <a:p/>
          </p:txBody>
        </p:sp>
        <p:sp>
          <p:nvSpPr>
            <p:cNvPr id="48" name="rc48"/>
            <p:cNvSpPr/>
            <p:nvPr/>
          </p:nvSpPr>
          <p:spPr>
            <a:xfrm>
              <a:off x="4761334" y="3122968"/>
              <a:ext cx="239888" cy="1185053"/>
            </a:xfrm>
            <a:prstGeom prst="rect">
              <a:avLst/>
            </a:prstGeom>
            <a:solidFill>
              <a:srgbClr val="80BD41">
                <a:alpha val="100000"/>
              </a:srgbClr>
            </a:solidFill>
          </p:spPr>
          <p:txBody>
            <a:bodyPr/>
            <a:lstStyle/>
            <a:p/>
          </p:txBody>
        </p:sp>
        <p:sp>
          <p:nvSpPr>
            <p:cNvPr id="49" name="rc49"/>
            <p:cNvSpPr/>
            <p:nvPr/>
          </p:nvSpPr>
          <p:spPr>
            <a:xfrm>
              <a:off x="4761334" y="3098795"/>
              <a:ext cx="239888" cy="24172"/>
            </a:xfrm>
            <a:prstGeom prst="rect">
              <a:avLst/>
            </a:prstGeom>
            <a:solidFill>
              <a:srgbClr val="1CABE2">
                <a:alpha val="100000"/>
              </a:srgbClr>
            </a:solidFill>
          </p:spPr>
          <p:txBody>
            <a:bodyPr/>
            <a:lstStyle/>
            <a:p/>
          </p:txBody>
        </p:sp>
        <p:sp>
          <p:nvSpPr>
            <p:cNvPr id="50" name="rc50"/>
            <p:cNvSpPr/>
            <p:nvPr/>
          </p:nvSpPr>
          <p:spPr>
            <a:xfrm>
              <a:off x="5027877" y="3119957"/>
              <a:ext cx="239888" cy="1188064"/>
            </a:xfrm>
            <a:prstGeom prst="rect">
              <a:avLst/>
            </a:prstGeom>
            <a:solidFill>
              <a:srgbClr val="80BD41">
                <a:alpha val="100000"/>
              </a:srgbClr>
            </a:solidFill>
          </p:spPr>
          <p:txBody>
            <a:bodyPr/>
            <a:lstStyle/>
            <a:p/>
          </p:txBody>
        </p:sp>
        <p:sp>
          <p:nvSpPr>
            <p:cNvPr id="51" name="rc51"/>
            <p:cNvSpPr/>
            <p:nvPr/>
          </p:nvSpPr>
          <p:spPr>
            <a:xfrm>
              <a:off x="5027877" y="3070408"/>
              <a:ext cx="239888" cy="49549"/>
            </a:xfrm>
            <a:prstGeom prst="rect">
              <a:avLst/>
            </a:prstGeom>
            <a:solidFill>
              <a:srgbClr val="1CABE2">
                <a:alpha val="100000"/>
              </a:srgbClr>
            </a:solidFill>
          </p:spPr>
          <p:txBody>
            <a:bodyPr/>
            <a:lstStyle/>
            <a:p/>
          </p:txBody>
        </p:sp>
        <p:sp>
          <p:nvSpPr>
            <p:cNvPr id="52" name="rc52"/>
            <p:cNvSpPr/>
            <p:nvPr/>
          </p:nvSpPr>
          <p:spPr>
            <a:xfrm>
              <a:off x="5294420" y="3113247"/>
              <a:ext cx="239888" cy="1194774"/>
            </a:xfrm>
            <a:prstGeom prst="rect">
              <a:avLst/>
            </a:prstGeom>
            <a:solidFill>
              <a:srgbClr val="80BD41">
                <a:alpha val="100000"/>
              </a:srgbClr>
            </a:solidFill>
          </p:spPr>
          <p:txBody>
            <a:bodyPr/>
            <a:lstStyle/>
            <a:p/>
          </p:txBody>
        </p:sp>
        <p:sp>
          <p:nvSpPr>
            <p:cNvPr id="53" name="rc53"/>
            <p:cNvSpPr/>
            <p:nvPr/>
          </p:nvSpPr>
          <p:spPr>
            <a:xfrm>
              <a:off x="5294420" y="3088903"/>
              <a:ext cx="239888" cy="24344"/>
            </a:xfrm>
            <a:prstGeom prst="rect">
              <a:avLst/>
            </a:prstGeom>
            <a:solidFill>
              <a:srgbClr val="1CABE2">
                <a:alpha val="100000"/>
              </a:srgbClr>
            </a:solidFill>
          </p:spPr>
          <p:txBody>
            <a:bodyPr/>
            <a:lstStyle/>
            <a:p/>
          </p:txBody>
        </p:sp>
        <p:sp>
          <p:nvSpPr>
            <p:cNvPr id="54" name="rc54"/>
            <p:cNvSpPr/>
            <p:nvPr/>
          </p:nvSpPr>
          <p:spPr>
            <a:xfrm>
              <a:off x="5560963" y="3131398"/>
              <a:ext cx="239888" cy="1176623"/>
            </a:xfrm>
            <a:prstGeom prst="rect">
              <a:avLst/>
            </a:prstGeom>
            <a:solidFill>
              <a:srgbClr val="80BD41">
                <a:alpha val="100000"/>
              </a:srgbClr>
            </a:solidFill>
          </p:spPr>
          <p:txBody>
            <a:bodyPr/>
            <a:lstStyle/>
            <a:p/>
          </p:txBody>
        </p:sp>
        <p:sp>
          <p:nvSpPr>
            <p:cNvPr id="55" name="rc55"/>
            <p:cNvSpPr/>
            <p:nvPr/>
          </p:nvSpPr>
          <p:spPr>
            <a:xfrm>
              <a:off x="5560963" y="3107397"/>
              <a:ext cx="239888" cy="24000"/>
            </a:xfrm>
            <a:prstGeom prst="rect">
              <a:avLst/>
            </a:prstGeom>
            <a:solidFill>
              <a:srgbClr val="1CABE2">
                <a:alpha val="100000"/>
              </a:srgbClr>
            </a:solidFill>
          </p:spPr>
          <p:txBody>
            <a:bodyPr/>
            <a:lstStyle/>
            <a:p/>
          </p:txBody>
        </p:sp>
        <p:sp>
          <p:nvSpPr>
            <p:cNvPr id="56" name="rc56"/>
            <p:cNvSpPr/>
            <p:nvPr/>
          </p:nvSpPr>
          <p:spPr>
            <a:xfrm>
              <a:off x="5827506" y="3141893"/>
              <a:ext cx="239888" cy="1166128"/>
            </a:xfrm>
            <a:prstGeom prst="rect">
              <a:avLst/>
            </a:prstGeom>
            <a:solidFill>
              <a:srgbClr val="80BD41">
                <a:alpha val="100000"/>
              </a:srgbClr>
            </a:solidFill>
          </p:spPr>
          <p:txBody>
            <a:bodyPr/>
            <a:lstStyle/>
            <a:p/>
          </p:txBody>
        </p:sp>
        <p:sp>
          <p:nvSpPr>
            <p:cNvPr id="57" name="rc57"/>
            <p:cNvSpPr/>
            <p:nvPr/>
          </p:nvSpPr>
          <p:spPr>
            <a:xfrm>
              <a:off x="5827506" y="3130108"/>
              <a:ext cx="239888" cy="11785"/>
            </a:xfrm>
            <a:prstGeom prst="rect">
              <a:avLst/>
            </a:prstGeom>
            <a:solidFill>
              <a:srgbClr val="1CABE2">
                <a:alpha val="100000"/>
              </a:srgbClr>
            </a:solidFill>
          </p:spPr>
          <p:txBody>
            <a:bodyPr/>
            <a:lstStyle/>
            <a:p/>
          </p:txBody>
        </p:sp>
        <p:sp>
          <p:nvSpPr>
            <p:cNvPr id="58" name="rc58"/>
            <p:cNvSpPr/>
            <p:nvPr/>
          </p:nvSpPr>
          <p:spPr>
            <a:xfrm>
              <a:off x="6094049" y="3450543"/>
              <a:ext cx="239888" cy="857477"/>
            </a:xfrm>
            <a:prstGeom prst="rect">
              <a:avLst/>
            </a:prstGeom>
            <a:solidFill>
              <a:srgbClr val="80BD41">
                <a:alpha val="100000"/>
              </a:srgbClr>
            </a:solidFill>
          </p:spPr>
          <p:txBody>
            <a:bodyPr/>
            <a:lstStyle/>
            <a:p/>
          </p:txBody>
        </p:sp>
        <p:sp>
          <p:nvSpPr>
            <p:cNvPr id="59" name="rc59"/>
            <p:cNvSpPr/>
            <p:nvPr/>
          </p:nvSpPr>
          <p:spPr>
            <a:xfrm>
              <a:off x="6094049" y="3149291"/>
              <a:ext cx="239888" cy="301252"/>
            </a:xfrm>
            <a:prstGeom prst="rect">
              <a:avLst/>
            </a:prstGeom>
            <a:solidFill>
              <a:srgbClr val="1CABE2">
                <a:alpha val="100000"/>
              </a:srgbClr>
            </a:solidFill>
          </p:spPr>
          <p:txBody>
            <a:bodyPr/>
            <a:lstStyle/>
            <a:p/>
          </p:txBody>
        </p:sp>
        <p:sp>
          <p:nvSpPr>
            <p:cNvPr id="60" name="rc60"/>
            <p:cNvSpPr/>
            <p:nvPr/>
          </p:nvSpPr>
          <p:spPr>
            <a:xfrm>
              <a:off x="6360593" y="3464135"/>
              <a:ext cx="239888" cy="843886"/>
            </a:xfrm>
            <a:prstGeom prst="rect">
              <a:avLst/>
            </a:prstGeom>
            <a:solidFill>
              <a:srgbClr val="80BD41">
                <a:alpha val="100000"/>
              </a:srgbClr>
            </a:solidFill>
          </p:spPr>
          <p:txBody>
            <a:bodyPr/>
            <a:lstStyle/>
            <a:p/>
          </p:txBody>
        </p:sp>
        <p:sp>
          <p:nvSpPr>
            <p:cNvPr id="61" name="rc61"/>
            <p:cNvSpPr/>
            <p:nvPr/>
          </p:nvSpPr>
          <p:spPr>
            <a:xfrm>
              <a:off x="6360593" y="3167614"/>
              <a:ext cx="239888" cy="296521"/>
            </a:xfrm>
            <a:prstGeom prst="rect">
              <a:avLst/>
            </a:prstGeom>
            <a:solidFill>
              <a:srgbClr val="1CABE2">
                <a:alpha val="100000"/>
              </a:srgbClr>
            </a:solidFill>
          </p:spPr>
          <p:txBody>
            <a:bodyPr/>
            <a:lstStyle/>
            <a:p/>
          </p:txBody>
        </p:sp>
        <p:sp>
          <p:nvSpPr>
            <p:cNvPr id="62" name="rc62"/>
            <p:cNvSpPr/>
            <p:nvPr/>
          </p:nvSpPr>
          <p:spPr>
            <a:xfrm>
              <a:off x="6627136" y="3474716"/>
              <a:ext cx="239888" cy="833305"/>
            </a:xfrm>
            <a:prstGeom prst="rect">
              <a:avLst/>
            </a:prstGeom>
            <a:solidFill>
              <a:srgbClr val="80BD41">
                <a:alpha val="100000"/>
              </a:srgbClr>
            </a:solidFill>
          </p:spPr>
          <p:txBody>
            <a:bodyPr/>
            <a:lstStyle/>
            <a:p/>
          </p:txBody>
        </p:sp>
        <p:sp>
          <p:nvSpPr>
            <p:cNvPr id="63" name="rc63"/>
            <p:cNvSpPr/>
            <p:nvPr/>
          </p:nvSpPr>
          <p:spPr>
            <a:xfrm>
              <a:off x="6627136" y="3181979"/>
              <a:ext cx="239888" cy="292736"/>
            </a:xfrm>
            <a:prstGeom prst="rect">
              <a:avLst/>
            </a:prstGeom>
            <a:solidFill>
              <a:srgbClr val="1CABE2">
                <a:alpha val="100000"/>
              </a:srgbClr>
            </a:solidFill>
          </p:spPr>
          <p:txBody>
            <a:bodyPr/>
            <a:lstStyle/>
            <a:p/>
          </p:txBody>
        </p:sp>
        <p:sp>
          <p:nvSpPr>
            <p:cNvPr id="64" name="rc64"/>
            <p:cNvSpPr/>
            <p:nvPr/>
          </p:nvSpPr>
          <p:spPr>
            <a:xfrm>
              <a:off x="6893679" y="3488910"/>
              <a:ext cx="239888" cy="819111"/>
            </a:xfrm>
            <a:prstGeom prst="rect">
              <a:avLst/>
            </a:prstGeom>
            <a:solidFill>
              <a:srgbClr val="80BD41">
                <a:alpha val="100000"/>
              </a:srgbClr>
            </a:solidFill>
          </p:spPr>
          <p:txBody>
            <a:bodyPr/>
            <a:lstStyle/>
            <a:p/>
          </p:txBody>
        </p:sp>
        <p:sp>
          <p:nvSpPr>
            <p:cNvPr id="65" name="rc65"/>
            <p:cNvSpPr/>
            <p:nvPr/>
          </p:nvSpPr>
          <p:spPr>
            <a:xfrm>
              <a:off x="6893679" y="3201163"/>
              <a:ext cx="239888" cy="287747"/>
            </a:xfrm>
            <a:prstGeom prst="rect">
              <a:avLst/>
            </a:prstGeom>
            <a:solidFill>
              <a:srgbClr val="1CABE2">
                <a:alpha val="100000"/>
              </a:srgbClr>
            </a:solidFill>
          </p:spPr>
          <p:txBody>
            <a:bodyPr/>
            <a:lstStyle/>
            <a:p/>
          </p:txBody>
        </p:sp>
        <p:sp>
          <p:nvSpPr>
            <p:cNvPr id="66" name="rc66"/>
            <p:cNvSpPr/>
            <p:nvPr/>
          </p:nvSpPr>
          <p:spPr>
            <a:xfrm>
              <a:off x="7160222" y="3507663"/>
              <a:ext cx="239888" cy="800358"/>
            </a:xfrm>
            <a:prstGeom prst="rect">
              <a:avLst/>
            </a:prstGeom>
            <a:solidFill>
              <a:srgbClr val="80BD41">
                <a:alpha val="100000"/>
              </a:srgbClr>
            </a:solidFill>
          </p:spPr>
          <p:txBody>
            <a:bodyPr/>
            <a:lstStyle/>
            <a:p/>
          </p:txBody>
        </p:sp>
        <p:sp>
          <p:nvSpPr>
            <p:cNvPr id="67" name="rc67"/>
            <p:cNvSpPr/>
            <p:nvPr/>
          </p:nvSpPr>
          <p:spPr>
            <a:xfrm>
              <a:off x="7160222" y="3226453"/>
              <a:ext cx="239888" cy="281209"/>
            </a:xfrm>
            <a:prstGeom prst="rect">
              <a:avLst/>
            </a:prstGeom>
            <a:solidFill>
              <a:srgbClr val="1CABE2">
                <a:alpha val="100000"/>
              </a:srgbClr>
            </a:solidFill>
          </p:spPr>
          <p:txBody>
            <a:bodyPr/>
            <a:lstStyle/>
            <a:p/>
          </p:txBody>
        </p:sp>
        <p:sp>
          <p:nvSpPr>
            <p:cNvPr id="68" name="rc68"/>
            <p:cNvSpPr/>
            <p:nvPr/>
          </p:nvSpPr>
          <p:spPr>
            <a:xfrm>
              <a:off x="7426765" y="3527534"/>
              <a:ext cx="239888" cy="780487"/>
            </a:xfrm>
            <a:prstGeom prst="rect">
              <a:avLst/>
            </a:prstGeom>
            <a:solidFill>
              <a:srgbClr val="80BD41">
                <a:alpha val="100000"/>
              </a:srgbClr>
            </a:solidFill>
          </p:spPr>
          <p:txBody>
            <a:bodyPr/>
            <a:lstStyle/>
            <a:p/>
          </p:txBody>
        </p:sp>
        <p:sp>
          <p:nvSpPr>
            <p:cNvPr id="69" name="rc69"/>
            <p:cNvSpPr/>
            <p:nvPr/>
          </p:nvSpPr>
          <p:spPr>
            <a:xfrm>
              <a:off x="7426765" y="3253293"/>
              <a:ext cx="239888" cy="274241"/>
            </a:xfrm>
            <a:prstGeom prst="rect">
              <a:avLst/>
            </a:prstGeom>
            <a:solidFill>
              <a:srgbClr val="1CABE2">
                <a:alpha val="100000"/>
              </a:srgbClr>
            </a:solidFill>
          </p:spPr>
          <p:txBody>
            <a:bodyPr/>
            <a:lstStyle/>
            <a:p/>
          </p:txBody>
        </p:sp>
        <p:sp>
          <p:nvSpPr>
            <p:cNvPr id="70" name="rc70"/>
            <p:cNvSpPr/>
            <p:nvPr/>
          </p:nvSpPr>
          <p:spPr>
            <a:xfrm>
              <a:off x="7693308" y="3375445"/>
              <a:ext cx="239888" cy="932575"/>
            </a:xfrm>
            <a:prstGeom prst="rect">
              <a:avLst/>
            </a:prstGeom>
            <a:solidFill>
              <a:srgbClr val="80BD41">
                <a:alpha val="100000"/>
              </a:srgbClr>
            </a:solidFill>
          </p:spPr>
          <p:txBody>
            <a:bodyPr/>
            <a:lstStyle/>
            <a:p/>
          </p:txBody>
        </p:sp>
        <p:sp>
          <p:nvSpPr>
            <p:cNvPr id="71" name="rc71"/>
            <p:cNvSpPr/>
            <p:nvPr/>
          </p:nvSpPr>
          <p:spPr>
            <a:xfrm>
              <a:off x="7693308" y="3271874"/>
              <a:ext cx="239888" cy="103571"/>
            </a:xfrm>
            <a:prstGeom prst="rect">
              <a:avLst/>
            </a:prstGeom>
            <a:solidFill>
              <a:srgbClr val="1CABE2">
                <a:alpha val="100000"/>
              </a:srgbClr>
            </a:solidFill>
          </p:spPr>
          <p:txBody>
            <a:bodyPr/>
            <a:lstStyle/>
            <a:p/>
          </p:txBody>
        </p:sp>
        <p:sp>
          <p:nvSpPr>
            <p:cNvPr id="72" name="rc72"/>
            <p:cNvSpPr/>
            <p:nvPr/>
          </p:nvSpPr>
          <p:spPr>
            <a:xfrm>
              <a:off x="7959851" y="3313853"/>
              <a:ext cx="239888" cy="994168"/>
            </a:xfrm>
            <a:prstGeom prst="rect">
              <a:avLst/>
            </a:prstGeom>
            <a:solidFill>
              <a:srgbClr val="80BD41">
                <a:alpha val="100000"/>
              </a:srgbClr>
            </a:solidFill>
          </p:spPr>
          <p:txBody>
            <a:bodyPr/>
            <a:lstStyle/>
            <a:p/>
          </p:txBody>
        </p:sp>
        <p:sp>
          <p:nvSpPr>
            <p:cNvPr id="73" name="rc73"/>
            <p:cNvSpPr/>
            <p:nvPr/>
          </p:nvSpPr>
          <p:spPr>
            <a:xfrm>
              <a:off x="7959851" y="3283143"/>
              <a:ext cx="239888" cy="30710"/>
            </a:xfrm>
            <a:prstGeom prst="rect">
              <a:avLst/>
            </a:prstGeom>
            <a:solidFill>
              <a:srgbClr val="1CABE2">
                <a:alpha val="100000"/>
              </a:srgbClr>
            </a:solidFill>
          </p:spPr>
          <p:txBody>
            <a:bodyPr/>
            <a:lstStyle/>
            <a:p/>
          </p:txBody>
        </p:sp>
        <p:sp>
          <p:nvSpPr>
            <p:cNvPr id="74" name="pl74"/>
            <p:cNvSpPr/>
            <p:nvPr/>
          </p:nvSpPr>
          <p:spPr>
            <a:xfrm>
              <a:off x="1416218" y="2095023"/>
              <a:ext cx="6663577" cy="558837"/>
            </a:xfrm>
            <a:custGeom>
              <a:avLst/>
              <a:pathLst>
                <a:path w="6663577" h="558837">
                  <a:moveTo>
                    <a:pt x="0" y="44707"/>
                  </a:moveTo>
                  <a:lnTo>
                    <a:pt x="266543" y="67060"/>
                  </a:lnTo>
                  <a:lnTo>
                    <a:pt x="533086" y="44707"/>
                  </a:lnTo>
                  <a:lnTo>
                    <a:pt x="799629" y="0"/>
                  </a:lnTo>
                  <a:lnTo>
                    <a:pt x="1066172" y="0"/>
                  </a:lnTo>
                  <a:lnTo>
                    <a:pt x="1332715" y="22353"/>
                  </a:lnTo>
                  <a:lnTo>
                    <a:pt x="1599258" y="22353"/>
                  </a:lnTo>
                  <a:lnTo>
                    <a:pt x="1865801" y="22353"/>
                  </a:lnTo>
                  <a:lnTo>
                    <a:pt x="2132344" y="22353"/>
                  </a:lnTo>
                  <a:lnTo>
                    <a:pt x="2398888" y="22353"/>
                  </a:lnTo>
                  <a:lnTo>
                    <a:pt x="2665431" y="22353"/>
                  </a:lnTo>
                  <a:lnTo>
                    <a:pt x="2931974" y="0"/>
                  </a:lnTo>
                  <a:lnTo>
                    <a:pt x="3198517" y="0"/>
                  </a:lnTo>
                  <a:lnTo>
                    <a:pt x="3465060" y="22353"/>
                  </a:lnTo>
                  <a:lnTo>
                    <a:pt x="3731603" y="67060"/>
                  </a:lnTo>
                  <a:lnTo>
                    <a:pt x="3998146" y="22353"/>
                  </a:lnTo>
                  <a:lnTo>
                    <a:pt x="4264689" y="22353"/>
                  </a:lnTo>
                  <a:lnTo>
                    <a:pt x="4531233" y="0"/>
                  </a:lnTo>
                  <a:lnTo>
                    <a:pt x="4797776" y="558837"/>
                  </a:lnTo>
                  <a:lnTo>
                    <a:pt x="5064319" y="558837"/>
                  </a:lnTo>
                  <a:lnTo>
                    <a:pt x="5330862" y="558837"/>
                  </a:lnTo>
                  <a:lnTo>
                    <a:pt x="5597405" y="558837"/>
                  </a:lnTo>
                  <a:lnTo>
                    <a:pt x="5863948" y="558837"/>
                  </a:lnTo>
                  <a:lnTo>
                    <a:pt x="6130491" y="558837"/>
                  </a:lnTo>
                  <a:lnTo>
                    <a:pt x="6397034" y="201181"/>
                  </a:lnTo>
                  <a:lnTo>
                    <a:pt x="6663577" y="44707"/>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42024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6686790"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6953334"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721987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7486420"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1298664" y="320384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112.7</a:t>
              </a:r>
            </a:p>
          </p:txBody>
        </p:sp>
        <p:sp>
          <p:nvSpPr>
            <p:cNvPr id="87" name="tx87"/>
            <p:cNvSpPr/>
            <p:nvPr/>
          </p:nvSpPr>
          <p:spPr>
            <a:xfrm>
              <a:off x="2631380" y="29874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137.7</a:t>
              </a:r>
            </a:p>
          </p:txBody>
        </p:sp>
        <p:sp>
          <p:nvSpPr>
            <p:cNvPr id="88" name="tx88"/>
            <p:cNvSpPr/>
            <p:nvPr/>
          </p:nvSpPr>
          <p:spPr>
            <a:xfrm>
              <a:off x="3964096" y="28723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151.1</a:t>
              </a:r>
            </a:p>
          </p:txBody>
        </p:sp>
        <p:sp>
          <p:nvSpPr>
            <p:cNvPr id="89" name="tx89"/>
            <p:cNvSpPr/>
            <p:nvPr/>
          </p:nvSpPr>
          <p:spPr>
            <a:xfrm>
              <a:off x="5296811" y="295412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141.7</a:t>
              </a:r>
            </a:p>
          </p:txBody>
        </p:sp>
        <p:sp>
          <p:nvSpPr>
            <p:cNvPr id="90" name="tx90"/>
            <p:cNvSpPr/>
            <p:nvPr/>
          </p:nvSpPr>
          <p:spPr>
            <a:xfrm>
              <a:off x="6362984" y="30316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132.6</a:t>
              </a:r>
            </a:p>
          </p:txBody>
        </p:sp>
        <p:sp>
          <p:nvSpPr>
            <p:cNvPr id="91" name="tx91"/>
            <p:cNvSpPr/>
            <p:nvPr/>
          </p:nvSpPr>
          <p:spPr>
            <a:xfrm>
              <a:off x="6629527" y="30460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92" name="tx92"/>
            <p:cNvSpPr/>
            <p:nvPr/>
          </p:nvSpPr>
          <p:spPr>
            <a:xfrm>
              <a:off x="6896070" y="30651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128.7</a:t>
              </a:r>
            </a:p>
          </p:txBody>
        </p:sp>
        <p:sp>
          <p:nvSpPr>
            <p:cNvPr id="93" name="tx93"/>
            <p:cNvSpPr/>
            <p:nvPr/>
          </p:nvSpPr>
          <p:spPr>
            <a:xfrm>
              <a:off x="7162613" y="30905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125.7</a:t>
              </a:r>
            </a:p>
          </p:txBody>
        </p:sp>
        <p:sp>
          <p:nvSpPr>
            <p:cNvPr id="94" name="tx94"/>
            <p:cNvSpPr/>
            <p:nvPr/>
          </p:nvSpPr>
          <p:spPr>
            <a:xfrm>
              <a:off x="7429156" y="31173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122.6</a:t>
              </a:r>
            </a:p>
          </p:txBody>
        </p:sp>
        <p:sp>
          <p:nvSpPr>
            <p:cNvPr id="95" name="tx95"/>
            <p:cNvSpPr/>
            <p:nvPr/>
          </p:nvSpPr>
          <p:spPr>
            <a:xfrm>
              <a:off x="7695699" y="31359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120.4</a:t>
              </a:r>
            </a:p>
          </p:txBody>
        </p:sp>
        <p:sp>
          <p:nvSpPr>
            <p:cNvPr id="96" name="tx96"/>
            <p:cNvSpPr/>
            <p:nvPr/>
          </p:nvSpPr>
          <p:spPr>
            <a:xfrm>
              <a:off x="7962242" y="31472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119.1</a:t>
              </a:r>
            </a:p>
          </p:txBody>
        </p:sp>
        <p:sp>
          <p:nvSpPr>
            <p:cNvPr id="97" name="pl97"/>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8027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109.3</a:t>
              </a:r>
            </a:p>
          </p:txBody>
        </p:sp>
        <p:sp>
          <p:nvSpPr>
            <p:cNvPr id="109" name="tx109"/>
            <p:cNvSpPr/>
            <p:nvPr/>
          </p:nvSpPr>
          <p:spPr>
            <a:xfrm>
              <a:off x="1350915" y="33180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0" name="tx110"/>
            <p:cNvSpPr/>
            <p:nvPr/>
          </p:nvSpPr>
          <p:spPr>
            <a:xfrm>
              <a:off x="2670557" y="369244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1" name="tx111"/>
            <p:cNvSpPr/>
            <p:nvPr/>
          </p:nvSpPr>
          <p:spPr>
            <a:xfrm>
              <a:off x="2683631" y="310017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2" name="tx112"/>
            <p:cNvSpPr/>
            <p:nvPr/>
          </p:nvSpPr>
          <p:spPr>
            <a:xfrm>
              <a:off x="3964096" y="36361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148.1</a:t>
              </a:r>
            </a:p>
          </p:txBody>
        </p:sp>
        <p:sp>
          <p:nvSpPr>
            <p:cNvPr id="113" name="tx113"/>
            <p:cNvSpPr/>
            <p:nvPr/>
          </p:nvSpPr>
          <p:spPr>
            <a:xfrm>
              <a:off x="4055523" y="2986194"/>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4" name="tx114"/>
            <p:cNvSpPr/>
            <p:nvPr/>
          </p:nvSpPr>
          <p:spPr>
            <a:xfrm>
              <a:off x="5296811" y="36755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138.9</a:t>
              </a:r>
            </a:p>
          </p:txBody>
        </p:sp>
        <p:sp>
          <p:nvSpPr>
            <p:cNvPr id="115" name="tx115"/>
            <p:cNvSpPr/>
            <p:nvPr/>
          </p:nvSpPr>
          <p:spPr>
            <a:xfrm>
              <a:off x="5349062" y="30660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6" name="tx116"/>
            <p:cNvSpPr/>
            <p:nvPr/>
          </p:nvSpPr>
          <p:spPr>
            <a:xfrm>
              <a:off x="6389109" y="38510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98.1</a:t>
              </a:r>
            </a:p>
          </p:txBody>
        </p:sp>
        <p:sp>
          <p:nvSpPr>
            <p:cNvPr id="117" name="tx117"/>
            <p:cNvSpPr/>
            <p:nvPr/>
          </p:nvSpPr>
          <p:spPr>
            <a:xfrm>
              <a:off x="6389109" y="32807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18" name="tx118"/>
            <p:cNvSpPr/>
            <p:nvPr/>
          </p:nvSpPr>
          <p:spPr>
            <a:xfrm>
              <a:off x="6655652" y="3856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96.9</a:t>
              </a:r>
            </a:p>
          </p:txBody>
        </p:sp>
        <p:sp>
          <p:nvSpPr>
            <p:cNvPr id="119" name="tx119"/>
            <p:cNvSpPr/>
            <p:nvPr/>
          </p:nvSpPr>
          <p:spPr>
            <a:xfrm>
              <a:off x="6694829" y="329325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0" name="tx120"/>
            <p:cNvSpPr/>
            <p:nvPr/>
          </p:nvSpPr>
          <p:spPr>
            <a:xfrm>
              <a:off x="6922195" y="38634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95.2</a:t>
              </a:r>
            </a:p>
          </p:txBody>
        </p:sp>
        <p:sp>
          <p:nvSpPr>
            <p:cNvPr id="121" name="tx121"/>
            <p:cNvSpPr/>
            <p:nvPr/>
          </p:nvSpPr>
          <p:spPr>
            <a:xfrm>
              <a:off x="6922195" y="33099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a:t>
              </a:r>
            </a:p>
          </p:txBody>
        </p:sp>
        <p:sp>
          <p:nvSpPr>
            <p:cNvPr id="122" name="tx122"/>
            <p:cNvSpPr/>
            <p:nvPr/>
          </p:nvSpPr>
          <p:spPr>
            <a:xfrm>
              <a:off x="7227915" y="387274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23" name="tx123"/>
            <p:cNvSpPr/>
            <p:nvPr/>
          </p:nvSpPr>
          <p:spPr>
            <a:xfrm>
              <a:off x="7188738" y="33319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32.7</a:t>
              </a:r>
            </a:p>
          </p:txBody>
        </p:sp>
        <p:sp>
          <p:nvSpPr>
            <p:cNvPr id="124" name="tx124"/>
            <p:cNvSpPr/>
            <p:nvPr/>
          </p:nvSpPr>
          <p:spPr>
            <a:xfrm>
              <a:off x="7455282" y="3882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90.7</a:t>
              </a:r>
            </a:p>
          </p:txBody>
        </p:sp>
        <p:sp>
          <p:nvSpPr>
            <p:cNvPr id="125" name="tx125"/>
            <p:cNvSpPr/>
            <p:nvPr/>
          </p:nvSpPr>
          <p:spPr>
            <a:xfrm>
              <a:off x="7455282" y="33553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26" name="tx126"/>
            <p:cNvSpPr/>
            <p:nvPr/>
          </p:nvSpPr>
          <p:spPr>
            <a:xfrm>
              <a:off x="7695699" y="38066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108.4</a:t>
              </a:r>
            </a:p>
          </p:txBody>
        </p:sp>
        <p:sp>
          <p:nvSpPr>
            <p:cNvPr id="127" name="tx127"/>
            <p:cNvSpPr/>
            <p:nvPr/>
          </p:nvSpPr>
          <p:spPr>
            <a:xfrm>
              <a:off x="7761002" y="328975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8" name="tx128"/>
            <p:cNvSpPr/>
            <p:nvPr/>
          </p:nvSpPr>
          <p:spPr>
            <a:xfrm>
              <a:off x="7962242" y="37758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115.6</a:t>
              </a:r>
            </a:p>
          </p:txBody>
        </p:sp>
        <p:sp>
          <p:nvSpPr>
            <p:cNvPr id="129" name="tx129"/>
            <p:cNvSpPr/>
            <p:nvPr/>
          </p:nvSpPr>
          <p:spPr>
            <a:xfrm>
              <a:off x="8014493" y="32634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956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55386" y="25354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82906"/>
              <a:ext cx="129560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Libya, 2000-2025</a:t>
              </a:r>
            </a:p>
          </p:txBody>
        </p:sp>
        <p:sp>
          <p:nvSpPr>
            <p:cNvPr id="159" name="pl159"/>
            <p:cNvSpPr/>
            <p:nvPr/>
          </p:nvSpPr>
          <p:spPr>
            <a:xfrm>
              <a:off x="253613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0158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49557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77599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25571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954972"/>
              <a:ext cx="4865211" cy="129091"/>
            </a:xfrm>
            <a:prstGeom prst="rect">
              <a:avLst/>
            </a:prstGeom>
            <a:solidFill>
              <a:srgbClr val="80BD41">
                <a:alpha val="100000"/>
              </a:srgbClr>
            </a:solidFill>
          </p:spPr>
          <p:txBody>
            <a:bodyPr/>
            <a:lstStyle/>
            <a:p/>
          </p:txBody>
        </p:sp>
        <p:sp>
          <p:nvSpPr>
            <p:cNvPr id="169" name="rc169"/>
            <p:cNvSpPr/>
            <p:nvPr/>
          </p:nvSpPr>
          <p:spPr>
            <a:xfrm>
              <a:off x="6161484" y="5954972"/>
              <a:ext cx="1709519" cy="129091"/>
            </a:xfrm>
            <a:prstGeom prst="rect">
              <a:avLst/>
            </a:prstGeom>
            <a:solidFill>
              <a:srgbClr val="1CABE2">
                <a:alpha val="100000"/>
              </a:srgbClr>
            </a:solidFill>
          </p:spPr>
          <p:txBody>
            <a:bodyPr/>
            <a:lstStyle/>
            <a:p/>
          </p:txBody>
        </p:sp>
        <p:sp>
          <p:nvSpPr>
            <p:cNvPr id="170" name="rc170"/>
            <p:cNvSpPr/>
            <p:nvPr/>
          </p:nvSpPr>
          <p:spPr>
            <a:xfrm>
              <a:off x="1296273" y="5793607"/>
              <a:ext cx="5376529" cy="129091"/>
            </a:xfrm>
            <a:prstGeom prst="rect">
              <a:avLst/>
            </a:prstGeom>
            <a:solidFill>
              <a:srgbClr val="80BD41">
                <a:alpha val="100000"/>
              </a:srgbClr>
            </a:solidFill>
          </p:spPr>
          <p:txBody>
            <a:bodyPr/>
            <a:lstStyle/>
            <a:p/>
          </p:txBody>
        </p:sp>
        <p:sp>
          <p:nvSpPr>
            <p:cNvPr id="171" name="rc171"/>
            <p:cNvSpPr/>
            <p:nvPr/>
          </p:nvSpPr>
          <p:spPr>
            <a:xfrm>
              <a:off x="6672803" y="5793607"/>
              <a:ext cx="597116" cy="129091"/>
            </a:xfrm>
            <a:prstGeom prst="rect">
              <a:avLst/>
            </a:prstGeom>
            <a:solidFill>
              <a:srgbClr val="1CABE2">
                <a:alpha val="100000"/>
              </a:srgbClr>
            </a:solidFill>
          </p:spPr>
          <p:txBody>
            <a:bodyPr/>
            <a:lstStyle/>
            <a:p/>
          </p:txBody>
        </p:sp>
        <p:sp>
          <p:nvSpPr>
            <p:cNvPr id="172" name="rc172"/>
            <p:cNvSpPr/>
            <p:nvPr/>
          </p:nvSpPr>
          <p:spPr>
            <a:xfrm>
              <a:off x="1296273" y="5632243"/>
              <a:ext cx="5731625" cy="129091"/>
            </a:xfrm>
            <a:prstGeom prst="rect">
              <a:avLst/>
            </a:prstGeom>
            <a:solidFill>
              <a:srgbClr val="80BD41">
                <a:alpha val="100000"/>
              </a:srgbClr>
            </a:solidFill>
          </p:spPr>
          <p:txBody>
            <a:bodyPr/>
            <a:lstStyle/>
            <a:p/>
          </p:txBody>
        </p:sp>
        <p:sp>
          <p:nvSpPr>
            <p:cNvPr id="173" name="rc173"/>
            <p:cNvSpPr/>
            <p:nvPr/>
          </p:nvSpPr>
          <p:spPr>
            <a:xfrm>
              <a:off x="7027899" y="5632243"/>
              <a:ext cx="177052" cy="129091"/>
            </a:xfrm>
            <a:prstGeom prst="rect">
              <a:avLst/>
            </a:prstGeom>
            <a:solidFill>
              <a:srgbClr val="1CABE2">
                <a:alpha val="100000"/>
              </a:srgbClr>
            </a:solidFill>
          </p:spPr>
          <p:txBody>
            <a:bodyPr/>
            <a:lstStyle/>
            <a:p/>
          </p:txBody>
        </p:sp>
        <p:sp>
          <p:nvSpPr>
            <p:cNvPr id="174" name="tx174"/>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132.6</a:t>
              </a:r>
            </a:p>
          </p:txBody>
        </p:sp>
        <p:sp>
          <p:nvSpPr>
            <p:cNvPr id="175" name="tx175"/>
            <p:cNvSpPr/>
            <p:nvPr/>
          </p:nvSpPr>
          <p:spPr>
            <a:xfrm>
              <a:off x="742392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120.4</a:t>
              </a:r>
            </a:p>
          </p:txBody>
        </p:sp>
        <p:sp>
          <p:nvSpPr>
            <p:cNvPr id="176" name="tx176"/>
            <p:cNvSpPr/>
            <p:nvPr/>
          </p:nvSpPr>
          <p:spPr>
            <a:xfrm>
              <a:off x="735570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119.1</a:t>
              </a:r>
            </a:p>
          </p:txBody>
        </p:sp>
        <p:sp>
          <p:nvSpPr>
            <p:cNvPr id="177" name="tx177"/>
            <p:cNvSpPr/>
            <p:nvPr/>
          </p:nvSpPr>
          <p:spPr>
            <a:xfrm>
              <a:off x="362338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98.1</a:t>
              </a:r>
            </a:p>
          </p:txBody>
        </p:sp>
        <p:sp>
          <p:nvSpPr>
            <p:cNvPr id="178" name="tx178"/>
            <p:cNvSpPr/>
            <p:nvPr/>
          </p:nvSpPr>
          <p:spPr>
            <a:xfrm>
              <a:off x="6910750"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34.5</a:t>
              </a:r>
            </a:p>
          </p:txBody>
        </p:sp>
        <p:sp>
          <p:nvSpPr>
            <p:cNvPr id="179" name="tx179"/>
            <p:cNvSpPr/>
            <p:nvPr/>
          </p:nvSpPr>
          <p:spPr>
            <a:xfrm>
              <a:off x="3848899"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108.4</a:t>
              </a:r>
            </a:p>
          </p:txBody>
        </p:sp>
        <p:sp>
          <p:nvSpPr>
            <p:cNvPr id="180" name="tx180"/>
            <p:cNvSpPr/>
            <p:nvPr/>
          </p:nvSpPr>
          <p:spPr>
            <a:xfrm>
              <a:off x="6911071" y="58190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1" name="tx181"/>
            <p:cNvSpPr/>
            <p:nvPr/>
          </p:nvSpPr>
          <p:spPr>
            <a:xfrm>
              <a:off x="4026447"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115.6</a:t>
              </a:r>
            </a:p>
          </p:txBody>
        </p:sp>
        <p:sp>
          <p:nvSpPr>
            <p:cNvPr id="182" name="tx182"/>
            <p:cNvSpPr/>
            <p:nvPr/>
          </p:nvSpPr>
          <p:spPr>
            <a:xfrm>
              <a:off x="7041076"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83" name="tx18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69829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8" name="tx188"/>
            <p:cNvSpPr/>
            <p:nvPr/>
          </p:nvSpPr>
          <p:spPr>
            <a:xfrm>
              <a:off x="613917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higher than in 2019 (74%).
The number of children vaccinated with DTP1 increased 18% compared to in 2019.
The number of surviving infants decreased approximately 10%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3" name=""/>
          <p:cNvGrpSpPr/>
          <p:nvPr/>
        </p:nvGrpSpPr>
        <p:grpSpPr>
          <a:xfrm>
            <a:off x="292608" y="1051560"/>
            <a:ext cx="8595360" cy="28575"/>
            <a:chOff x="292608" y="1051560"/>
            <a:chExt cx="8595360" cy="28575"/>
          </a:xfrm>
        </p:grpSpPr>
        <p:sp>
          <p:nvSpPr>
            <p:cNvPr id="19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546783"/>
            </a:xfrm>
            <a:custGeom>
              <a:avLst/>
              <a:pathLst>
                <a:path w="3397293" h="546783">
                  <a:moveTo>
                    <a:pt x="0" y="87485"/>
                  </a:moveTo>
                  <a:lnTo>
                    <a:pt x="135891" y="87485"/>
                  </a:lnTo>
                  <a:lnTo>
                    <a:pt x="271783" y="109356"/>
                  </a:lnTo>
                  <a:lnTo>
                    <a:pt x="407675" y="65614"/>
                  </a:lnTo>
                  <a:lnTo>
                    <a:pt x="543566" y="21871"/>
                  </a:lnTo>
                  <a:lnTo>
                    <a:pt x="679458" y="0"/>
                  </a:lnTo>
                  <a:lnTo>
                    <a:pt x="815350" y="0"/>
                  </a:lnTo>
                  <a:lnTo>
                    <a:pt x="951242" y="0"/>
                  </a:lnTo>
                  <a:lnTo>
                    <a:pt x="1087133" y="0"/>
                  </a:lnTo>
                  <a:lnTo>
                    <a:pt x="1223025" y="0"/>
                  </a:lnTo>
                  <a:lnTo>
                    <a:pt x="1358917" y="0"/>
                  </a:lnTo>
                  <a:lnTo>
                    <a:pt x="1494809" y="0"/>
                  </a:lnTo>
                  <a:lnTo>
                    <a:pt x="1630700" y="0"/>
                  </a:lnTo>
                  <a:lnTo>
                    <a:pt x="1766592" y="43742"/>
                  </a:lnTo>
                  <a:lnTo>
                    <a:pt x="1902484" y="87485"/>
                  </a:lnTo>
                  <a:lnTo>
                    <a:pt x="2038375" y="21871"/>
                  </a:lnTo>
                  <a:lnTo>
                    <a:pt x="2174267" y="21871"/>
                  </a:lnTo>
                  <a:lnTo>
                    <a:pt x="2310159" y="21871"/>
                  </a:lnTo>
                  <a:lnTo>
                    <a:pt x="2446051" y="546783"/>
                  </a:lnTo>
                  <a:lnTo>
                    <a:pt x="2581942" y="546783"/>
                  </a:lnTo>
                  <a:lnTo>
                    <a:pt x="2717834" y="546783"/>
                  </a:lnTo>
                  <a:lnTo>
                    <a:pt x="2853726" y="546783"/>
                  </a:lnTo>
                  <a:lnTo>
                    <a:pt x="2989618" y="546783"/>
                  </a:lnTo>
                  <a:lnTo>
                    <a:pt x="3125509" y="546783"/>
                  </a:lnTo>
                  <a:lnTo>
                    <a:pt x="3261401" y="262456"/>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546783"/>
            </a:xfrm>
            <a:custGeom>
              <a:avLst/>
              <a:pathLst>
                <a:path w="3397293" h="546783">
                  <a:moveTo>
                    <a:pt x="0" y="87485"/>
                  </a:moveTo>
                  <a:lnTo>
                    <a:pt x="135891" y="87485"/>
                  </a:lnTo>
                  <a:lnTo>
                    <a:pt x="271783" y="109356"/>
                  </a:lnTo>
                  <a:lnTo>
                    <a:pt x="407675" y="65614"/>
                  </a:lnTo>
                  <a:lnTo>
                    <a:pt x="543566" y="21871"/>
                  </a:lnTo>
                  <a:lnTo>
                    <a:pt x="679458" y="0"/>
                  </a:lnTo>
                  <a:lnTo>
                    <a:pt x="815350" y="0"/>
                  </a:lnTo>
                  <a:lnTo>
                    <a:pt x="951242" y="0"/>
                  </a:lnTo>
                  <a:lnTo>
                    <a:pt x="1087133" y="0"/>
                  </a:lnTo>
                  <a:lnTo>
                    <a:pt x="1223025" y="0"/>
                  </a:lnTo>
                  <a:lnTo>
                    <a:pt x="1358917" y="0"/>
                  </a:lnTo>
                  <a:lnTo>
                    <a:pt x="1494809" y="0"/>
                  </a:lnTo>
                  <a:lnTo>
                    <a:pt x="1630700" y="0"/>
                  </a:lnTo>
                  <a:lnTo>
                    <a:pt x="1766592" y="43742"/>
                  </a:lnTo>
                  <a:lnTo>
                    <a:pt x="1902484" y="87485"/>
                  </a:lnTo>
                  <a:lnTo>
                    <a:pt x="2038375" y="21871"/>
                  </a:lnTo>
                  <a:lnTo>
                    <a:pt x="2174267" y="21871"/>
                  </a:lnTo>
                  <a:lnTo>
                    <a:pt x="2310159" y="21871"/>
                  </a:lnTo>
                  <a:lnTo>
                    <a:pt x="2446051" y="546783"/>
                  </a:lnTo>
                  <a:lnTo>
                    <a:pt x="2581942" y="546783"/>
                  </a:lnTo>
                  <a:lnTo>
                    <a:pt x="2717834" y="546783"/>
                  </a:lnTo>
                  <a:lnTo>
                    <a:pt x="2853726" y="546783"/>
                  </a:lnTo>
                  <a:lnTo>
                    <a:pt x="2989618" y="546783"/>
                  </a:lnTo>
                  <a:lnTo>
                    <a:pt x="3125509" y="546783"/>
                  </a:lnTo>
                  <a:lnTo>
                    <a:pt x="3261401" y="262456"/>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546783"/>
            </a:xfrm>
            <a:custGeom>
              <a:avLst/>
              <a:pathLst>
                <a:path w="3397293" h="546783">
                  <a:moveTo>
                    <a:pt x="0" y="87485"/>
                  </a:moveTo>
                  <a:lnTo>
                    <a:pt x="135891" y="87485"/>
                  </a:lnTo>
                  <a:lnTo>
                    <a:pt x="271783" y="109356"/>
                  </a:lnTo>
                  <a:lnTo>
                    <a:pt x="407675" y="65614"/>
                  </a:lnTo>
                  <a:lnTo>
                    <a:pt x="543566" y="21871"/>
                  </a:lnTo>
                  <a:lnTo>
                    <a:pt x="679458" y="0"/>
                  </a:lnTo>
                  <a:lnTo>
                    <a:pt x="815350" y="0"/>
                  </a:lnTo>
                  <a:lnTo>
                    <a:pt x="951242" y="0"/>
                  </a:lnTo>
                  <a:lnTo>
                    <a:pt x="1087133" y="0"/>
                  </a:lnTo>
                  <a:lnTo>
                    <a:pt x="1223025" y="0"/>
                  </a:lnTo>
                  <a:lnTo>
                    <a:pt x="1358917" y="0"/>
                  </a:lnTo>
                  <a:lnTo>
                    <a:pt x="1494809" y="0"/>
                  </a:lnTo>
                  <a:lnTo>
                    <a:pt x="1630700" y="0"/>
                  </a:lnTo>
                  <a:lnTo>
                    <a:pt x="1766592" y="43742"/>
                  </a:lnTo>
                  <a:lnTo>
                    <a:pt x="1902484" y="87485"/>
                  </a:lnTo>
                  <a:lnTo>
                    <a:pt x="2038375" y="21871"/>
                  </a:lnTo>
                  <a:lnTo>
                    <a:pt x="2174267" y="21871"/>
                  </a:lnTo>
                  <a:lnTo>
                    <a:pt x="2310159" y="21871"/>
                  </a:lnTo>
                  <a:lnTo>
                    <a:pt x="2446051" y="546783"/>
                  </a:lnTo>
                  <a:lnTo>
                    <a:pt x="2581942" y="546783"/>
                  </a:lnTo>
                  <a:lnTo>
                    <a:pt x="2717834" y="546783"/>
                  </a:lnTo>
                  <a:lnTo>
                    <a:pt x="2853726" y="546783"/>
                  </a:lnTo>
                  <a:lnTo>
                    <a:pt x="2989618" y="546783"/>
                  </a:lnTo>
                  <a:lnTo>
                    <a:pt x="3125509" y="546783"/>
                  </a:lnTo>
                  <a:lnTo>
                    <a:pt x="3261401" y="262456"/>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769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769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030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2275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4797" y="4962980"/>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Libya</a:t>
              </a:r>
            </a:p>
          </p:txBody>
        </p:sp>
        <p:sp>
          <p:nvSpPr>
            <p:cNvPr id="60" name="tx60"/>
            <p:cNvSpPr/>
            <p:nvPr/>
          </p:nvSpPr>
          <p:spPr>
            <a:xfrm>
              <a:off x="272740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855"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58938" y="1405107"/>
              <a:ext cx="232134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Libya, 2000-2025</a:t>
              </a:r>
            </a:p>
          </p:txBody>
        </p:sp>
        <p:sp>
          <p:nvSpPr>
            <p:cNvPr id="63" name="pl63"/>
            <p:cNvSpPr/>
            <p:nvPr/>
          </p:nvSpPr>
          <p:spPr>
            <a:xfrm>
              <a:off x="5267799" y="41065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378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692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005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18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722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3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348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662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975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31874"/>
              <a:ext cx="3397293" cy="1171679"/>
            </a:xfrm>
            <a:custGeom>
              <a:avLst/>
              <a:pathLst>
                <a:path w="3397293" h="1171679">
                  <a:moveTo>
                    <a:pt x="0" y="187468"/>
                  </a:moveTo>
                  <a:lnTo>
                    <a:pt x="135891" y="187468"/>
                  </a:lnTo>
                  <a:lnTo>
                    <a:pt x="271783" y="234335"/>
                  </a:lnTo>
                  <a:lnTo>
                    <a:pt x="407675" y="140601"/>
                  </a:lnTo>
                  <a:lnTo>
                    <a:pt x="543566" y="46867"/>
                  </a:lnTo>
                  <a:lnTo>
                    <a:pt x="679458" y="0"/>
                  </a:lnTo>
                  <a:lnTo>
                    <a:pt x="815350" y="0"/>
                  </a:lnTo>
                  <a:lnTo>
                    <a:pt x="951242" y="0"/>
                  </a:lnTo>
                  <a:lnTo>
                    <a:pt x="1087133" y="0"/>
                  </a:lnTo>
                  <a:lnTo>
                    <a:pt x="1223025" y="0"/>
                  </a:lnTo>
                  <a:lnTo>
                    <a:pt x="1358917" y="0"/>
                  </a:lnTo>
                  <a:lnTo>
                    <a:pt x="1494809" y="0"/>
                  </a:lnTo>
                  <a:lnTo>
                    <a:pt x="1630700" y="0"/>
                  </a:lnTo>
                  <a:lnTo>
                    <a:pt x="1766592" y="93734"/>
                  </a:lnTo>
                  <a:lnTo>
                    <a:pt x="1902484" y="187468"/>
                  </a:lnTo>
                  <a:lnTo>
                    <a:pt x="2038375" y="46867"/>
                  </a:lnTo>
                  <a:lnTo>
                    <a:pt x="2174267" y="46867"/>
                  </a:lnTo>
                  <a:lnTo>
                    <a:pt x="2310159" y="46867"/>
                  </a:lnTo>
                  <a:lnTo>
                    <a:pt x="2446051" y="1171679"/>
                  </a:lnTo>
                  <a:lnTo>
                    <a:pt x="2581942" y="1171679"/>
                  </a:lnTo>
                  <a:lnTo>
                    <a:pt x="2717834" y="1171679"/>
                  </a:lnTo>
                  <a:lnTo>
                    <a:pt x="2853726" y="1171679"/>
                  </a:lnTo>
                  <a:lnTo>
                    <a:pt x="2989618" y="1171679"/>
                  </a:lnTo>
                  <a:lnTo>
                    <a:pt x="3125509" y="1171679"/>
                  </a:lnTo>
                  <a:lnTo>
                    <a:pt x="3261401" y="562406"/>
                  </a:lnTo>
                  <a:lnTo>
                    <a:pt x="3397293" y="374937"/>
                  </a:lnTo>
                </a:path>
              </a:pathLst>
            </a:custGeom>
            <a:ln w="27101" cap="flat">
              <a:solidFill>
                <a:srgbClr val="0058AB">
                  <a:alpha val="100000"/>
                </a:srgbClr>
              </a:solidFill>
              <a:prstDash val="solid"/>
              <a:round/>
            </a:ln>
          </p:spPr>
          <p:txBody>
            <a:bodyPr/>
            <a:lstStyle/>
            <a:p/>
          </p:txBody>
        </p:sp>
        <p:sp>
          <p:nvSpPr>
            <p:cNvPr id="82" name="pl82"/>
            <p:cNvSpPr/>
            <p:nvPr/>
          </p:nvSpPr>
          <p:spPr>
            <a:xfrm>
              <a:off x="5437664" y="3403554"/>
              <a:ext cx="3397293" cy="656140"/>
            </a:xfrm>
            <a:custGeom>
              <a:avLst/>
              <a:pathLst>
                <a:path w="3397293" h="656140">
                  <a:moveTo>
                    <a:pt x="0" y="656140"/>
                  </a:moveTo>
                  <a:lnTo>
                    <a:pt x="135891" y="656140"/>
                  </a:lnTo>
                  <a:lnTo>
                    <a:pt x="271783" y="656140"/>
                  </a:lnTo>
                  <a:lnTo>
                    <a:pt x="407675" y="562406"/>
                  </a:lnTo>
                  <a:lnTo>
                    <a:pt x="543566" y="468671"/>
                  </a:lnTo>
                  <a:lnTo>
                    <a:pt x="679458" y="421804"/>
                  </a:lnTo>
                  <a:lnTo>
                    <a:pt x="815350" y="374937"/>
                  </a:lnTo>
                  <a:lnTo>
                    <a:pt x="951242" y="374937"/>
                  </a:lnTo>
                  <a:lnTo>
                    <a:pt x="1087133" y="234335"/>
                  </a:lnTo>
                  <a:lnTo>
                    <a:pt x="1223025" y="140601"/>
                  </a:lnTo>
                  <a:lnTo>
                    <a:pt x="1358917" y="140601"/>
                  </a:lnTo>
                  <a:lnTo>
                    <a:pt x="1494809" y="93734"/>
                  </a:lnTo>
                  <a:lnTo>
                    <a:pt x="1630700" y="93734"/>
                  </a:lnTo>
                  <a:lnTo>
                    <a:pt x="1766592" y="93734"/>
                  </a:lnTo>
                  <a:lnTo>
                    <a:pt x="1902484" y="93734"/>
                  </a:lnTo>
                  <a:lnTo>
                    <a:pt x="2038375" y="46867"/>
                  </a:lnTo>
                  <a:lnTo>
                    <a:pt x="2174267" y="0"/>
                  </a:lnTo>
                  <a:lnTo>
                    <a:pt x="2310159" y="0"/>
                  </a:lnTo>
                  <a:lnTo>
                    <a:pt x="2446051" y="0"/>
                  </a:lnTo>
                  <a:lnTo>
                    <a:pt x="2581942" y="0"/>
                  </a:lnTo>
                  <a:lnTo>
                    <a:pt x="2717834" y="140601"/>
                  </a:lnTo>
                  <a:lnTo>
                    <a:pt x="2853726" y="234335"/>
                  </a:lnTo>
                  <a:lnTo>
                    <a:pt x="2989618" y="46867"/>
                  </a:lnTo>
                  <a:lnTo>
                    <a:pt x="3125509" y="93734"/>
                  </a:lnTo>
                  <a:lnTo>
                    <a:pt x="3261401" y="93734"/>
                  </a:lnTo>
                  <a:lnTo>
                    <a:pt x="3397293" y="46867"/>
                  </a:lnTo>
                </a:path>
              </a:pathLst>
            </a:custGeom>
            <a:ln w="27101" cap="flat">
              <a:solidFill>
                <a:srgbClr val="80BD41">
                  <a:alpha val="100000"/>
                </a:srgbClr>
              </a:solidFill>
              <a:prstDash val="solid"/>
              <a:round/>
            </a:ln>
          </p:spPr>
          <p:txBody>
            <a:bodyPr/>
            <a:lstStyle/>
            <a:p/>
          </p:txBody>
        </p:sp>
        <p:sp>
          <p:nvSpPr>
            <p:cNvPr id="83" name="pl83"/>
            <p:cNvSpPr/>
            <p:nvPr/>
          </p:nvSpPr>
          <p:spPr>
            <a:xfrm>
              <a:off x="5437664" y="3309820"/>
              <a:ext cx="3397293" cy="562406"/>
            </a:xfrm>
            <a:custGeom>
              <a:avLst/>
              <a:pathLst>
                <a:path w="3397293" h="562406">
                  <a:moveTo>
                    <a:pt x="0" y="234335"/>
                  </a:moveTo>
                  <a:lnTo>
                    <a:pt x="135891" y="187468"/>
                  </a:lnTo>
                  <a:lnTo>
                    <a:pt x="271783" y="281203"/>
                  </a:lnTo>
                  <a:lnTo>
                    <a:pt x="407675" y="234335"/>
                  </a:lnTo>
                  <a:lnTo>
                    <a:pt x="543566" y="187468"/>
                  </a:lnTo>
                  <a:lnTo>
                    <a:pt x="679458" y="140601"/>
                  </a:lnTo>
                  <a:lnTo>
                    <a:pt x="815350" y="140601"/>
                  </a:lnTo>
                  <a:lnTo>
                    <a:pt x="951242" y="93734"/>
                  </a:lnTo>
                  <a:lnTo>
                    <a:pt x="1087133" y="46867"/>
                  </a:lnTo>
                  <a:lnTo>
                    <a:pt x="1223025" y="46867"/>
                  </a:lnTo>
                  <a:lnTo>
                    <a:pt x="1358917" y="0"/>
                  </a:lnTo>
                  <a:lnTo>
                    <a:pt x="1494809" y="0"/>
                  </a:lnTo>
                  <a:lnTo>
                    <a:pt x="1630700" y="140601"/>
                  </a:lnTo>
                  <a:lnTo>
                    <a:pt x="1766592" y="46867"/>
                  </a:lnTo>
                  <a:lnTo>
                    <a:pt x="1902484" y="46867"/>
                  </a:lnTo>
                  <a:lnTo>
                    <a:pt x="2038375" y="140601"/>
                  </a:lnTo>
                  <a:lnTo>
                    <a:pt x="2174267" y="93734"/>
                  </a:lnTo>
                  <a:lnTo>
                    <a:pt x="2310159" y="46867"/>
                  </a:lnTo>
                  <a:lnTo>
                    <a:pt x="2446051" y="93734"/>
                  </a:lnTo>
                  <a:lnTo>
                    <a:pt x="2581942" y="93734"/>
                  </a:lnTo>
                  <a:lnTo>
                    <a:pt x="2717834" y="281203"/>
                  </a:lnTo>
                  <a:lnTo>
                    <a:pt x="2853726" y="281203"/>
                  </a:lnTo>
                  <a:lnTo>
                    <a:pt x="2989618" y="234335"/>
                  </a:lnTo>
                  <a:lnTo>
                    <a:pt x="3125509" y="468671"/>
                  </a:lnTo>
                  <a:lnTo>
                    <a:pt x="3261401" y="562406"/>
                  </a:lnTo>
                  <a:lnTo>
                    <a:pt x="3397293" y="374937"/>
                  </a:lnTo>
                </a:path>
              </a:pathLst>
            </a:custGeom>
            <a:ln w="27101" cap="flat">
              <a:solidFill>
                <a:srgbClr val="961A49">
                  <a:alpha val="100000"/>
                </a:srgbClr>
              </a:solidFill>
              <a:prstDash val="solid"/>
              <a:round/>
            </a:ln>
          </p:spPr>
          <p:txBody>
            <a:bodyPr/>
            <a:lstStyle/>
            <a:p/>
          </p:txBody>
        </p:sp>
        <p:sp>
          <p:nvSpPr>
            <p:cNvPr id="84" name="pl84"/>
            <p:cNvSpPr/>
            <p:nvPr/>
          </p:nvSpPr>
          <p:spPr>
            <a:xfrm>
              <a:off x="5437664" y="34035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31874"/>
              <a:ext cx="3397293" cy="1171679"/>
            </a:xfrm>
            <a:custGeom>
              <a:avLst/>
              <a:pathLst>
                <a:path w="3397293" h="1171679">
                  <a:moveTo>
                    <a:pt x="0" y="187468"/>
                  </a:moveTo>
                  <a:lnTo>
                    <a:pt x="135891" y="187468"/>
                  </a:lnTo>
                  <a:lnTo>
                    <a:pt x="271783" y="234335"/>
                  </a:lnTo>
                  <a:lnTo>
                    <a:pt x="407675" y="140601"/>
                  </a:lnTo>
                  <a:lnTo>
                    <a:pt x="543566" y="46867"/>
                  </a:lnTo>
                  <a:lnTo>
                    <a:pt x="679458" y="0"/>
                  </a:lnTo>
                  <a:lnTo>
                    <a:pt x="815350" y="0"/>
                  </a:lnTo>
                  <a:lnTo>
                    <a:pt x="951242" y="0"/>
                  </a:lnTo>
                  <a:lnTo>
                    <a:pt x="1087133" y="0"/>
                  </a:lnTo>
                  <a:lnTo>
                    <a:pt x="1223025" y="0"/>
                  </a:lnTo>
                  <a:lnTo>
                    <a:pt x="1358917" y="0"/>
                  </a:lnTo>
                  <a:lnTo>
                    <a:pt x="1494809" y="0"/>
                  </a:lnTo>
                  <a:lnTo>
                    <a:pt x="1630700" y="0"/>
                  </a:lnTo>
                  <a:lnTo>
                    <a:pt x="1766592" y="93734"/>
                  </a:lnTo>
                  <a:lnTo>
                    <a:pt x="1902484" y="187468"/>
                  </a:lnTo>
                  <a:lnTo>
                    <a:pt x="2038375" y="46867"/>
                  </a:lnTo>
                  <a:lnTo>
                    <a:pt x="2174267" y="46867"/>
                  </a:lnTo>
                  <a:lnTo>
                    <a:pt x="2310159" y="46867"/>
                  </a:lnTo>
                  <a:lnTo>
                    <a:pt x="2446051" y="1171679"/>
                  </a:lnTo>
                  <a:lnTo>
                    <a:pt x="2581942" y="1171679"/>
                  </a:lnTo>
                  <a:lnTo>
                    <a:pt x="2717834" y="1171679"/>
                  </a:lnTo>
                  <a:lnTo>
                    <a:pt x="2853726" y="1171679"/>
                  </a:lnTo>
                  <a:lnTo>
                    <a:pt x="2989618" y="1171679"/>
                  </a:lnTo>
                  <a:lnTo>
                    <a:pt x="3125509" y="1171679"/>
                  </a:lnTo>
                  <a:lnTo>
                    <a:pt x="3261401" y="562406"/>
                  </a:lnTo>
                  <a:lnTo>
                    <a:pt x="3397293" y="374937"/>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10020"/>
              <a:ext cx="0" cy="309323"/>
            </a:xfrm>
            <a:custGeom>
              <a:avLst/>
              <a:pathLst>
                <a:path w="0" h="309323">
                  <a:moveTo>
                    <a:pt x="0" y="30932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10020"/>
              <a:ext cx="0" cy="121854"/>
            </a:xfrm>
            <a:custGeom>
              <a:avLst/>
              <a:pathLst>
                <a:path w="0" h="121854">
                  <a:moveTo>
                    <a:pt x="0" y="1218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10020"/>
              <a:ext cx="0" cy="121854"/>
            </a:xfrm>
            <a:custGeom>
              <a:avLst/>
              <a:pathLst>
                <a:path w="0" h="121854">
                  <a:moveTo>
                    <a:pt x="0" y="1218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10020"/>
              <a:ext cx="0" cy="168721"/>
            </a:xfrm>
            <a:custGeom>
              <a:avLst/>
              <a:pathLst>
                <a:path w="0" h="168721">
                  <a:moveTo>
                    <a:pt x="0" y="1687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10020"/>
              <a:ext cx="0" cy="1293534"/>
            </a:xfrm>
            <a:custGeom>
              <a:avLst/>
              <a:pathLst>
                <a:path w="0" h="1293534">
                  <a:moveTo>
                    <a:pt x="0" y="129353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10020"/>
              <a:ext cx="0" cy="684260"/>
            </a:xfrm>
            <a:custGeom>
              <a:avLst/>
              <a:pathLst>
                <a:path w="0" h="684260">
                  <a:moveTo>
                    <a:pt x="0" y="68426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10020"/>
              <a:ext cx="0" cy="496792"/>
            </a:xfrm>
            <a:custGeom>
              <a:avLst/>
              <a:pathLst>
                <a:path w="0" h="496792">
                  <a:moveTo>
                    <a:pt x="0" y="4967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31874"/>
              <a:ext cx="3397293" cy="1171679"/>
            </a:xfrm>
            <a:custGeom>
              <a:avLst/>
              <a:pathLst>
                <a:path w="3397293" h="1171679">
                  <a:moveTo>
                    <a:pt x="0" y="187468"/>
                  </a:moveTo>
                  <a:lnTo>
                    <a:pt x="135891" y="187468"/>
                  </a:lnTo>
                  <a:lnTo>
                    <a:pt x="271783" y="234335"/>
                  </a:lnTo>
                  <a:lnTo>
                    <a:pt x="407675" y="140601"/>
                  </a:lnTo>
                  <a:lnTo>
                    <a:pt x="543566" y="46867"/>
                  </a:lnTo>
                  <a:lnTo>
                    <a:pt x="679458" y="0"/>
                  </a:lnTo>
                  <a:lnTo>
                    <a:pt x="815350" y="0"/>
                  </a:lnTo>
                  <a:lnTo>
                    <a:pt x="951242" y="0"/>
                  </a:lnTo>
                  <a:lnTo>
                    <a:pt x="1087133" y="0"/>
                  </a:lnTo>
                  <a:lnTo>
                    <a:pt x="1223025" y="0"/>
                  </a:lnTo>
                  <a:lnTo>
                    <a:pt x="1358917" y="0"/>
                  </a:lnTo>
                  <a:lnTo>
                    <a:pt x="1494809" y="0"/>
                  </a:lnTo>
                  <a:lnTo>
                    <a:pt x="1630700" y="0"/>
                  </a:lnTo>
                  <a:lnTo>
                    <a:pt x="1766592" y="93734"/>
                  </a:lnTo>
                  <a:lnTo>
                    <a:pt x="1902484" y="187468"/>
                  </a:lnTo>
                  <a:lnTo>
                    <a:pt x="2038375" y="46867"/>
                  </a:lnTo>
                  <a:lnTo>
                    <a:pt x="2174267" y="46867"/>
                  </a:lnTo>
                  <a:lnTo>
                    <a:pt x="2310159" y="46867"/>
                  </a:lnTo>
                  <a:lnTo>
                    <a:pt x="2446051" y="1171679"/>
                  </a:lnTo>
                  <a:lnTo>
                    <a:pt x="2581942" y="1171679"/>
                  </a:lnTo>
                  <a:lnTo>
                    <a:pt x="2717834" y="1171679"/>
                  </a:lnTo>
                  <a:lnTo>
                    <a:pt x="2853726" y="1171679"/>
                  </a:lnTo>
                  <a:lnTo>
                    <a:pt x="2989618" y="1171679"/>
                  </a:lnTo>
                  <a:lnTo>
                    <a:pt x="3125509" y="1171679"/>
                  </a:lnTo>
                  <a:lnTo>
                    <a:pt x="3261401" y="562406"/>
                  </a:lnTo>
                  <a:lnTo>
                    <a:pt x="3397293" y="374937"/>
                  </a:lnTo>
                </a:path>
              </a:pathLst>
            </a:custGeom>
            <a:ln w="27101" cap="flat">
              <a:solidFill>
                <a:srgbClr val="0058AB">
                  <a:alpha val="100000"/>
                </a:srgbClr>
              </a:solidFill>
              <a:prstDash val="solid"/>
              <a:round/>
            </a:ln>
          </p:spPr>
          <p:txBody>
            <a:bodyPr/>
            <a:lstStyle/>
            <a:p/>
          </p:txBody>
        </p:sp>
        <p:sp>
          <p:nvSpPr>
            <p:cNvPr id="94" name="tx94"/>
            <p:cNvSpPr/>
            <p:nvPr/>
          </p:nvSpPr>
          <p:spPr>
            <a:xfrm>
              <a:off x="5377374" y="205215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5" name="tx95"/>
            <p:cNvSpPr/>
            <p:nvPr/>
          </p:nvSpPr>
          <p:spPr>
            <a:xfrm>
              <a:off x="605683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6" name="tx96"/>
            <p:cNvSpPr/>
            <p:nvPr/>
          </p:nvSpPr>
          <p:spPr>
            <a:xfrm>
              <a:off x="6736291"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7" name="tx97"/>
            <p:cNvSpPr/>
            <p:nvPr/>
          </p:nvSpPr>
          <p:spPr>
            <a:xfrm>
              <a:off x="7415750" y="205215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8" name="tx98"/>
            <p:cNvSpPr/>
            <p:nvPr/>
          </p:nvSpPr>
          <p:spPr>
            <a:xfrm>
              <a:off x="7989462" y="20508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38775" y="20507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100" name="tx100"/>
            <p:cNvSpPr/>
            <p:nvPr/>
          </p:nvSpPr>
          <p:spPr>
            <a:xfrm>
              <a:off x="8774667" y="205215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101" name="tx101"/>
            <p:cNvSpPr/>
            <p:nvPr/>
          </p:nvSpPr>
          <p:spPr>
            <a:xfrm>
              <a:off x="8902429" y="34113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364431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3" name="tx103"/>
            <p:cNvSpPr/>
            <p:nvPr/>
          </p:nvSpPr>
          <p:spPr>
            <a:xfrm>
              <a:off x="5003259" y="382011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33514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8827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24140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49780" y="1945356"/>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8439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8439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7700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3945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51495" y="4962980"/>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Libya</a:t>
              </a:r>
            </a:p>
          </p:txBody>
        </p:sp>
        <p:sp>
          <p:nvSpPr>
            <p:cNvPr id="121" name="tx121"/>
            <p:cNvSpPr/>
            <p:nvPr/>
          </p:nvSpPr>
          <p:spPr>
            <a:xfrm>
              <a:off x="704410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06554"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3399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38538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4308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4763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3626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081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45359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7321564" cy="114824"/>
            </a:xfrm>
            <a:prstGeom prst="rect">
              <a:avLst/>
            </a:prstGeom>
            <a:solidFill>
              <a:srgbClr val="1CABE2">
                <a:alpha val="80000"/>
              </a:srgbClr>
            </a:solidFill>
          </p:spPr>
          <p:txBody>
            <a:bodyPr/>
            <a:lstStyle/>
            <a:p/>
          </p:txBody>
        </p:sp>
        <p:sp>
          <p:nvSpPr>
            <p:cNvPr id="136" name="rc136"/>
            <p:cNvSpPr/>
            <p:nvPr/>
          </p:nvSpPr>
          <p:spPr>
            <a:xfrm>
              <a:off x="1317178" y="5743865"/>
              <a:ext cx="3449485" cy="114824"/>
            </a:xfrm>
            <a:prstGeom prst="rect">
              <a:avLst/>
            </a:prstGeom>
            <a:solidFill>
              <a:srgbClr val="1CABE2">
                <a:alpha val="80000"/>
              </a:srgbClr>
            </a:solidFill>
          </p:spPr>
          <p:txBody>
            <a:bodyPr/>
            <a:lstStyle/>
            <a:p/>
          </p:txBody>
        </p:sp>
        <p:sp>
          <p:nvSpPr>
            <p:cNvPr id="137" name="rc137"/>
            <p:cNvSpPr/>
            <p:nvPr/>
          </p:nvSpPr>
          <p:spPr>
            <a:xfrm>
              <a:off x="1317178" y="5600334"/>
              <a:ext cx="2436976"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93536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498083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702631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Libya (90%) was 5 percentage points higher than the global average (85%) and 7 percentage points higher than the average across all MENA countries (83%).
National DTP3 coverage was 17 percentage points higher than in 2019 (73%).
This equates to 12,000 un- and undervaccinated children in 2025 compared to 36,000 un- and undervaccinated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Libya DTP3 coverage was 90% - this is 17 percentage points higher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Libya ranked number 7 out of 20 countries for lowest DTP3 coverage (based on tied ranks).
Libya was in the top 10 countries with the most un- and undervaccinated children (rank=10).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Libya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86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19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52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852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585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36268"/>
              <a:ext cx="239888" cy="875741"/>
            </a:xfrm>
            <a:prstGeom prst="rect">
              <a:avLst/>
            </a:prstGeom>
            <a:solidFill>
              <a:srgbClr val="80BD41">
                <a:alpha val="100000"/>
              </a:srgbClr>
            </a:solidFill>
          </p:spPr>
          <p:txBody>
            <a:bodyPr/>
            <a:lstStyle/>
            <a:p/>
          </p:txBody>
        </p:sp>
        <p:sp>
          <p:nvSpPr>
            <p:cNvPr id="23" name="rc23"/>
            <p:cNvSpPr/>
            <p:nvPr/>
          </p:nvSpPr>
          <p:spPr>
            <a:xfrm>
              <a:off x="1296273" y="3280381"/>
              <a:ext cx="239888" cy="55886"/>
            </a:xfrm>
            <a:prstGeom prst="rect">
              <a:avLst/>
            </a:prstGeom>
            <a:solidFill>
              <a:srgbClr val="1CABE2">
                <a:alpha val="100000"/>
              </a:srgbClr>
            </a:solidFill>
          </p:spPr>
          <p:txBody>
            <a:bodyPr/>
            <a:lstStyle/>
            <a:p/>
          </p:txBody>
        </p:sp>
        <p:sp>
          <p:nvSpPr>
            <p:cNvPr id="24" name="rc24"/>
            <p:cNvSpPr/>
            <p:nvPr/>
          </p:nvSpPr>
          <p:spPr>
            <a:xfrm>
              <a:off x="1562816" y="3304274"/>
              <a:ext cx="239888" cy="907735"/>
            </a:xfrm>
            <a:prstGeom prst="rect">
              <a:avLst/>
            </a:prstGeom>
            <a:solidFill>
              <a:srgbClr val="80BD41">
                <a:alpha val="100000"/>
              </a:srgbClr>
            </a:solidFill>
          </p:spPr>
          <p:txBody>
            <a:bodyPr/>
            <a:lstStyle/>
            <a:p/>
          </p:txBody>
        </p:sp>
        <p:sp>
          <p:nvSpPr>
            <p:cNvPr id="25" name="rc25"/>
            <p:cNvSpPr/>
            <p:nvPr/>
          </p:nvSpPr>
          <p:spPr>
            <a:xfrm>
              <a:off x="1562816" y="3246321"/>
              <a:ext cx="239888" cy="57952"/>
            </a:xfrm>
            <a:prstGeom prst="rect">
              <a:avLst/>
            </a:prstGeom>
            <a:solidFill>
              <a:srgbClr val="1CABE2">
                <a:alpha val="100000"/>
              </a:srgbClr>
            </a:solidFill>
          </p:spPr>
          <p:txBody>
            <a:bodyPr/>
            <a:lstStyle/>
            <a:p/>
          </p:txBody>
        </p:sp>
        <p:sp>
          <p:nvSpPr>
            <p:cNvPr id="26" name="rc26"/>
            <p:cNvSpPr/>
            <p:nvPr/>
          </p:nvSpPr>
          <p:spPr>
            <a:xfrm>
              <a:off x="1829360" y="3277571"/>
              <a:ext cx="239888" cy="934438"/>
            </a:xfrm>
            <a:prstGeom prst="rect">
              <a:avLst/>
            </a:prstGeom>
            <a:solidFill>
              <a:srgbClr val="80BD41">
                <a:alpha val="100000"/>
              </a:srgbClr>
            </a:solidFill>
          </p:spPr>
          <p:txBody>
            <a:bodyPr/>
            <a:lstStyle/>
            <a:p/>
          </p:txBody>
        </p:sp>
        <p:sp>
          <p:nvSpPr>
            <p:cNvPr id="27" name="rc27"/>
            <p:cNvSpPr/>
            <p:nvPr/>
          </p:nvSpPr>
          <p:spPr>
            <a:xfrm>
              <a:off x="1829360" y="3207217"/>
              <a:ext cx="239888" cy="70353"/>
            </a:xfrm>
            <a:prstGeom prst="rect">
              <a:avLst/>
            </a:prstGeom>
            <a:solidFill>
              <a:srgbClr val="1CABE2">
                <a:alpha val="100000"/>
              </a:srgbClr>
            </a:solidFill>
          </p:spPr>
          <p:txBody>
            <a:bodyPr/>
            <a:lstStyle/>
            <a:p/>
          </p:txBody>
        </p:sp>
        <p:sp>
          <p:nvSpPr>
            <p:cNvPr id="28" name="rc28"/>
            <p:cNvSpPr/>
            <p:nvPr/>
          </p:nvSpPr>
          <p:spPr>
            <a:xfrm>
              <a:off x="2095903" y="3219039"/>
              <a:ext cx="239888" cy="992970"/>
            </a:xfrm>
            <a:prstGeom prst="rect">
              <a:avLst/>
            </a:prstGeom>
            <a:solidFill>
              <a:srgbClr val="80BD41">
                <a:alpha val="100000"/>
              </a:srgbClr>
            </a:solidFill>
          </p:spPr>
          <p:txBody>
            <a:bodyPr/>
            <a:lstStyle/>
            <a:p/>
          </p:txBody>
        </p:sp>
        <p:sp>
          <p:nvSpPr>
            <p:cNvPr id="29" name="rc29"/>
            <p:cNvSpPr/>
            <p:nvPr/>
          </p:nvSpPr>
          <p:spPr>
            <a:xfrm>
              <a:off x="2095903" y="3166790"/>
              <a:ext cx="239888" cy="52248"/>
            </a:xfrm>
            <a:prstGeom prst="rect">
              <a:avLst/>
            </a:prstGeom>
            <a:solidFill>
              <a:srgbClr val="1CABE2">
                <a:alpha val="100000"/>
              </a:srgbClr>
            </a:solidFill>
          </p:spPr>
          <p:txBody>
            <a:bodyPr/>
            <a:lstStyle/>
            <a:p/>
          </p:txBody>
        </p:sp>
        <p:sp>
          <p:nvSpPr>
            <p:cNvPr id="30" name="rc30"/>
            <p:cNvSpPr/>
            <p:nvPr/>
          </p:nvSpPr>
          <p:spPr>
            <a:xfrm>
              <a:off x="2362446" y="3155464"/>
              <a:ext cx="239888" cy="1056544"/>
            </a:xfrm>
            <a:prstGeom prst="rect">
              <a:avLst/>
            </a:prstGeom>
            <a:solidFill>
              <a:srgbClr val="80BD41">
                <a:alpha val="100000"/>
              </a:srgbClr>
            </a:solidFill>
          </p:spPr>
          <p:txBody>
            <a:bodyPr/>
            <a:lstStyle/>
            <a:p/>
          </p:txBody>
        </p:sp>
        <p:sp>
          <p:nvSpPr>
            <p:cNvPr id="31" name="rc31"/>
            <p:cNvSpPr/>
            <p:nvPr/>
          </p:nvSpPr>
          <p:spPr>
            <a:xfrm>
              <a:off x="2362446" y="3122809"/>
              <a:ext cx="239888" cy="32655"/>
            </a:xfrm>
            <a:prstGeom prst="rect">
              <a:avLst/>
            </a:prstGeom>
            <a:solidFill>
              <a:srgbClr val="1CABE2">
                <a:alpha val="100000"/>
              </a:srgbClr>
            </a:solidFill>
          </p:spPr>
          <p:txBody>
            <a:bodyPr/>
            <a:lstStyle/>
            <a:p/>
          </p:txBody>
        </p:sp>
        <p:sp>
          <p:nvSpPr>
            <p:cNvPr id="32" name="rc32"/>
            <p:cNvSpPr/>
            <p:nvPr/>
          </p:nvSpPr>
          <p:spPr>
            <a:xfrm>
              <a:off x="2628989" y="3096272"/>
              <a:ext cx="239888" cy="1115737"/>
            </a:xfrm>
            <a:prstGeom prst="rect">
              <a:avLst/>
            </a:prstGeom>
            <a:solidFill>
              <a:srgbClr val="80BD41">
                <a:alpha val="100000"/>
              </a:srgbClr>
            </a:solidFill>
          </p:spPr>
          <p:txBody>
            <a:bodyPr/>
            <a:lstStyle/>
            <a:p/>
          </p:txBody>
        </p:sp>
        <p:sp>
          <p:nvSpPr>
            <p:cNvPr id="33" name="rc33"/>
            <p:cNvSpPr/>
            <p:nvPr/>
          </p:nvSpPr>
          <p:spPr>
            <a:xfrm>
              <a:off x="2628989" y="3073537"/>
              <a:ext cx="239888" cy="22734"/>
            </a:xfrm>
            <a:prstGeom prst="rect">
              <a:avLst/>
            </a:prstGeom>
            <a:solidFill>
              <a:srgbClr val="1CABE2">
                <a:alpha val="100000"/>
              </a:srgbClr>
            </a:solidFill>
          </p:spPr>
          <p:txBody>
            <a:bodyPr/>
            <a:lstStyle/>
            <a:p/>
          </p:txBody>
        </p:sp>
        <p:sp>
          <p:nvSpPr>
            <p:cNvPr id="34" name="rc34"/>
            <p:cNvSpPr/>
            <p:nvPr/>
          </p:nvSpPr>
          <p:spPr>
            <a:xfrm>
              <a:off x="2895532" y="3070809"/>
              <a:ext cx="239888" cy="1141200"/>
            </a:xfrm>
            <a:prstGeom prst="rect">
              <a:avLst/>
            </a:prstGeom>
            <a:solidFill>
              <a:srgbClr val="80BD41">
                <a:alpha val="100000"/>
              </a:srgbClr>
            </a:solidFill>
          </p:spPr>
          <p:txBody>
            <a:bodyPr/>
            <a:lstStyle/>
            <a:p/>
          </p:txBody>
        </p:sp>
        <p:sp>
          <p:nvSpPr>
            <p:cNvPr id="35" name="rc35"/>
            <p:cNvSpPr/>
            <p:nvPr/>
          </p:nvSpPr>
          <p:spPr>
            <a:xfrm>
              <a:off x="2895532" y="3047495"/>
              <a:ext cx="239888" cy="23313"/>
            </a:xfrm>
            <a:prstGeom prst="rect">
              <a:avLst/>
            </a:prstGeom>
            <a:solidFill>
              <a:srgbClr val="1CABE2">
                <a:alpha val="100000"/>
              </a:srgbClr>
            </a:solidFill>
          </p:spPr>
          <p:txBody>
            <a:bodyPr/>
            <a:lstStyle/>
            <a:p/>
          </p:txBody>
        </p:sp>
        <p:sp>
          <p:nvSpPr>
            <p:cNvPr id="36" name="rc36"/>
            <p:cNvSpPr/>
            <p:nvPr/>
          </p:nvSpPr>
          <p:spPr>
            <a:xfrm>
              <a:off x="3162075" y="3056672"/>
              <a:ext cx="239888" cy="1155337"/>
            </a:xfrm>
            <a:prstGeom prst="rect">
              <a:avLst/>
            </a:prstGeom>
            <a:solidFill>
              <a:srgbClr val="80BD41">
                <a:alpha val="100000"/>
              </a:srgbClr>
            </a:solidFill>
          </p:spPr>
          <p:txBody>
            <a:bodyPr/>
            <a:lstStyle/>
            <a:p/>
          </p:txBody>
        </p:sp>
        <p:sp>
          <p:nvSpPr>
            <p:cNvPr id="37" name="rc37"/>
            <p:cNvSpPr/>
            <p:nvPr/>
          </p:nvSpPr>
          <p:spPr>
            <a:xfrm>
              <a:off x="3162075" y="3033110"/>
              <a:ext cx="239888" cy="23561"/>
            </a:xfrm>
            <a:prstGeom prst="rect">
              <a:avLst/>
            </a:prstGeom>
            <a:solidFill>
              <a:srgbClr val="1CABE2">
                <a:alpha val="100000"/>
              </a:srgbClr>
            </a:solidFill>
          </p:spPr>
          <p:txBody>
            <a:bodyPr/>
            <a:lstStyle/>
            <a:p/>
          </p:txBody>
        </p:sp>
        <p:sp>
          <p:nvSpPr>
            <p:cNvPr id="38" name="rc38"/>
            <p:cNvSpPr/>
            <p:nvPr/>
          </p:nvSpPr>
          <p:spPr>
            <a:xfrm>
              <a:off x="3428618" y="3044519"/>
              <a:ext cx="239888" cy="1167490"/>
            </a:xfrm>
            <a:prstGeom prst="rect">
              <a:avLst/>
            </a:prstGeom>
            <a:solidFill>
              <a:srgbClr val="80BD41">
                <a:alpha val="100000"/>
              </a:srgbClr>
            </a:solidFill>
          </p:spPr>
          <p:txBody>
            <a:bodyPr/>
            <a:lstStyle/>
            <a:p/>
          </p:txBody>
        </p:sp>
        <p:sp>
          <p:nvSpPr>
            <p:cNvPr id="39" name="rc39"/>
            <p:cNvSpPr/>
            <p:nvPr/>
          </p:nvSpPr>
          <p:spPr>
            <a:xfrm>
              <a:off x="3428618" y="3020710"/>
              <a:ext cx="239888" cy="23809"/>
            </a:xfrm>
            <a:prstGeom prst="rect">
              <a:avLst/>
            </a:prstGeom>
            <a:solidFill>
              <a:srgbClr val="1CABE2">
                <a:alpha val="100000"/>
              </a:srgbClr>
            </a:solidFill>
          </p:spPr>
          <p:txBody>
            <a:bodyPr/>
            <a:lstStyle/>
            <a:p/>
          </p:txBody>
        </p:sp>
        <p:sp>
          <p:nvSpPr>
            <p:cNvPr id="40" name="rc40"/>
            <p:cNvSpPr/>
            <p:nvPr/>
          </p:nvSpPr>
          <p:spPr>
            <a:xfrm>
              <a:off x="3695161" y="3033358"/>
              <a:ext cx="239888" cy="1178650"/>
            </a:xfrm>
            <a:prstGeom prst="rect">
              <a:avLst/>
            </a:prstGeom>
            <a:solidFill>
              <a:srgbClr val="80BD41">
                <a:alpha val="100000"/>
              </a:srgbClr>
            </a:solidFill>
          </p:spPr>
          <p:txBody>
            <a:bodyPr/>
            <a:lstStyle/>
            <a:p/>
          </p:txBody>
        </p:sp>
        <p:sp>
          <p:nvSpPr>
            <p:cNvPr id="41" name="rc41"/>
            <p:cNvSpPr/>
            <p:nvPr/>
          </p:nvSpPr>
          <p:spPr>
            <a:xfrm>
              <a:off x="3695161" y="3009301"/>
              <a:ext cx="239888" cy="24057"/>
            </a:xfrm>
            <a:prstGeom prst="rect">
              <a:avLst/>
            </a:prstGeom>
            <a:solidFill>
              <a:srgbClr val="1CABE2">
                <a:alpha val="100000"/>
              </a:srgbClr>
            </a:solidFill>
          </p:spPr>
          <p:txBody>
            <a:bodyPr/>
            <a:lstStyle/>
            <a:p/>
          </p:txBody>
        </p:sp>
        <p:sp>
          <p:nvSpPr>
            <p:cNvPr id="42" name="rc42"/>
            <p:cNvSpPr/>
            <p:nvPr/>
          </p:nvSpPr>
          <p:spPr>
            <a:xfrm>
              <a:off x="3961705" y="2987889"/>
              <a:ext cx="239888" cy="1224120"/>
            </a:xfrm>
            <a:prstGeom prst="rect">
              <a:avLst/>
            </a:prstGeom>
            <a:solidFill>
              <a:srgbClr val="80BD41">
                <a:alpha val="100000"/>
              </a:srgbClr>
            </a:solidFill>
          </p:spPr>
          <p:txBody>
            <a:bodyPr/>
            <a:lstStyle/>
            <a:p/>
          </p:txBody>
        </p:sp>
        <p:sp>
          <p:nvSpPr>
            <p:cNvPr id="43" name="rc43"/>
            <p:cNvSpPr/>
            <p:nvPr/>
          </p:nvSpPr>
          <p:spPr>
            <a:xfrm>
              <a:off x="3961705" y="2962922"/>
              <a:ext cx="239888" cy="24966"/>
            </a:xfrm>
            <a:prstGeom prst="rect">
              <a:avLst/>
            </a:prstGeom>
            <a:solidFill>
              <a:srgbClr val="1CABE2">
                <a:alpha val="100000"/>
              </a:srgbClr>
            </a:solidFill>
          </p:spPr>
          <p:txBody>
            <a:bodyPr/>
            <a:lstStyle/>
            <a:p/>
          </p:txBody>
        </p:sp>
        <p:sp>
          <p:nvSpPr>
            <p:cNvPr id="44" name="rc44"/>
            <p:cNvSpPr/>
            <p:nvPr/>
          </p:nvSpPr>
          <p:spPr>
            <a:xfrm>
              <a:off x="4228248" y="2948868"/>
              <a:ext cx="239888" cy="1263141"/>
            </a:xfrm>
            <a:prstGeom prst="rect">
              <a:avLst/>
            </a:prstGeom>
            <a:solidFill>
              <a:srgbClr val="80BD41">
                <a:alpha val="100000"/>
              </a:srgbClr>
            </a:solidFill>
          </p:spPr>
          <p:txBody>
            <a:bodyPr/>
            <a:lstStyle/>
            <a:p/>
          </p:txBody>
        </p:sp>
        <p:sp>
          <p:nvSpPr>
            <p:cNvPr id="45" name="rc45"/>
            <p:cNvSpPr/>
            <p:nvPr/>
          </p:nvSpPr>
          <p:spPr>
            <a:xfrm>
              <a:off x="4228248" y="2923074"/>
              <a:ext cx="239888" cy="25793"/>
            </a:xfrm>
            <a:prstGeom prst="rect">
              <a:avLst/>
            </a:prstGeom>
            <a:solidFill>
              <a:srgbClr val="1CABE2">
                <a:alpha val="100000"/>
              </a:srgbClr>
            </a:solidFill>
          </p:spPr>
          <p:txBody>
            <a:bodyPr/>
            <a:lstStyle/>
            <a:p/>
          </p:txBody>
        </p:sp>
        <p:sp>
          <p:nvSpPr>
            <p:cNvPr id="46" name="rc46"/>
            <p:cNvSpPr/>
            <p:nvPr/>
          </p:nvSpPr>
          <p:spPr>
            <a:xfrm>
              <a:off x="4494791" y="3093957"/>
              <a:ext cx="239888" cy="1118052"/>
            </a:xfrm>
            <a:prstGeom prst="rect">
              <a:avLst/>
            </a:prstGeom>
            <a:solidFill>
              <a:srgbClr val="80BD41">
                <a:alpha val="100000"/>
              </a:srgbClr>
            </a:solidFill>
          </p:spPr>
          <p:txBody>
            <a:bodyPr/>
            <a:lstStyle/>
            <a:p/>
          </p:txBody>
        </p:sp>
        <p:sp>
          <p:nvSpPr>
            <p:cNvPr id="47" name="rc47"/>
            <p:cNvSpPr/>
            <p:nvPr/>
          </p:nvSpPr>
          <p:spPr>
            <a:xfrm>
              <a:off x="4494791" y="3071139"/>
              <a:ext cx="239888" cy="22817"/>
            </a:xfrm>
            <a:prstGeom prst="rect">
              <a:avLst/>
            </a:prstGeom>
            <a:solidFill>
              <a:srgbClr val="1CABE2">
                <a:alpha val="100000"/>
              </a:srgbClr>
            </a:solidFill>
          </p:spPr>
          <p:txBody>
            <a:bodyPr/>
            <a:lstStyle/>
            <a:p/>
          </p:txBody>
        </p:sp>
        <p:sp>
          <p:nvSpPr>
            <p:cNvPr id="48" name="rc48"/>
            <p:cNvSpPr/>
            <p:nvPr/>
          </p:nvSpPr>
          <p:spPr>
            <a:xfrm>
              <a:off x="4761334" y="3096354"/>
              <a:ext cx="239888" cy="1115654"/>
            </a:xfrm>
            <a:prstGeom prst="rect">
              <a:avLst/>
            </a:prstGeom>
            <a:solidFill>
              <a:srgbClr val="80BD41">
                <a:alpha val="100000"/>
              </a:srgbClr>
            </a:solidFill>
          </p:spPr>
          <p:txBody>
            <a:bodyPr/>
            <a:lstStyle/>
            <a:p/>
          </p:txBody>
        </p:sp>
        <p:sp>
          <p:nvSpPr>
            <p:cNvPr id="49" name="rc49"/>
            <p:cNvSpPr/>
            <p:nvPr/>
          </p:nvSpPr>
          <p:spPr>
            <a:xfrm>
              <a:off x="4761334" y="3049893"/>
              <a:ext cx="239888" cy="46461"/>
            </a:xfrm>
            <a:prstGeom prst="rect">
              <a:avLst/>
            </a:prstGeom>
            <a:solidFill>
              <a:srgbClr val="1CABE2">
                <a:alpha val="100000"/>
              </a:srgbClr>
            </a:solidFill>
          </p:spPr>
          <p:txBody>
            <a:bodyPr/>
            <a:lstStyle/>
            <a:p/>
          </p:txBody>
        </p:sp>
        <p:sp>
          <p:nvSpPr>
            <p:cNvPr id="50" name="rc50"/>
            <p:cNvSpPr/>
            <p:nvPr/>
          </p:nvSpPr>
          <p:spPr>
            <a:xfrm>
              <a:off x="5027877" y="3093957"/>
              <a:ext cx="239888" cy="1118052"/>
            </a:xfrm>
            <a:prstGeom prst="rect">
              <a:avLst/>
            </a:prstGeom>
            <a:solidFill>
              <a:srgbClr val="80BD41">
                <a:alpha val="100000"/>
              </a:srgbClr>
            </a:solidFill>
          </p:spPr>
          <p:txBody>
            <a:bodyPr/>
            <a:lstStyle/>
            <a:p/>
          </p:txBody>
        </p:sp>
        <p:sp>
          <p:nvSpPr>
            <p:cNvPr id="51" name="rc51"/>
            <p:cNvSpPr/>
            <p:nvPr/>
          </p:nvSpPr>
          <p:spPr>
            <a:xfrm>
              <a:off x="5027877" y="3022611"/>
              <a:ext cx="239888" cy="71345"/>
            </a:xfrm>
            <a:prstGeom prst="rect">
              <a:avLst/>
            </a:prstGeom>
            <a:solidFill>
              <a:srgbClr val="1CABE2">
                <a:alpha val="100000"/>
              </a:srgbClr>
            </a:solidFill>
          </p:spPr>
          <p:txBody>
            <a:bodyPr/>
            <a:lstStyle/>
            <a:p/>
          </p:txBody>
        </p:sp>
        <p:sp>
          <p:nvSpPr>
            <p:cNvPr id="52" name="rc52"/>
            <p:cNvSpPr/>
            <p:nvPr/>
          </p:nvSpPr>
          <p:spPr>
            <a:xfrm>
              <a:off x="5294420" y="3075521"/>
              <a:ext cx="239888" cy="1136488"/>
            </a:xfrm>
            <a:prstGeom prst="rect">
              <a:avLst/>
            </a:prstGeom>
            <a:solidFill>
              <a:srgbClr val="80BD41">
                <a:alpha val="100000"/>
              </a:srgbClr>
            </a:solidFill>
          </p:spPr>
          <p:txBody>
            <a:bodyPr/>
            <a:lstStyle/>
            <a:p/>
          </p:txBody>
        </p:sp>
        <p:sp>
          <p:nvSpPr>
            <p:cNvPr id="53" name="rc53"/>
            <p:cNvSpPr/>
            <p:nvPr/>
          </p:nvSpPr>
          <p:spPr>
            <a:xfrm>
              <a:off x="5294420" y="3040385"/>
              <a:ext cx="239888" cy="35135"/>
            </a:xfrm>
            <a:prstGeom prst="rect">
              <a:avLst/>
            </a:prstGeom>
            <a:solidFill>
              <a:srgbClr val="1CABE2">
                <a:alpha val="100000"/>
              </a:srgbClr>
            </a:solidFill>
          </p:spPr>
          <p:txBody>
            <a:bodyPr/>
            <a:lstStyle/>
            <a:p/>
          </p:txBody>
        </p:sp>
        <p:sp>
          <p:nvSpPr>
            <p:cNvPr id="54" name="rc54"/>
            <p:cNvSpPr/>
            <p:nvPr/>
          </p:nvSpPr>
          <p:spPr>
            <a:xfrm>
              <a:off x="5560963" y="3092799"/>
              <a:ext cx="239888" cy="1119209"/>
            </a:xfrm>
            <a:prstGeom prst="rect">
              <a:avLst/>
            </a:prstGeom>
            <a:solidFill>
              <a:srgbClr val="80BD41">
                <a:alpha val="100000"/>
              </a:srgbClr>
            </a:solidFill>
          </p:spPr>
          <p:txBody>
            <a:bodyPr/>
            <a:lstStyle/>
            <a:p/>
          </p:txBody>
        </p:sp>
        <p:sp>
          <p:nvSpPr>
            <p:cNvPr id="55" name="rc55"/>
            <p:cNvSpPr/>
            <p:nvPr/>
          </p:nvSpPr>
          <p:spPr>
            <a:xfrm>
              <a:off x="5560963" y="3058160"/>
              <a:ext cx="239888" cy="34639"/>
            </a:xfrm>
            <a:prstGeom prst="rect">
              <a:avLst/>
            </a:prstGeom>
            <a:solidFill>
              <a:srgbClr val="1CABE2">
                <a:alpha val="100000"/>
              </a:srgbClr>
            </a:solidFill>
          </p:spPr>
          <p:txBody>
            <a:bodyPr/>
            <a:lstStyle/>
            <a:p/>
          </p:txBody>
        </p:sp>
        <p:sp>
          <p:nvSpPr>
            <p:cNvPr id="56" name="rc56"/>
            <p:cNvSpPr/>
            <p:nvPr/>
          </p:nvSpPr>
          <p:spPr>
            <a:xfrm>
              <a:off x="5827506" y="3113963"/>
              <a:ext cx="239888" cy="1098045"/>
            </a:xfrm>
            <a:prstGeom prst="rect">
              <a:avLst/>
            </a:prstGeom>
            <a:solidFill>
              <a:srgbClr val="80BD41">
                <a:alpha val="100000"/>
              </a:srgbClr>
            </a:solidFill>
          </p:spPr>
          <p:txBody>
            <a:bodyPr/>
            <a:lstStyle/>
            <a:p/>
          </p:txBody>
        </p:sp>
        <p:sp>
          <p:nvSpPr>
            <p:cNvPr id="57" name="rc57"/>
            <p:cNvSpPr/>
            <p:nvPr/>
          </p:nvSpPr>
          <p:spPr>
            <a:xfrm>
              <a:off x="5827506" y="3079985"/>
              <a:ext cx="239888" cy="33978"/>
            </a:xfrm>
            <a:prstGeom prst="rect">
              <a:avLst/>
            </a:prstGeom>
            <a:solidFill>
              <a:srgbClr val="1CABE2">
                <a:alpha val="100000"/>
              </a:srgbClr>
            </a:solidFill>
          </p:spPr>
          <p:txBody>
            <a:bodyPr/>
            <a:lstStyle/>
            <a:p/>
          </p:txBody>
        </p:sp>
        <p:sp>
          <p:nvSpPr>
            <p:cNvPr id="58" name="rc58"/>
            <p:cNvSpPr/>
            <p:nvPr/>
          </p:nvSpPr>
          <p:spPr>
            <a:xfrm>
              <a:off x="6094049" y="3399015"/>
              <a:ext cx="239888" cy="812993"/>
            </a:xfrm>
            <a:prstGeom prst="rect">
              <a:avLst/>
            </a:prstGeom>
            <a:solidFill>
              <a:srgbClr val="80BD41">
                <a:alpha val="100000"/>
              </a:srgbClr>
            </a:solidFill>
          </p:spPr>
          <p:txBody>
            <a:bodyPr/>
            <a:lstStyle/>
            <a:p/>
          </p:txBody>
        </p:sp>
        <p:sp>
          <p:nvSpPr>
            <p:cNvPr id="59" name="rc59"/>
            <p:cNvSpPr/>
            <p:nvPr/>
          </p:nvSpPr>
          <p:spPr>
            <a:xfrm>
              <a:off x="6094049" y="3098338"/>
              <a:ext cx="239888" cy="300677"/>
            </a:xfrm>
            <a:prstGeom prst="rect">
              <a:avLst/>
            </a:prstGeom>
            <a:solidFill>
              <a:srgbClr val="1CABE2">
                <a:alpha val="100000"/>
              </a:srgbClr>
            </a:solidFill>
          </p:spPr>
          <p:txBody>
            <a:bodyPr/>
            <a:lstStyle/>
            <a:p/>
          </p:txBody>
        </p:sp>
        <p:sp>
          <p:nvSpPr>
            <p:cNvPr id="60" name="rc60"/>
            <p:cNvSpPr/>
            <p:nvPr/>
          </p:nvSpPr>
          <p:spPr>
            <a:xfrm>
              <a:off x="6360593" y="3411912"/>
              <a:ext cx="239888" cy="800096"/>
            </a:xfrm>
            <a:prstGeom prst="rect">
              <a:avLst/>
            </a:prstGeom>
            <a:solidFill>
              <a:srgbClr val="80BD41">
                <a:alpha val="100000"/>
              </a:srgbClr>
            </a:solidFill>
          </p:spPr>
          <p:txBody>
            <a:bodyPr/>
            <a:lstStyle/>
            <a:p/>
          </p:txBody>
        </p:sp>
        <p:sp>
          <p:nvSpPr>
            <p:cNvPr id="61" name="rc61"/>
            <p:cNvSpPr/>
            <p:nvPr/>
          </p:nvSpPr>
          <p:spPr>
            <a:xfrm>
              <a:off x="6360593" y="3116030"/>
              <a:ext cx="239888" cy="295882"/>
            </a:xfrm>
            <a:prstGeom prst="rect">
              <a:avLst/>
            </a:prstGeom>
            <a:solidFill>
              <a:srgbClr val="1CABE2">
                <a:alpha val="100000"/>
              </a:srgbClr>
            </a:solidFill>
          </p:spPr>
          <p:txBody>
            <a:bodyPr/>
            <a:lstStyle/>
            <a:p/>
          </p:txBody>
        </p:sp>
        <p:sp>
          <p:nvSpPr>
            <p:cNvPr id="62" name="rc62"/>
            <p:cNvSpPr/>
            <p:nvPr/>
          </p:nvSpPr>
          <p:spPr>
            <a:xfrm>
              <a:off x="6627136" y="3421998"/>
              <a:ext cx="239888" cy="790011"/>
            </a:xfrm>
            <a:prstGeom prst="rect">
              <a:avLst/>
            </a:prstGeom>
            <a:solidFill>
              <a:srgbClr val="80BD41">
                <a:alpha val="100000"/>
              </a:srgbClr>
            </a:solidFill>
          </p:spPr>
          <p:txBody>
            <a:bodyPr/>
            <a:lstStyle/>
            <a:p/>
          </p:txBody>
        </p:sp>
        <p:sp>
          <p:nvSpPr>
            <p:cNvPr id="63" name="rc63"/>
            <p:cNvSpPr/>
            <p:nvPr/>
          </p:nvSpPr>
          <p:spPr>
            <a:xfrm>
              <a:off x="6627136" y="3129836"/>
              <a:ext cx="239888" cy="292161"/>
            </a:xfrm>
            <a:prstGeom prst="rect">
              <a:avLst/>
            </a:prstGeom>
            <a:solidFill>
              <a:srgbClr val="1CABE2">
                <a:alpha val="100000"/>
              </a:srgbClr>
            </a:solidFill>
          </p:spPr>
          <p:txBody>
            <a:bodyPr/>
            <a:lstStyle/>
            <a:p/>
          </p:txBody>
        </p:sp>
        <p:sp>
          <p:nvSpPr>
            <p:cNvPr id="64" name="rc64"/>
            <p:cNvSpPr/>
            <p:nvPr/>
          </p:nvSpPr>
          <p:spPr>
            <a:xfrm>
              <a:off x="6893679" y="3435474"/>
              <a:ext cx="239888" cy="776535"/>
            </a:xfrm>
            <a:prstGeom prst="rect">
              <a:avLst/>
            </a:prstGeom>
            <a:solidFill>
              <a:srgbClr val="80BD41">
                <a:alpha val="100000"/>
              </a:srgbClr>
            </a:solidFill>
          </p:spPr>
          <p:txBody>
            <a:bodyPr/>
            <a:lstStyle/>
            <a:p/>
          </p:txBody>
        </p:sp>
        <p:sp>
          <p:nvSpPr>
            <p:cNvPr id="65" name="rc65"/>
            <p:cNvSpPr/>
            <p:nvPr/>
          </p:nvSpPr>
          <p:spPr>
            <a:xfrm>
              <a:off x="6893679" y="3148272"/>
              <a:ext cx="239888" cy="287201"/>
            </a:xfrm>
            <a:prstGeom prst="rect">
              <a:avLst/>
            </a:prstGeom>
            <a:solidFill>
              <a:srgbClr val="1CABE2">
                <a:alpha val="100000"/>
              </a:srgbClr>
            </a:solidFill>
          </p:spPr>
          <p:txBody>
            <a:bodyPr/>
            <a:lstStyle/>
            <a:p/>
          </p:txBody>
        </p:sp>
        <p:sp>
          <p:nvSpPr>
            <p:cNvPr id="66" name="rc66"/>
            <p:cNvSpPr/>
            <p:nvPr/>
          </p:nvSpPr>
          <p:spPr>
            <a:xfrm>
              <a:off x="7160222" y="3453248"/>
              <a:ext cx="239888" cy="758761"/>
            </a:xfrm>
            <a:prstGeom prst="rect">
              <a:avLst/>
            </a:prstGeom>
            <a:solidFill>
              <a:srgbClr val="80BD41">
                <a:alpha val="100000"/>
              </a:srgbClr>
            </a:solidFill>
          </p:spPr>
          <p:txBody>
            <a:bodyPr/>
            <a:lstStyle/>
            <a:p/>
          </p:txBody>
        </p:sp>
        <p:sp>
          <p:nvSpPr>
            <p:cNvPr id="67" name="rc67"/>
            <p:cNvSpPr/>
            <p:nvPr/>
          </p:nvSpPr>
          <p:spPr>
            <a:xfrm>
              <a:off x="7160222" y="3172578"/>
              <a:ext cx="239888" cy="280670"/>
            </a:xfrm>
            <a:prstGeom prst="rect">
              <a:avLst/>
            </a:prstGeom>
            <a:solidFill>
              <a:srgbClr val="1CABE2">
                <a:alpha val="100000"/>
              </a:srgbClr>
            </a:solidFill>
          </p:spPr>
          <p:txBody>
            <a:bodyPr/>
            <a:lstStyle/>
            <a:p/>
          </p:txBody>
        </p:sp>
        <p:sp>
          <p:nvSpPr>
            <p:cNvPr id="68" name="rc68"/>
            <p:cNvSpPr/>
            <p:nvPr/>
          </p:nvSpPr>
          <p:spPr>
            <a:xfrm>
              <a:off x="7426765" y="3472097"/>
              <a:ext cx="239888" cy="739911"/>
            </a:xfrm>
            <a:prstGeom prst="rect">
              <a:avLst/>
            </a:prstGeom>
            <a:solidFill>
              <a:srgbClr val="80BD41">
                <a:alpha val="100000"/>
              </a:srgbClr>
            </a:solidFill>
          </p:spPr>
          <p:txBody>
            <a:bodyPr/>
            <a:lstStyle/>
            <a:p/>
          </p:txBody>
        </p:sp>
        <p:sp>
          <p:nvSpPr>
            <p:cNvPr id="69" name="rc69"/>
            <p:cNvSpPr/>
            <p:nvPr/>
          </p:nvSpPr>
          <p:spPr>
            <a:xfrm>
              <a:off x="7426765" y="3198454"/>
              <a:ext cx="239888" cy="273643"/>
            </a:xfrm>
            <a:prstGeom prst="rect">
              <a:avLst/>
            </a:prstGeom>
            <a:solidFill>
              <a:srgbClr val="1CABE2">
                <a:alpha val="100000"/>
              </a:srgbClr>
            </a:solidFill>
          </p:spPr>
          <p:txBody>
            <a:bodyPr/>
            <a:lstStyle/>
            <a:p/>
          </p:txBody>
        </p:sp>
        <p:sp>
          <p:nvSpPr>
            <p:cNvPr id="70" name="rc70"/>
            <p:cNvSpPr/>
            <p:nvPr/>
          </p:nvSpPr>
          <p:spPr>
            <a:xfrm>
              <a:off x="7693308" y="3355613"/>
              <a:ext cx="239888" cy="856396"/>
            </a:xfrm>
            <a:prstGeom prst="rect">
              <a:avLst/>
            </a:prstGeom>
            <a:solidFill>
              <a:srgbClr val="80BD41">
                <a:alpha val="100000"/>
              </a:srgbClr>
            </a:solidFill>
          </p:spPr>
          <p:txBody>
            <a:bodyPr/>
            <a:lstStyle/>
            <a:p/>
          </p:txBody>
        </p:sp>
        <p:sp>
          <p:nvSpPr>
            <p:cNvPr id="71" name="rc71"/>
            <p:cNvSpPr/>
            <p:nvPr/>
          </p:nvSpPr>
          <p:spPr>
            <a:xfrm>
              <a:off x="7693308" y="3216228"/>
              <a:ext cx="239888" cy="139384"/>
            </a:xfrm>
            <a:prstGeom prst="rect">
              <a:avLst/>
            </a:prstGeom>
            <a:solidFill>
              <a:srgbClr val="1CABE2">
                <a:alpha val="100000"/>
              </a:srgbClr>
            </a:solidFill>
          </p:spPr>
          <p:txBody>
            <a:bodyPr/>
            <a:lstStyle/>
            <a:p/>
          </p:txBody>
        </p:sp>
        <p:sp>
          <p:nvSpPr>
            <p:cNvPr id="72" name="rc72"/>
            <p:cNvSpPr/>
            <p:nvPr/>
          </p:nvSpPr>
          <p:spPr>
            <a:xfrm>
              <a:off x="7959851" y="3325520"/>
              <a:ext cx="239888" cy="886488"/>
            </a:xfrm>
            <a:prstGeom prst="rect">
              <a:avLst/>
            </a:prstGeom>
            <a:solidFill>
              <a:srgbClr val="80BD41">
                <a:alpha val="100000"/>
              </a:srgbClr>
            </a:solidFill>
          </p:spPr>
          <p:txBody>
            <a:bodyPr/>
            <a:lstStyle/>
            <a:p/>
          </p:txBody>
        </p:sp>
        <p:sp>
          <p:nvSpPr>
            <p:cNvPr id="73" name="rc73"/>
            <p:cNvSpPr/>
            <p:nvPr/>
          </p:nvSpPr>
          <p:spPr>
            <a:xfrm>
              <a:off x="7959851" y="3227058"/>
              <a:ext cx="239888" cy="98462"/>
            </a:xfrm>
            <a:prstGeom prst="rect">
              <a:avLst/>
            </a:prstGeom>
            <a:solidFill>
              <a:srgbClr val="1CABE2">
                <a:alpha val="100000"/>
              </a:srgbClr>
            </a:solidFill>
          </p:spPr>
          <p:txBody>
            <a:bodyPr/>
            <a:lstStyle/>
            <a:p/>
          </p:txBody>
        </p:sp>
        <p:sp>
          <p:nvSpPr>
            <p:cNvPr id="74" name="pl74"/>
            <p:cNvSpPr/>
            <p:nvPr/>
          </p:nvSpPr>
          <p:spPr>
            <a:xfrm>
              <a:off x="1416218" y="2106708"/>
              <a:ext cx="6663577" cy="537066"/>
            </a:xfrm>
            <a:custGeom>
              <a:avLst/>
              <a:pathLst>
                <a:path w="6663577" h="537066">
                  <a:moveTo>
                    <a:pt x="0" y="85930"/>
                  </a:moveTo>
                  <a:lnTo>
                    <a:pt x="266543" y="85930"/>
                  </a:lnTo>
                  <a:lnTo>
                    <a:pt x="533086" y="107413"/>
                  </a:lnTo>
                  <a:lnTo>
                    <a:pt x="799629" y="64447"/>
                  </a:lnTo>
                  <a:lnTo>
                    <a:pt x="1066172" y="21482"/>
                  </a:lnTo>
                  <a:lnTo>
                    <a:pt x="1332715" y="0"/>
                  </a:lnTo>
                  <a:lnTo>
                    <a:pt x="1599258" y="0"/>
                  </a:lnTo>
                  <a:lnTo>
                    <a:pt x="1865801" y="0"/>
                  </a:lnTo>
                  <a:lnTo>
                    <a:pt x="2132344" y="0"/>
                  </a:lnTo>
                  <a:lnTo>
                    <a:pt x="2398888" y="0"/>
                  </a:lnTo>
                  <a:lnTo>
                    <a:pt x="2665431" y="0"/>
                  </a:lnTo>
                  <a:lnTo>
                    <a:pt x="2931974" y="0"/>
                  </a:lnTo>
                  <a:lnTo>
                    <a:pt x="3198517" y="0"/>
                  </a:lnTo>
                  <a:lnTo>
                    <a:pt x="3465060" y="42965"/>
                  </a:lnTo>
                  <a:lnTo>
                    <a:pt x="3731603" y="85930"/>
                  </a:lnTo>
                  <a:lnTo>
                    <a:pt x="3998146" y="21482"/>
                  </a:lnTo>
                  <a:lnTo>
                    <a:pt x="4264689" y="21482"/>
                  </a:lnTo>
                  <a:lnTo>
                    <a:pt x="4531233" y="21482"/>
                  </a:lnTo>
                  <a:lnTo>
                    <a:pt x="4797776" y="537066"/>
                  </a:lnTo>
                  <a:lnTo>
                    <a:pt x="5064319" y="537066"/>
                  </a:lnTo>
                  <a:lnTo>
                    <a:pt x="5330862" y="537066"/>
                  </a:lnTo>
                  <a:lnTo>
                    <a:pt x="5597405" y="537066"/>
                  </a:lnTo>
                  <a:lnTo>
                    <a:pt x="5863948" y="537066"/>
                  </a:lnTo>
                  <a:lnTo>
                    <a:pt x="6130491" y="537066"/>
                  </a:lnTo>
                  <a:lnTo>
                    <a:pt x="6397034" y="257791"/>
                  </a:lnTo>
                  <a:lnTo>
                    <a:pt x="6663577" y="171861"/>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42024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695333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2" name="tx82"/>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1298664" y="314560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112.7</a:t>
              </a:r>
            </a:p>
          </p:txBody>
        </p:sp>
        <p:sp>
          <p:nvSpPr>
            <p:cNvPr id="87" name="tx87"/>
            <p:cNvSpPr/>
            <p:nvPr/>
          </p:nvSpPr>
          <p:spPr>
            <a:xfrm>
              <a:off x="2631380" y="29375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137.7</a:t>
              </a:r>
            </a:p>
          </p:txBody>
        </p:sp>
        <p:sp>
          <p:nvSpPr>
            <p:cNvPr id="88" name="tx88"/>
            <p:cNvSpPr/>
            <p:nvPr/>
          </p:nvSpPr>
          <p:spPr>
            <a:xfrm>
              <a:off x="3964096" y="28269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151.1</a:t>
              </a:r>
            </a:p>
          </p:txBody>
        </p:sp>
        <p:sp>
          <p:nvSpPr>
            <p:cNvPr id="89" name="tx89"/>
            <p:cNvSpPr/>
            <p:nvPr/>
          </p:nvSpPr>
          <p:spPr>
            <a:xfrm>
              <a:off x="5296811" y="290560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141.7</a:t>
              </a:r>
            </a:p>
          </p:txBody>
        </p:sp>
        <p:sp>
          <p:nvSpPr>
            <p:cNvPr id="90" name="tx90"/>
            <p:cNvSpPr/>
            <p:nvPr/>
          </p:nvSpPr>
          <p:spPr>
            <a:xfrm>
              <a:off x="6362984" y="29800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132.6</a:t>
              </a:r>
            </a:p>
          </p:txBody>
        </p:sp>
        <p:sp>
          <p:nvSpPr>
            <p:cNvPr id="91" name="tx91"/>
            <p:cNvSpPr/>
            <p:nvPr/>
          </p:nvSpPr>
          <p:spPr>
            <a:xfrm>
              <a:off x="6629527" y="29938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92" name="tx92"/>
            <p:cNvSpPr/>
            <p:nvPr/>
          </p:nvSpPr>
          <p:spPr>
            <a:xfrm>
              <a:off x="6896070" y="30122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128.7</a:t>
              </a:r>
            </a:p>
          </p:txBody>
        </p:sp>
        <p:sp>
          <p:nvSpPr>
            <p:cNvPr id="93" name="tx93"/>
            <p:cNvSpPr/>
            <p:nvPr/>
          </p:nvSpPr>
          <p:spPr>
            <a:xfrm>
              <a:off x="7162613" y="30366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125.7</a:t>
              </a:r>
            </a:p>
          </p:txBody>
        </p:sp>
        <p:sp>
          <p:nvSpPr>
            <p:cNvPr id="94" name="tx94"/>
            <p:cNvSpPr/>
            <p:nvPr/>
          </p:nvSpPr>
          <p:spPr>
            <a:xfrm>
              <a:off x="7429156" y="30624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122.6</a:t>
              </a:r>
            </a:p>
          </p:txBody>
        </p:sp>
        <p:sp>
          <p:nvSpPr>
            <p:cNvPr id="95" name="tx95"/>
            <p:cNvSpPr/>
            <p:nvPr/>
          </p:nvSpPr>
          <p:spPr>
            <a:xfrm>
              <a:off x="7695699" y="30803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120.4</a:t>
              </a:r>
            </a:p>
          </p:txBody>
        </p:sp>
        <p:sp>
          <p:nvSpPr>
            <p:cNvPr id="96" name="tx96"/>
            <p:cNvSpPr/>
            <p:nvPr/>
          </p:nvSpPr>
          <p:spPr>
            <a:xfrm>
              <a:off x="7962242" y="30911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119.1</a:t>
              </a:r>
            </a:p>
          </p:txBody>
        </p:sp>
        <p:sp>
          <p:nvSpPr>
            <p:cNvPr id="97" name="pl97"/>
            <p:cNvSpPr/>
            <p:nvPr/>
          </p:nvSpPr>
          <p:spPr>
            <a:xfrm>
              <a:off x="1416218"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7390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105.9</a:t>
              </a:r>
            </a:p>
          </p:txBody>
        </p:sp>
        <p:sp>
          <p:nvSpPr>
            <p:cNvPr id="109" name="tx109"/>
            <p:cNvSpPr/>
            <p:nvPr/>
          </p:nvSpPr>
          <p:spPr>
            <a:xfrm>
              <a:off x="1350915" y="32732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0" name="tx110"/>
            <p:cNvSpPr/>
            <p:nvPr/>
          </p:nvSpPr>
          <p:spPr>
            <a:xfrm>
              <a:off x="2670557" y="361904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1" name="tx111"/>
            <p:cNvSpPr/>
            <p:nvPr/>
          </p:nvSpPr>
          <p:spPr>
            <a:xfrm>
              <a:off x="2683631" y="30498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2" name="tx112"/>
            <p:cNvSpPr/>
            <p:nvPr/>
          </p:nvSpPr>
          <p:spPr>
            <a:xfrm>
              <a:off x="3964096" y="35649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148.1</a:t>
              </a:r>
            </a:p>
          </p:txBody>
        </p:sp>
        <p:sp>
          <p:nvSpPr>
            <p:cNvPr id="113" name="tx113"/>
            <p:cNvSpPr/>
            <p:nvPr/>
          </p:nvSpPr>
          <p:spPr>
            <a:xfrm>
              <a:off x="4055523" y="2940311"/>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4" name="tx114"/>
            <p:cNvSpPr/>
            <p:nvPr/>
          </p:nvSpPr>
          <p:spPr>
            <a:xfrm>
              <a:off x="5296811" y="36086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137.5</a:t>
              </a:r>
            </a:p>
          </p:txBody>
        </p:sp>
        <p:sp>
          <p:nvSpPr>
            <p:cNvPr id="115" name="tx115"/>
            <p:cNvSpPr/>
            <p:nvPr/>
          </p:nvSpPr>
          <p:spPr>
            <a:xfrm>
              <a:off x="5349062" y="30240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6" name="tx116"/>
            <p:cNvSpPr/>
            <p:nvPr/>
          </p:nvSpPr>
          <p:spPr>
            <a:xfrm>
              <a:off x="6389109" y="37769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96.8</a:t>
              </a:r>
            </a:p>
          </p:txBody>
        </p:sp>
        <p:sp>
          <p:nvSpPr>
            <p:cNvPr id="117" name="tx117"/>
            <p:cNvSpPr/>
            <p:nvPr/>
          </p:nvSpPr>
          <p:spPr>
            <a:xfrm>
              <a:off x="6389109" y="32288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a:t>
              </a:r>
            </a:p>
          </p:txBody>
        </p:sp>
        <p:sp>
          <p:nvSpPr>
            <p:cNvPr id="118" name="tx118"/>
            <p:cNvSpPr/>
            <p:nvPr/>
          </p:nvSpPr>
          <p:spPr>
            <a:xfrm>
              <a:off x="6655652" y="37819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95.6</a:t>
              </a:r>
            </a:p>
          </p:txBody>
        </p:sp>
        <p:sp>
          <p:nvSpPr>
            <p:cNvPr id="119" name="tx119"/>
            <p:cNvSpPr/>
            <p:nvPr/>
          </p:nvSpPr>
          <p:spPr>
            <a:xfrm>
              <a:off x="6655652" y="32408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20" name="tx120"/>
            <p:cNvSpPr/>
            <p:nvPr/>
          </p:nvSpPr>
          <p:spPr>
            <a:xfrm>
              <a:off x="6922195" y="37886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93.9</a:t>
              </a:r>
            </a:p>
          </p:txBody>
        </p:sp>
        <p:sp>
          <p:nvSpPr>
            <p:cNvPr id="121" name="tx121"/>
            <p:cNvSpPr/>
            <p:nvPr/>
          </p:nvSpPr>
          <p:spPr>
            <a:xfrm>
              <a:off x="6922195" y="32567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a:t>
              </a:r>
            </a:p>
          </p:txBody>
        </p:sp>
        <p:sp>
          <p:nvSpPr>
            <p:cNvPr id="122" name="tx122"/>
            <p:cNvSpPr/>
            <p:nvPr/>
          </p:nvSpPr>
          <p:spPr>
            <a:xfrm>
              <a:off x="7188738" y="37975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91.8</a:t>
              </a:r>
            </a:p>
          </p:txBody>
        </p:sp>
        <p:sp>
          <p:nvSpPr>
            <p:cNvPr id="123" name="tx123"/>
            <p:cNvSpPr/>
            <p:nvPr/>
          </p:nvSpPr>
          <p:spPr>
            <a:xfrm>
              <a:off x="7227915" y="327781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4" name="tx124"/>
            <p:cNvSpPr/>
            <p:nvPr/>
          </p:nvSpPr>
          <p:spPr>
            <a:xfrm>
              <a:off x="7455282" y="38070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89.5</a:t>
              </a:r>
            </a:p>
          </p:txBody>
        </p:sp>
        <p:sp>
          <p:nvSpPr>
            <p:cNvPr id="125" name="tx125"/>
            <p:cNvSpPr/>
            <p:nvPr/>
          </p:nvSpPr>
          <p:spPr>
            <a:xfrm>
              <a:off x="7455282" y="33001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26" name="tx126"/>
            <p:cNvSpPr/>
            <p:nvPr/>
          </p:nvSpPr>
          <p:spPr>
            <a:xfrm>
              <a:off x="7695699" y="37487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103.6</a:t>
              </a:r>
            </a:p>
          </p:txBody>
        </p:sp>
        <p:sp>
          <p:nvSpPr>
            <p:cNvPr id="127" name="tx127"/>
            <p:cNvSpPr/>
            <p:nvPr/>
          </p:nvSpPr>
          <p:spPr>
            <a:xfrm>
              <a:off x="7721825" y="3250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28" name="tx128"/>
            <p:cNvSpPr/>
            <p:nvPr/>
          </p:nvSpPr>
          <p:spPr>
            <a:xfrm>
              <a:off x="7962242" y="37337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107.2</a:t>
              </a:r>
            </a:p>
          </p:txBody>
        </p:sp>
        <p:sp>
          <p:nvSpPr>
            <p:cNvPr id="129" name="tx129"/>
            <p:cNvSpPr/>
            <p:nvPr/>
          </p:nvSpPr>
          <p:spPr>
            <a:xfrm>
              <a:off x="7988368" y="32412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3317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55386" y="25064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82906"/>
              <a:ext cx="129560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Libya, 2000-2025</a:t>
              </a:r>
            </a:p>
          </p:txBody>
        </p:sp>
        <p:sp>
          <p:nvSpPr>
            <p:cNvPr id="159" name="pl159"/>
            <p:cNvSpPr/>
            <p:nvPr/>
          </p:nvSpPr>
          <p:spPr>
            <a:xfrm>
              <a:off x="25361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0158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49557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77599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25571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40557"/>
              <a:ext cx="4799746" cy="124062"/>
            </a:xfrm>
            <a:prstGeom prst="rect">
              <a:avLst/>
            </a:prstGeom>
            <a:solidFill>
              <a:srgbClr val="80BD41">
                <a:alpha val="100000"/>
              </a:srgbClr>
            </a:solidFill>
          </p:spPr>
          <p:txBody>
            <a:bodyPr/>
            <a:lstStyle/>
            <a:p/>
          </p:txBody>
        </p:sp>
        <p:sp>
          <p:nvSpPr>
            <p:cNvPr id="169" name="rc169"/>
            <p:cNvSpPr/>
            <p:nvPr/>
          </p:nvSpPr>
          <p:spPr>
            <a:xfrm>
              <a:off x="6096020" y="5840557"/>
              <a:ext cx="1774983" cy="124062"/>
            </a:xfrm>
            <a:prstGeom prst="rect">
              <a:avLst/>
            </a:prstGeom>
            <a:solidFill>
              <a:srgbClr val="1CABE2">
                <a:alpha val="100000"/>
              </a:srgbClr>
            </a:solidFill>
          </p:spPr>
          <p:txBody>
            <a:bodyPr/>
            <a:lstStyle/>
            <a:p/>
          </p:txBody>
        </p:sp>
        <p:sp>
          <p:nvSpPr>
            <p:cNvPr id="170" name="rc170"/>
            <p:cNvSpPr/>
            <p:nvPr/>
          </p:nvSpPr>
          <p:spPr>
            <a:xfrm>
              <a:off x="1296273" y="5685479"/>
              <a:ext cx="5137484" cy="124062"/>
            </a:xfrm>
            <a:prstGeom prst="rect">
              <a:avLst/>
            </a:prstGeom>
            <a:solidFill>
              <a:srgbClr val="80BD41">
                <a:alpha val="100000"/>
              </a:srgbClr>
            </a:solidFill>
          </p:spPr>
          <p:txBody>
            <a:bodyPr/>
            <a:lstStyle/>
            <a:p/>
          </p:txBody>
        </p:sp>
        <p:sp>
          <p:nvSpPr>
            <p:cNvPr id="171" name="rc171"/>
            <p:cNvSpPr/>
            <p:nvPr/>
          </p:nvSpPr>
          <p:spPr>
            <a:xfrm>
              <a:off x="6433758" y="5685479"/>
              <a:ext cx="836161" cy="124062"/>
            </a:xfrm>
            <a:prstGeom prst="rect">
              <a:avLst/>
            </a:prstGeom>
            <a:solidFill>
              <a:srgbClr val="1CABE2">
                <a:alpha val="100000"/>
              </a:srgbClr>
            </a:solidFill>
          </p:spPr>
          <p:txBody>
            <a:bodyPr/>
            <a:lstStyle/>
            <a:p/>
          </p:txBody>
        </p:sp>
        <p:sp>
          <p:nvSpPr>
            <p:cNvPr id="172" name="rc172"/>
            <p:cNvSpPr/>
            <p:nvPr/>
          </p:nvSpPr>
          <p:spPr>
            <a:xfrm>
              <a:off x="1296273" y="5530401"/>
              <a:ext cx="5318008" cy="124062"/>
            </a:xfrm>
            <a:prstGeom prst="rect">
              <a:avLst/>
            </a:prstGeom>
            <a:solidFill>
              <a:srgbClr val="80BD41">
                <a:alpha val="100000"/>
              </a:srgbClr>
            </a:solidFill>
          </p:spPr>
          <p:txBody>
            <a:bodyPr/>
            <a:lstStyle/>
            <a:p/>
          </p:txBody>
        </p:sp>
        <p:sp>
          <p:nvSpPr>
            <p:cNvPr id="173" name="rc173"/>
            <p:cNvSpPr/>
            <p:nvPr/>
          </p:nvSpPr>
          <p:spPr>
            <a:xfrm>
              <a:off x="6614281" y="5530401"/>
              <a:ext cx="590669" cy="124062"/>
            </a:xfrm>
            <a:prstGeom prst="rect">
              <a:avLst/>
            </a:prstGeom>
            <a:solidFill>
              <a:srgbClr val="1CABE2">
                <a:alpha val="100000"/>
              </a:srgbClr>
            </a:solidFill>
          </p:spPr>
          <p:txBody>
            <a:bodyPr/>
            <a:lstStyle/>
            <a:p/>
          </p:txBody>
        </p:sp>
        <p:sp>
          <p:nvSpPr>
            <p:cNvPr id="174" name="tx174"/>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132.6</a:t>
              </a:r>
            </a:p>
          </p:txBody>
        </p:sp>
        <p:sp>
          <p:nvSpPr>
            <p:cNvPr id="175" name="tx175"/>
            <p:cNvSpPr/>
            <p:nvPr/>
          </p:nvSpPr>
          <p:spPr>
            <a:xfrm>
              <a:off x="742392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120.4</a:t>
              </a:r>
            </a:p>
          </p:txBody>
        </p:sp>
        <p:sp>
          <p:nvSpPr>
            <p:cNvPr id="176" name="tx176"/>
            <p:cNvSpPr/>
            <p:nvPr/>
          </p:nvSpPr>
          <p:spPr>
            <a:xfrm>
              <a:off x="735570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119.1</a:t>
              </a:r>
            </a:p>
          </p:txBody>
        </p:sp>
        <p:sp>
          <p:nvSpPr>
            <p:cNvPr id="177" name="tx177"/>
            <p:cNvSpPr/>
            <p:nvPr/>
          </p:nvSpPr>
          <p:spPr>
            <a:xfrm>
              <a:off x="3590653"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96.8</a:t>
              </a:r>
            </a:p>
          </p:txBody>
        </p:sp>
        <p:sp>
          <p:nvSpPr>
            <p:cNvPr id="178" name="tx178"/>
            <p:cNvSpPr/>
            <p:nvPr/>
          </p:nvSpPr>
          <p:spPr>
            <a:xfrm>
              <a:off x="6878018"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35.8</a:t>
              </a:r>
            </a:p>
          </p:txBody>
        </p:sp>
        <p:sp>
          <p:nvSpPr>
            <p:cNvPr id="179" name="tx179"/>
            <p:cNvSpPr/>
            <p:nvPr/>
          </p:nvSpPr>
          <p:spPr>
            <a:xfrm>
              <a:off x="3729377"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103.6</a:t>
              </a:r>
            </a:p>
          </p:txBody>
        </p:sp>
        <p:sp>
          <p:nvSpPr>
            <p:cNvPr id="180" name="tx180"/>
            <p:cNvSpPr/>
            <p:nvPr/>
          </p:nvSpPr>
          <p:spPr>
            <a:xfrm>
              <a:off x="6746345"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a:t>
              </a:r>
            </a:p>
          </p:txBody>
        </p:sp>
        <p:sp>
          <p:nvSpPr>
            <p:cNvPr id="181" name="tx181"/>
            <p:cNvSpPr/>
            <p:nvPr/>
          </p:nvSpPr>
          <p:spPr>
            <a:xfrm>
              <a:off x="3819639"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107.2</a:t>
              </a:r>
            </a:p>
          </p:txBody>
        </p:sp>
        <p:sp>
          <p:nvSpPr>
            <p:cNvPr id="182" name="tx182"/>
            <p:cNvSpPr/>
            <p:nvPr/>
          </p:nvSpPr>
          <p:spPr>
            <a:xfrm>
              <a:off x="6804122"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183" name="tx18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69829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8" name="tx188"/>
            <p:cNvSpPr/>
            <p:nvPr/>
          </p:nvSpPr>
          <p:spPr>
            <a:xfrm>
              <a:off x="613917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(90%) was higher than in 2019 (73%).
The number of children vaccinated with DTP3 increased 11% compared to in 2019.
The number of surviving infants decreased approximately 10%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38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276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714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151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557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995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432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953154"/>
              <a:ext cx="239888" cy="258855"/>
            </a:xfrm>
            <a:prstGeom prst="rect">
              <a:avLst/>
            </a:prstGeom>
            <a:solidFill>
              <a:srgbClr val="E2231A">
                <a:alpha val="90196"/>
              </a:srgbClr>
            </a:solidFill>
          </p:spPr>
          <p:txBody>
            <a:bodyPr/>
            <a:lstStyle/>
            <a:p/>
          </p:txBody>
        </p:sp>
        <p:sp>
          <p:nvSpPr>
            <p:cNvPr id="25" name="rc25"/>
            <p:cNvSpPr/>
            <p:nvPr/>
          </p:nvSpPr>
          <p:spPr>
            <a:xfrm>
              <a:off x="1562816" y="3943704"/>
              <a:ext cx="239888" cy="268304"/>
            </a:xfrm>
            <a:prstGeom prst="rect">
              <a:avLst/>
            </a:prstGeom>
            <a:solidFill>
              <a:srgbClr val="E2231A">
                <a:alpha val="90196"/>
              </a:srgbClr>
            </a:solidFill>
          </p:spPr>
          <p:txBody>
            <a:bodyPr/>
            <a:lstStyle/>
            <a:p/>
          </p:txBody>
        </p:sp>
        <p:sp>
          <p:nvSpPr>
            <p:cNvPr id="26" name="rc26"/>
            <p:cNvSpPr/>
            <p:nvPr/>
          </p:nvSpPr>
          <p:spPr>
            <a:xfrm>
              <a:off x="1829360" y="3853077"/>
              <a:ext cx="239888" cy="358932"/>
            </a:xfrm>
            <a:prstGeom prst="rect">
              <a:avLst/>
            </a:prstGeom>
            <a:solidFill>
              <a:srgbClr val="E2231A">
                <a:alpha val="90196"/>
              </a:srgbClr>
            </a:solidFill>
          </p:spPr>
          <p:txBody>
            <a:bodyPr/>
            <a:lstStyle/>
            <a:p/>
          </p:txBody>
        </p:sp>
        <p:sp>
          <p:nvSpPr>
            <p:cNvPr id="27" name="rc27"/>
            <p:cNvSpPr/>
            <p:nvPr/>
          </p:nvSpPr>
          <p:spPr>
            <a:xfrm>
              <a:off x="2095903" y="4046078"/>
              <a:ext cx="239888" cy="165931"/>
            </a:xfrm>
            <a:prstGeom prst="rect">
              <a:avLst/>
            </a:prstGeom>
            <a:solidFill>
              <a:srgbClr val="E2231A">
                <a:alpha val="90196"/>
              </a:srgbClr>
            </a:solidFill>
          </p:spPr>
          <p:txBody>
            <a:bodyPr/>
            <a:lstStyle/>
            <a:p/>
          </p:txBody>
        </p:sp>
        <p:sp>
          <p:nvSpPr>
            <p:cNvPr id="28" name="rc28"/>
            <p:cNvSpPr/>
            <p:nvPr/>
          </p:nvSpPr>
          <p:spPr>
            <a:xfrm>
              <a:off x="2362446" y="4168796"/>
              <a:ext cx="239888" cy="43213"/>
            </a:xfrm>
            <a:prstGeom prst="rect">
              <a:avLst/>
            </a:prstGeom>
            <a:solidFill>
              <a:srgbClr val="E2231A">
                <a:alpha val="90196"/>
              </a:srgbClr>
            </a:solidFill>
          </p:spPr>
          <p:txBody>
            <a:bodyPr/>
            <a:lstStyle/>
            <a:p/>
          </p:txBody>
        </p:sp>
        <p:sp>
          <p:nvSpPr>
            <p:cNvPr id="29" name="rc29"/>
            <p:cNvSpPr/>
            <p:nvPr/>
          </p:nvSpPr>
          <p:spPr>
            <a:xfrm>
              <a:off x="2628989" y="4076462"/>
              <a:ext cx="239888" cy="135546"/>
            </a:xfrm>
            <a:prstGeom prst="rect">
              <a:avLst/>
            </a:prstGeom>
            <a:solidFill>
              <a:srgbClr val="E2231A">
                <a:alpha val="90196"/>
              </a:srgbClr>
            </a:solidFill>
          </p:spPr>
          <p:txBody>
            <a:bodyPr/>
            <a:lstStyle/>
            <a:p/>
          </p:txBody>
        </p:sp>
        <p:sp>
          <p:nvSpPr>
            <p:cNvPr id="30" name="rc30"/>
            <p:cNvSpPr/>
            <p:nvPr/>
          </p:nvSpPr>
          <p:spPr>
            <a:xfrm>
              <a:off x="2895532" y="4119577"/>
              <a:ext cx="239888" cy="92431"/>
            </a:xfrm>
            <a:prstGeom prst="rect">
              <a:avLst/>
            </a:prstGeom>
            <a:solidFill>
              <a:srgbClr val="E2231A">
                <a:alpha val="90196"/>
              </a:srgbClr>
            </a:solidFill>
          </p:spPr>
          <p:txBody>
            <a:bodyPr/>
            <a:lstStyle/>
            <a:p/>
          </p:txBody>
        </p:sp>
        <p:sp>
          <p:nvSpPr>
            <p:cNvPr id="31" name="rc31"/>
            <p:cNvSpPr/>
            <p:nvPr/>
          </p:nvSpPr>
          <p:spPr>
            <a:xfrm>
              <a:off x="3162075" y="4118429"/>
              <a:ext cx="239888" cy="93580"/>
            </a:xfrm>
            <a:prstGeom prst="rect">
              <a:avLst/>
            </a:prstGeom>
            <a:solidFill>
              <a:srgbClr val="E2231A">
                <a:alpha val="90196"/>
              </a:srgbClr>
            </a:solidFill>
          </p:spPr>
          <p:txBody>
            <a:bodyPr/>
            <a:lstStyle/>
            <a:p/>
          </p:txBody>
        </p:sp>
        <p:sp>
          <p:nvSpPr>
            <p:cNvPr id="32" name="rc32"/>
            <p:cNvSpPr/>
            <p:nvPr/>
          </p:nvSpPr>
          <p:spPr>
            <a:xfrm>
              <a:off x="3428618" y="4117445"/>
              <a:ext cx="239888" cy="94564"/>
            </a:xfrm>
            <a:prstGeom prst="rect">
              <a:avLst/>
            </a:prstGeom>
            <a:solidFill>
              <a:srgbClr val="E2231A">
                <a:alpha val="90196"/>
              </a:srgbClr>
            </a:solidFill>
          </p:spPr>
          <p:txBody>
            <a:bodyPr/>
            <a:lstStyle/>
            <a:p/>
          </p:txBody>
        </p:sp>
        <p:sp>
          <p:nvSpPr>
            <p:cNvPr id="33" name="rc33"/>
            <p:cNvSpPr/>
            <p:nvPr/>
          </p:nvSpPr>
          <p:spPr>
            <a:xfrm>
              <a:off x="3695161" y="4116526"/>
              <a:ext cx="239888" cy="95483"/>
            </a:xfrm>
            <a:prstGeom prst="rect">
              <a:avLst/>
            </a:prstGeom>
            <a:solidFill>
              <a:srgbClr val="E2231A">
                <a:alpha val="90196"/>
              </a:srgbClr>
            </a:solidFill>
          </p:spPr>
          <p:txBody>
            <a:bodyPr/>
            <a:lstStyle/>
            <a:p/>
          </p:txBody>
        </p:sp>
        <p:sp>
          <p:nvSpPr>
            <p:cNvPr id="34" name="rc34"/>
            <p:cNvSpPr/>
            <p:nvPr/>
          </p:nvSpPr>
          <p:spPr>
            <a:xfrm>
              <a:off x="3961705" y="4112851"/>
              <a:ext cx="239888" cy="99158"/>
            </a:xfrm>
            <a:prstGeom prst="rect">
              <a:avLst/>
            </a:prstGeom>
            <a:solidFill>
              <a:srgbClr val="E2231A">
                <a:alpha val="90196"/>
              </a:srgbClr>
            </a:solidFill>
          </p:spPr>
          <p:txBody>
            <a:bodyPr/>
            <a:lstStyle/>
            <a:p/>
          </p:txBody>
        </p:sp>
        <p:sp>
          <p:nvSpPr>
            <p:cNvPr id="35" name="rc35"/>
            <p:cNvSpPr/>
            <p:nvPr/>
          </p:nvSpPr>
          <p:spPr>
            <a:xfrm>
              <a:off x="4228248" y="4109701"/>
              <a:ext cx="239888" cy="102308"/>
            </a:xfrm>
            <a:prstGeom prst="rect">
              <a:avLst/>
            </a:prstGeom>
            <a:solidFill>
              <a:srgbClr val="E2231A">
                <a:alpha val="90196"/>
              </a:srgbClr>
            </a:solidFill>
          </p:spPr>
          <p:txBody>
            <a:bodyPr/>
            <a:lstStyle/>
            <a:p/>
          </p:txBody>
        </p:sp>
        <p:sp>
          <p:nvSpPr>
            <p:cNvPr id="36" name="rc36"/>
            <p:cNvSpPr/>
            <p:nvPr/>
          </p:nvSpPr>
          <p:spPr>
            <a:xfrm>
              <a:off x="4494791" y="4121448"/>
              <a:ext cx="239888" cy="90561"/>
            </a:xfrm>
            <a:prstGeom prst="rect">
              <a:avLst/>
            </a:prstGeom>
            <a:solidFill>
              <a:srgbClr val="E2231A">
                <a:alpha val="90196"/>
              </a:srgbClr>
            </a:solidFill>
          </p:spPr>
          <p:txBody>
            <a:bodyPr/>
            <a:lstStyle/>
            <a:p/>
          </p:txBody>
        </p:sp>
        <p:sp>
          <p:nvSpPr>
            <p:cNvPr id="37" name="rc37"/>
            <p:cNvSpPr/>
            <p:nvPr/>
          </p:nvSpPr>
          <p:spPr>
            <a:xfrm>
              <a:off x="4761334" y="4027506"/>
              <a:ext cx="239888" cy="184502"/>
            </a:xfrm>
            <a:prstGeom prst="rect">
              <a:avLst/>
            </a:prstGeom>
            <a:solidFill>
              <a:srgbClr val="E2231A">
                <a:alpha val="90196"/>
              </a:srgbClr>
            </a:solidFill>
          </p:spPr>
          <p:txBody>
            <a:bodyPr/>
            <a:lstStyle/>
            <a:p/>
          </p:txBody>
        </p:sp>
        <p:sp>
          <p:nvSpPr>
            <p:cNvPr id="38" name="rc38"/>
            <p:cNvSpPr/>
            <p:nvPr/>
          </p:nvSpPr>
          <p:spPr>
            <a:xfrm>
              <a:off x="5027877" y="3881558"/>
              <a:ext cx="239888" cy="330451"/>
            </a:xfrm>
            <a:prstGeom prst="rect">
              <a:avLst/>
            </a:prstGeom>
            <a:solidFill>
              <a:srgbClr val="E2231A">
                <a:alpha val="90196"/>
              </a:srgbClr>
            </a:solidFill>
          </p:spPr>
          <p:txBody>
            <a:bodyPr/>
            <a:lstStyle/>
            <a:p/>
          </p:txBody>
        </p:sp>
        <p:sp>
          <p:nvSpPr>
            <p:cNvPr id="39" name="rc39"/>
            <p:cNvSpPr/>
            <p:nvPr/>
          </p:nvSpPr>
          <p:spPr>
            <a:xfrm>
              <a:off x="5294420" y="4119020"/>
              <a:ext cx="239888" cy="92989"/>
            </a:xfrm>
            <a:prstGeom prst="rect">
              <a:avLst/>
            </a:prstGeom>
            <a:solidFill>
              <a:srgbClr val="E2231A">
                <a:alpha val="90196"/>
              </a:srgbClr>
            </a:solidFill>
          </p:spPr>
          <p:txBody>
            <a:bodyPr/>
            <a:lstStyle/>
            <a:p/>
          </p:txBody>
        </p:sp>
        <p:sp>
          <p:nvSpPr>
            <p:cNvPr id="40" name="rc40"/>
            <p:cNvSpPr/>
            <p:nvPr/>
          </p:nvSpPr>
          <p:spPr>
            <a:xfrm>
              <a:off x="5560963" y="4074625"/>
              <a:ext cx="239888" cy="137384"/>
            </a:xfrm>
            <a:prstGeom prst="rect">
              <a:avLst/>
            </a:prstGeom>
            <a:solidFill>
              <a:srgbClr val="E2231A">
                <a:alpha val="90196"/>
              </a:srgbClr>
            </a:solidFill>
          </p:spPr>
          <p:txBody>
            <a:bodyPr/>
            <a:lstStyle/>
            <a:p/>
          </p:txBody>
        </p:sp>
        <p:sp>
          <p:nvSpPr>
            <p:cNvPr id="41" name="rc41"/>
            <p:cNvSpPr/>
            <p:nvPr/>
          </p:nvSpPr>
          <p:spPr>
            <a:xfrm>
              <a:off x="5827506" y="3987344"/>
              <a:ext cx="239888" cy="224664"/>
            </a:xfrm>
            <a:prstGeom prst="rect">
              <a:avLst/>
            </a:prstGeom>
            <a:solidFill>
              <a:srgbClr val="E2231A">
                <a:alpha val="90196"/>
              </a:srgbClr>
            </a:solidFill>
          </p:spPr>
          <p:txBody>
            <a:bodyPr/>
            <a:lstStyle/>
            <a:p/>
          </p:txBody>
        </p:sp>
        <p:sp>
          <p:nvSpPr>
            <p:cNvPr id="42" name="rc42"/>
            <p:cNvSpPr/>
            <p:nvPr/>
          </p:nvSpPr>
          <p:spPr>
            <a:xfrm>
              <a:off x="6094049" y="3018598"/>
              <a:ext cx="239888" cy="1193410"/>
            </a:xfrm>
            <a:prstGeom prst="rect">
              <a:avLst/>
            </a:prstGeom>
            <a:solidFill>
              <a:srgbClr val="E2231A">
                <a:alpha val="90196"/>
              </a:srgbClr>
            </a:solidFill>
          </p:spPr>
          <p:txBody>
            <a:bodyPr/>
            <a:lstStyle/>
            <a:p/>
          </p:txBody>
        </p:sp>
        <p:sp>
          <p:nvSpPr>
            <p:cNvPr id="43" name="rc43"/>
            <p:cNvSpPr/>
            <p:nvPr/>
          </p:nvSpPr>
          <p:spPr>
            <a:xfrm>
              <a:off x="6360593" y="3037531"/>
              <a:ext cx="239888" cy="1174478"/>
            </a:xfrm>
            <a:prstGeom prst="rect">
              <a:avLst/>
            </a:prstGeom>
            <a:solidFill>
              <a:srgbClr val="E2231A">
                <a:alpha val="90196"/>
              </a:srgbClr>
            </a:solidFill>
          </p:spPr>
          <p:txBody>
            <a:bodyPr/>
            <a:lstStyle/>
            <a:p/>
          </p:txBody>
        </p:sp>
        <p:sp>
          <p:nvSpPr>
            <p:cNvPr id="44" name="rc44"/>
            <p:cNvSpPr/>
            <p:nvPr/>
          </p:nvSpPr>
          <p:spPr>
            <a:xfrm>
              <a:off x="6627136" y="3052296"/>
              <a:ext cx="239888" cy="1159712"/>
            </a:xfrm>
            <a:prstGeom prst="rect">
              <a:avLst/>
            </a:prstGeom>
            <a:solidFill>
              <a:srgbClr val="E2231A">
                <a:alpha val="90196"/>
              </a:srgbClr>
            </a:solidFill>
          </p:spPr>
          <p:txBody>
            <a:bodyPr/>
            <a:lstStyle/>
            <a:p/>
          </p:txBody>
        </p:sp>
        <p:sp>
          <p:nvSpPr>
            <p:cNvPr id="45" name="rc45"/>
            <p:cNvSpPr/>
            <p:nvPr/>
          </p:nvSpPr>
          <p:spPr>
            <a:xfrm>
              <a:off x="6893679" y="3072049"/>
              <a:ext cx="239888" cy="1139959"/>
            </a:xfrm>
            <a:prstGeom prst="rect">
              <a:avLst/>
            </a:prstGeom>
            <a:solidFill>
              <a:srgbClr val="E2231A">
                <a:alpha val="90196"/>
              </a:srgbClr>
            </a:solidFill>
          </p:spPr>
          <p:txBody>
            <a:bodyPr/>
            <a:lstStyle/>
            <a:p/>
          </p:txBody>
        </p:sp>
        <p:sp>
          <p:nvSpPr>
            <p:cNvPr id="46" name="rc46"/>
            <p:cNvSpPr/>
            <p:nvPr/>
          </p:nvSpPr>
          <p:spPr>
            <a:xfrm>
              <a:off x="7160222" y="3098135"/>
              <a:ext cx="239888" cy="1113874"/>
            </a:xfrm>
            <a:prstGeom prst="rect">
              <a:avLst/>
            </a:prstGeom>
            <a:solidFill>
              <a:srgbClr val="E2231A">
                <a:alpha val="90196"/>
              </a:srgbClr>
            </a:solidFill>
          </p:spPr>
          <p:txBody>
            <a:bodyPr/>
            <a:lstStyle/>
            <a:p/>
          </p:txBody>
        </p:sp>
        <p:sp>
          <p:nvSpPr>
            <p:cNvPr id="47" name="rc47"/>
            <p:cNvSpPr/>
            <p:nvPr/>
          </p:nvSpPr>
          <p:spPr>
            <a:xfrm>
              <a:off x="7426765" y="3125763"/>
              <a:ext cx="239888" cy="1086246"/>
            </a:xfrm>
            <a:prstGeom prst="rect">
              <a:avLst/>
            </a:prstGeom>
            <a:solidFill>
              <a:srgbClr val="E2231A">
                <a:alpha val="90196"/>
              </a:srgbClr>
            </a:solidFill>
          </p:spPr>
          <p:txBody>
            <a:bodyPr/>
            <a:lstStyle/>
            <a:p/>
          </p:txBody>
        </p:sp>
        <p:sp>
          <p:nvSpPr>
            <p:cNvPr id="48" name="rc48"/>
            <p:cNvSpPr/>
            <p:nvPr/>
          </p:nvSpPr>
          <p:spPr>
            <a:xfrm>
              <a:off x="7693308" y="3777248"/>
              <a:ext cx="239888" cy="434761"/>
            </a:xfrm>
            <a:prstGeom prst="rect">
              <a:avLst/>
            </a:prstGeom>
            <a:solidFill>
              <a:srgbClr val="E2231A">
                <a:alpha val="90196"/>
              </a:srgbClr>
            </a:solidFill>
          </p:spPr>
          <p:txBody>
            <a:bodyPr/>
            <a:lstStyle/>
            <a:p/>
          </p:txBody>
        </p:sp>
        <p:sp>
          <p:nvSpPr>
            <p:cNvPr id="49" name="rc49"/>
            <p:cNvSpPr/>
            <p:nvPr/>
          </p:nvSpPr>
          <p:spPr>
            <a:xfrm>
              <a:off x="7959851" y="3938356"/>
              <a:ext cx="239888" cy="273653"/>
            </a:xfrm>
            <a:prstGeom prst="rect">
              <a:avLst/>
            </a:prstGeom>
            <a:solidFill>
              <a:srgbClr val="E2231A">
                <a:alpha val="90196"/>
              </a:srgbClr>
            </a:solidFill>
          </p:spPr>
          <p:txBody>
            <a:bodyPr/>
            <a:lstStyle/>
            <a:p/>
          </p:txBody>
        </p:sp>
        <p:sp>
          <p:nvSpPr>
            <p:cNvPr id="50" name="rc50"/>
            <p:cNvSpPr/>
            <p:nvPr/>
          </p:nvSpPr>
          <p:spPr>
            <a:xfrm>
              <a:off x="1562816" y="3522265"/>
              <a:ext cx="239888" cy="421439"/>
            </a:xfrm>
            <a:prstGeom prst="rect">
              <a:avLst/>
            </a:prstGeom>
            <a:solidFill>
              <a:srgbClr val="B3B3B3">
                <a:alpha val="90196"/>
              </a:srgbClr>
            </a:solidFill>
          </p:spPr>
          <p:txBody>
            <a:bodyPr/>
            <a:lstStyle/>
            <a:p/>
          </p:txBody>
        </p:sp>
        <p:sp>
          <p:nvSpPr>
            <p:cNvPr id="51" name="rc51"/>
            <p:cNvSpPr/>
            <p:nvPr/>
          </p:nvSpPr>
          <p:spPr>
            <a:xfrm>
              <a:off x="1829360" y="3690919"/>
              <a:ext cx="239888" cy="162157"/>
            </a:xfrm>
            <a:prstGeom prst="rect">
              <a:avLst/>
            </a:prstGeom>
            <a:solidFill>
              <a:srgbClr val="B3B3B3">
                <a:alpha val="90196"/>
              </a:srgbClr>
            </a:solidFill>
          </p:spPr>
          <p:txBody>
            <a:bodyPr/>
            <a:lstStyle/>
            <a:p/>
          </p:txBody>
        </p:sp>
        <p:sp>
          <p:nvSpPr>
            <p:cNvPr id="52" name="rc52"/>
            <p:cNvSpPr/>
            <p:nvPr/>
          </p:nvSpPr>
          <p:spPr>
            <a:xfrm>
              <a:off x="2095903" y="3827090"/>
              <a:ext cx="239888" cy="218988"/>
            </a:xfrm>
            <a:prstGeom prst="rect">
              <a:avLst/>
            </a:prstGeom>
            <a:solidFill>
              <a:srgbClr val="B3B3B3">
                <a:alpha val="90196"/>
              </a:srgbClr>
            </a:solidFill>
          </p:spPr>
          <p:txBody>
            <a:bodyPr/>
            <a:lstStyle/>
            <a:p/>
          </p:txBody>
        </p:sp>
        <p:sp>
          <p:nvSpPr>
            <p:cNvPr id="53" name="rc53"/>
            <p:cNvSpPr/>
            <p:nvPr/>
          </p:nvSpPr>
          <p:spPr>
            <a:xfrm>
              <a:off x="2362446" y="4011428"/>
              <a:ext cx="239888" cy="157367"/>
            </a:xfrm>
            <a:prstGeom prst="rect">
              <a:avLst/>
            </a:prstGeom>
            <a:solidFill>
              <a:srgbClr val="B3B3B3">
                <a:alpha val="90196"/>
              </a:srgbClr>
            </a:solidFill>
          </p:spPr>
          <p:txBody>
            <a:bodyPr/>
            <a:lstStyle/>
            <a:p/>
          </p:txBody>
        </p:sp>
        <p:sp>
          <p:nvSpPr>
            <p:cNvPr id="54" name="rc54"/>
            <p:cNvSpPr/>
            <p:nvPr/>
          </p:nvSpPr>
          <p:spPr>
            <a:xfrm>
              <a:off x="2628989" y="4003094"/>
              <a:ext cx="239888" cy="73367"/>
            </a:xfrm>
            <a:prstGeom prst="rect">
              <a:avLst/>
            </a:prstGeom>
            <a:solidFill>
              <a:srgbClr val="B3B3B3">
                <a:alpha val="90196"/>
              </a:srgbClr>
            </a:solidFill>
          </p:spPr>
          <p:txBody>
            <a:bodyPr/>
            <a:lstStyle/>
            <a:p/>
          </p:txBody>
        </p:sp>
        <p:sp>
          <p:nvSpPr>
            <p:cNvPr id="55" name="rc55"/>
            <p:cNvSpPr/>
            <p:nvPr/>
          </p:nvSpPr>
          <p:spPr>
            <a:xfrm>
              <a:off x="2895532" y="4038827"/>
              <a:ext cx="239888" cy="80750"/>
            </a:xfrm>
            <a:prstGeom prst="rect">
              <a:avLst/>
            </a:prstGeom>
            <a:solidFill>
              <a:srgbClr val="B3B3B3">
                <a:alpha val="90196"/>
              </a:srgbClr>
            </a:solidFill>
          </p:spPr>
          <p:txBody>
            <a:bodyPr/>
            <a:lstStyle/>
            <a:p/>
          </p:txBody>
        </p:sp>
        <p:sp>
          <p:nvSpPr>
            <p:cNvPr id="56" name="rc56"/>
            <p:cNvSpPr/>
            <p:nvPr/>
          </p:nvSpPr>
          <p:spPr>
            <a:xfrm>
              <a:off x="3162075" y="4078497"/>
              <a:ext cx="239888" cy="39932"/>
            </a:xfrm>
            <a:prstGeom prst="rect">
              <a:avLst/>
            </a:prstGeom>
            <a:solidFill>
              <a:srgbClr val="B3B3B3">
                <a:alpha val="90196"/>
              </a:srgbClr>
            </a:solidFill>
          </p:spPr>
          <p:txBody>
            <a:bodyPr/>
            <a:lstStyle/>
            <a:p/>
          </p:txBody>
        </p:sp>
        <p:sp>
          <p:nvSpPr>
            <p:cNvPr id="57" name="rc57"/>
            <p:cNvSpPr/>
            <p:nvPr/>
          </p:nvSpPr>
          <p:spPr>
            <a:xfrm>
              <a:off x="3428618" y="4075182"/>
              <a:ext cx="239888" cy="42262"/>
            </a:xfrm>
            <a:prstGeom prst="rect">
              <a:avLst/>
            </a:prstGeom>
            <a:solidFill>
              <a:srgbClr val="B3B3B3">
                <a:alpha val="90196"/>
              </a:srgbClr>
            </a:solidFill>
          </p:spPr>
          <p:txBody>
            <a:bodyPr/>
            <a:lstStyle/>
            <a:p/>
          </p:txBody>
        </p:sp>
        <p:sp>
          <p:nvSpPr>
            <p:cNvPr id="58" name="rc58"/>
            <p:cNvSpPr/>
            <p:nvPr/>
          </p:nvSpPr>
          <p:spPr>
            <a:xfrm>
              <a:off x="3695161" y="4072656"/>
              <a:ext cx="239888" cy="43869"/>
            </a:xfrm>
            <a:prstGeom prst="rect">
              <a:avLst/>
            </a:prstGeom>
            <a:solidFill>
              <a:srgbClr val="B3B3B3">
                <a:alpha val="90196"/>
              </a:srgbClr>
            </a:solidFill>
          </p:spPr>
          <p:txBody>
            <a:bodyPr/>
            <a:lstStyle/>
            <a:p/>
          </p:txBody>
        </p:sp>
        <p:sp>
          <p:nvSpPr>
            <p:cNvPr id="59" name="rc59"/>
            <p:cNvSpPr/>
            <p:nvPr/>
          </p:nvSpPr>
          <p:spPr>
            <a:xfrm>
              <a:off x="3961705" y="4070983"/>
              <a:ext cx="239888" cy="41868"/>
            </a:xfrm>
            <a:prstGeom prst="rect">
              <a:avLst/>
            </a:prstGeom>
            <a:solidFill>
              <a:srgbClr val="B3B3B3">
                <a:alpha val="90196"/>
              </a:srgbClr>
            </a:solidFill>
          </p:spPr>
          <p:txBody>
            <a:bodyPr/>
            <a:lstStyle/>
            <a:p/>
          </p:txBody>
        </p:sp>
        <p:sp>
          <p:nvSpPr>
            <p:cNvPr id="60" name="rc60"/>
            <p:cNvSpPr/>
            <p:nvPr/>
          </p:nvSpPr>
          <p:spPr>
            <a:xfrm>
              <a:off x="4228248" y="4072951"/>
              <a:ext cx="239888" cy="36749"/>
            </a:xfrm>
            <a:prstGeom prst="rect">
              <a:avLst/>
            </a:prstGeom>
            <a:solidFill>
              <a:srgbClr val="B3B3B3">
                <a:alpha val="90196"/>
              </a:srgbClr>
            </a:solidFill>
          </p:spPr>
          <p:txBody>
            <a:bodyPr/>
            <a:lstStyle/>
            <a:p/>
          </p:txBody>
        </p:sp>
        <p:sp>
          <p:nvSpPr>
            <p:cNvPr id="61" name="rc61"/>
            <p:cNvSpPr/>
            <p:nvPr/>
          </p:nvSpPr>
          <p:spPr>
            <a:xfrm>
              <a:off x="4494791" y="4073476"/>
              <a:ext cx="239888" cy="47971"/>
            </a:xfrm>
            <a:prstGeom prst="rect">
              <a:avLst/>
            </a:prstGeom>
            <a:solidFill>
              <a:srgbClr val="B3B3B3">
                <a:alpha val="90196"/>
              </a:srgbClr>
            </a:solidFill>
          </p:spPr>
          <p:txBody>
            <a:bodyPr/>
            <a:lstStyle/>
            <a:p/>
          </p:txBody>
        </p:sp>
        <p:sp>
          <p:nvSpPr>
            <p:cNvPr id="62" name="rc62"/>
            <p:cNvSpPr/>
            <p:nvPr/>
          </p:nvSpPr>
          <p:spPr>
            <a:xfrm>
              <a:off x="4761334" y="3974449"/>
              <a:ext cx="239888" cy="53057"/>
            </a:xfrm>
            <a:prstGeom prst="rect">
              <a:avLst/>
            </a:prstGeom>
            <a:solidFill>
              <a:srgbClr val="B3B3B3">
                <a:alpha val="90196"/>
              </a:srgbClr>
            </a:solidFill>
          </p:spPr>
          <p:txBody>
            <a:bodyPr/>
            <a:lstStyle/>
            <a:p/>
          </p:txBody>
        </p:sp>
        <p:sp>
          <p:nvSpPr>
            <p:cNvPr id="63" name="rc63"/>
            <p:cNvSpPr/>
            <p:nvPr/>
          </p:nvSpPr>
          <p:spPr>
            <a:xfrm>
              <a:off x="5027877" y="3838312"/>
              <a:ext cx="239888" cy="43246"/>
            </a:xfrm>
            <a:prstGeom prst="rect">
              <a:avLst/>
            </a:prstGeom>
            <a:solidFill>
              <a:srgbClr val="B3B3B3">
                <a:alpha val="90196"/>
              </a:srgbClr>
            </a:solidFill>
          </p:spPr>
          <p:txBody>
            <a:bodyPr/>
            <a:lstStyle/>
            <a:p/>
          </p:txBody>
        </p:sp>
        <p:sp>
          <p:nvSpPr>
            <p:cNvPr id="64" name="rc64"/>
            <p:cNvSpPr/>
            <p:nvPr/>
          </p:nvSpPr>
          <p:spPr>
            <a:xfrm>
              <a:off x="5294420" y="4074920"/>
              <a:ext cx="239888" cy="44099"/>
            </a:xfrm>
            <a:prstGeom prst="rect">
              <a:avLst/>
            </a:prstGeom>
            <a:solidFill>
              <a:srgbClr val="B3B3B3">
                <a:alpha val="90196"/>
              </a:srgbClr>
            </a:solidFill>
          </p:spPr>
          <p:txBody>
            <a:bodyPr/>
            <a:lstStyle/>
            <a:p/>
          </p:txBody>
        </p:sp>
        <p:sp>
          <p:nvSpPr>
            <p:cNvPr id="65" name="rc65"/>
            <p:cNvSpPr/>
            <p:nvPr/>
          </p:nvSpPr>
          <p:spPr>
            <a:xfrm>
              <a:off x="5560963" y="4025735"/>
              <a:ext cx="239888" cy="48890"/>
            </a:xfrm>
            <a:prstGeom prst="rect">
              <a:avLst/>
            </a:prstGeom>
            <a:solidFill>
              <a:srgbClr val="B3B3B3">
                <a:alpha val="90196"/>
              </a:srgbClr>
            </a:solidFill>
          </p:spPr>
          <p:txBody>
            <a:bodyPr/>
            <a:lstStyle/>
            <a:p/>
          </p:txBody>
        </p:sp>
        <p:sp>
          <p:nvSpPr>
            <p:cNvPr id="66" name="rc66"/>
            <p:cNvSpPr/>
            <p:nvPr/>
          </p:nvSpPr>
          <p:spPr>
            <a:xfrm>
              <a:off x="5827506" y="3931826"/>
              <a:ext cx="239888" cy="55518"/>
            </a:xfrm>
            <a:prstGeom prst="rect">
              <a:avLst/>
            </a:prstGeom>
            <a:solidFill>
              <a:srgbClr val="B3B3B3">
                <a:alpha val="90196"/>
              </a:srgbClr>
            </a:solidFill>
          </p:spPr>
          <p:txBody>
            <a:bodyPr/>
            <a:lstStyle/>
            <a:p/>
          </p:txBody>
        </p:sp>
        <p:sp>
          <p:nvSpPr>
            <p:cNvPr id="67" name="rc67"/>
            <p:cNvSpPr/>
            <p:nvPr/>
          </p:nvSpPr>
          <p:spPr>
            <a:xfrm>
              <a:off x="6094049" y="2923049"/>
              <a:ext cx="239888" cy="95548"/>
            </a:xfrm>
            <a:prstGeom prst="rect">
              <a:avLst/>
            </a:prstGeom>
            <a:solidFill>
              <a:srgbClr val="B3B3B3">
                <a:alpha val="90196"/>
              </a:srgbClr>
            </a:solidFill>
          </p:spPr>
          <p:txBody>
            <a:bodyPr/>
            <a:lstStyle/>
            <a:p/>
          </p:txBody>
        </p:sp>
        <p:sp>
          <p:nvSpPr>
            <p:cNvPr id="68" name="rc68"/>
            <p:cNvSpPr/>
            <p:nvPr/>
          </p:nvSpPr>
          <p:spPr>
            <a:xfrm>
              <a:off x="6360593" y="2943951"/>
              <a:ext cx="239888" cy="93580"/>
            </a:xfrm>
            <a:prstGeom prst="rect">
              <a:avLst/>
            </a:prstGeom>
            <a:solidFill>
              <a:srgbClr val="B3B3B3">
                <a:alpha val="90196"/>
              </a:srgbClr>
            </a:solidFill>
          </p:spPr>
          <p:txBody>
            <a:bodyPr/>
            <a:lstStyle/>
            <a:p/>
          </p:txBody>
        </p:sp>
        <p:sp>
          <p:nvSpPr>
            <p:cNvPr id="69" name="rc69"/>
            <p:cNvSpPr/>
            <p:nvPr/>
          </p:nvSpPr>
          <p:spPr>
            <a:xfrm>
              <a:off x="6627136" y="2966329"/>
              <a:ext cx="239888" cy="85967"/>
            </a:xfrm>
            <a:prstGeom prst="rect">
              <a:avLst/>
            </a:prstGeom>
            <a:solidFill>
              <a:srgbClr val="B3B3B3">
                <a:alpha val="90196"/>
              </a:srgbClr>
            </a:solidFill>
          </p:spPr>
          <p:txBody>
            <a:bodyPr/>
            <a:lstStyle/>
            <a:p/>
          </p:txBody>
        </p:sp>
        <p:sp>
          <p:nvSpPr>
            <p:cNvPr id="70" name="rc70"/>
            <p:cNvSpPr/>
            <p:nvPr/>
          </p:nvSpPr>
          <p:spPr>
            <a:xfrm>
              <a:off x="6893679" y="2986902"/>
              <a:ext cx="239888" cy="85147"/>
            </a:xfrm>
            <a:prstGeom prst="rect">
              <a:avLst/>
            </a:prstGeom>
            <a:solidFill>
              <a:srgbClr val="B3B3B3">
                <a:alpha val="90196"/>
              </a:srgbClr>
            </a:solidFill>
          </p:spPr>
          <p:txBody>
            <a:bodyPr/>
            <a:lstStyle/>
            <a:p/>
          </p:txBody>
        </p:sp>
        <p:sp>
          <p:nvSpPr>
            <p:cNvPr id="71" name="rc71"/>
            <p:cNvSpPr/>
            <p:nvPr/>
          </p:nvSpPr>
          <p:spPr>
            <a:xfrm>
              <a:off x="7160222" y="3004456"/>
              <a:ext cx="239888" cy="93678"/>
            </a:xfrm>
            <a:prstGeom prst="rect">
              <a:avLst/>
            </a:prstGeom>
            <a:solidFill>
              <a:srgbClr val="B3B3B3">
                <a:alpha val="90196"/>
              </a:srgbClr>
            </a:solidFill>
          </p:spPr>
          <p:txBody>
            <a:bodyPr/>
            <a:lstStyle/>
            <a:p/>
          </p:txBody>
        </p:sp>
        <p:sp>
          <p:nvSpPr>
            <p:cNvPr id="72" name="rc72"/>
            <p:cNvSpPr/>
            <p:nvPr/>
          </p:nvSpPr>
          <p:spPr>
            <a:xfrm>
              <a:off x="7426765" y="3024964"/>
              <a:ext cx="239888" cy="100798"/>
            </a:xfrm>
            <a:prstGeom prst="rect">
              <a:avLst/>
            </a:prstGeom>
            <a:solidFill>
              <a:srgbClr val="B3B3B3">
                <a:alpha val="90196"/>
              </a:srgbClr>
            </a:solidFill>
          </p:spPr>
          <p:txBody>
            <a:bodyPr/>
            <a:lstStyle/>
            <a:p/>
          </p:txBody>
        </p:sp>
        <p:sp>
          <p:nvSpPr>
            <p:cNvPr id="73" name="rc73"/>
            <p:cNvSpPr/>
            <p:nvPr/>
          </p:nvSpPr>
          <p:spPr>
            <a:xfrm>
              <a:off x="7693308" y="3382420"/>
              <a:ext cx="239888" cy="394828"/>
            </a:xfrm>
            <a:prstGeom prst="rect">
              <a:avLst/>
            </a:prstGeom>
            <a:solidFill>
              <a:srgbClr val="B3B3B3">
                <a:alpha val="90196"/>
              </a:srgbClr>
            </a:solidFill>
          </p:spPr>
          <p:txBody>
            <a:bodyPr/>
            <a:lstStyle/>
            <a:p/>
          </p:txBody>
        </p:sp>
        <p:sp>
          <p:nvSpPr>
            <p:cNvPr id="74" name="rc74"/>
            <p:cNvSpPr/>
            <p:nvPr/>
          </p:nvSpPr>
          <p:spPr>
            <a:xfrm>
              <a:off x="7959851" y="3603245"/>
              <a:ext cx="239888" cy="335110"/>
            </a:xfrm>
            <a:prstGeom prst="rect">
              <a:avLst/>
            </a:prstGeom>
            <a:solidFill>
              <a:srgbClr val="B3B3B3">
                <a:alpha val="90196"/>
              </a:srgbClr>
            </a:solidFill>
          </p:spPr>
          <p:txBody>
            <a:bodyPr/>
            <a:lstStyle/>
            <a:p/>
          </p:txBody>
        </p:sp>
        <p:sp>
          <p:nvSpPr>
            <p:cNvPr id="75" name="pl75"/>
            <p:cNvSpPr/>
            <p:nvPr/>
          </p:nvSpPr>
          <p:spPr>
            <a:xfrm>
              <a:off x="1416218" y="2085226"/>
              <a:ext cx="6663577" cy="558549"/>
            </a:xfrm>
            <a:custGeom>
              <a:avLst/>
              <a:pathLst>
                <a:path w="6663577" h="558549">
                  <a:moveTo>
                    <a:pt x="0" y="128895"/>
                  </a:moveTo>
                  <a:lnTo>
                    <a:pt x="266543" y="128895"/>
                  </a:lnTo>
                  <a:lnTo>
                    <a:pt x="533086" y="171861"/>
                  </a:lnTo>
                  <a:lnTo>
                    <a:pt x="799629" y="64447"/>
                  </a:lnTo>
                  <a:lnTo>
                    <a:pt x="1066172" y="0"/>
                  </a:lnTo>
                  <a:lnTo>
                    <a:pt x="1332715" y="42965"/>
                  </a:lnTo>
                  <a:lnTo>
                    <a:pt x="1599258" y="21482"/>
                  </a:lnTo>
                  <a:lnTo>
                    <a:pt x="1865801" y="21482"/>
                  </a:lnTo>
                  <a:lnTo>
                    <a:pt x="2132344" y="21482"/>
                  </a:lnTo>
                  <a:lnTo>
                    <a:pt x="2398888" y="21482"/>
                  </a:lnTo>
                  <a:lnTo>
                    <a:pt x="2665431" y="21482"/>
                  </a:lnTo>
                  <a:lnTo>
                    <a:pt x="2931974" y="21482"/>
                  </a:lnTo>
                  <a:lnTo>
                    <a:pt x="3198517" y="21482"/>
                  </a:lnTo>
                  <a:lnTo>
                    <a:pt x="3465060" y="64447"/>
                  </a:lnTo>
                  <a:lnTo>
                    <a:pt x="3731603" y="128895"/>
                  </a:lnTo>
                  <a:lnTo>
                    <a:pt x="3998146" y="21482"/>
                  </a:lnTo>
                  <a:lnTo>
                    <a:pt x="4264689" y="42965"/>
                  </a:lnTo>
                  <a:lnTo>
                    <a:pt x="4531233" y="85930"/>
                  </a:lnTo>
                  <a:lnTo>
                    <a:pt x="4797776" y="558549"/>
                  </a:lnTo>
                  <a:lnTo>
                    <a:pt x="5064319" y="558549"/>
                  </a:lnTo>
                  <a:lnTo>
                    <a:pt x="5330862" y="558549"/>
                  </a:lnTo>
                  <a:lnTo>
                    <a:pt x="5597405" y="558549"/>
                  </a:lnTo>
                  <a:lnTo>
                    <a:pt x="5863948" y="558549"/>
                  </a:lnTo>
                  <a:lnTo>
                    <a:pt x="6130491" y="558549"/>
                  </a:lnTo>
                  <a:lnTo>
                    <a:pt x="6397034" y="214826"/>
                  </a:lnTo>
                  <a:lnTo>
                    <a:pt x="6663577" y="128895"/>
                  </a:lnTo>
                </a:path>
              </a:pathLst>
            </a:custGeom>
            <a:ln w="27101" cap="flat">
              <a:solidFill>
                <a:srgbClr val="3283FE">
                  <a:alpha val="100000"/>
                </a:srgbClr>
              </a:solidFill>
              <a:prstDash val="solid"/>
              <a:round/>
            </a:ln>
          </p:spPr>
          <p:txBody>
            <a:bodyPr/>
            <a:lstStyle/>
            <a:p/>
          </p:txBody>
        </p:sp>
        <p:sp>
          <p:nvSpPr>
            <p:cNvPr id="76" name="pl76"/>
            <p:cNvSpPr/>
            <p:nvPr/>
          </p:nvSpPr>
          <p:spPr>
            <a:xfrm>
              <a:off x="1682761" y="2128191"/>
              <a:ext cx="6397034" cy="537066"/>
            </a:xfrm>
            <a:custGeom>
              <a:avLst/>
              <a:pathLst>
                <a:path w="6397034" h="537066">
                  <a:moveTo>
                    <a:pt x="0" y="343722"/>
                  </a:moveTo>
                  <a:lnTo>
                    <a:pt x="266543" y="236309"/>
                  </a:lnTo>
                  <a:lnTo>
                    <a:pt x="533086" y="150378"/>
                  </a:lnTo>
                  <a:lnTo>
                    <a:pt x="799629" y="42965"/>
                  </a:lnTo>
                  <a:lnTo>
                    <a:pt x="1066172" y="42965"/>
                  </a:lnTo>
                  <a:lnTo>
                    <a:pt x="1332715" y="21482"/>
                  </a:lnTo>
                  <a:lnTo>
                    <a:pt x="1599258" y="0"/>
                  </a:lnTo>
                  <a:lnTo>
                    <a:pt x="1865801" y="0"/>
                  </a:lnTo>
                  <a:lnTo>
                    <a:pt x="2132344" y="0"/>
                  </a:lnTo>
                  <a:lnTo>
                    <a:pt x="2398888" y="0"/>
                  </a:lnTo>
                  <a:lnTo>
                    <a:pt x="2665431" y="0"/>
                  </a:lnTo>
                  <a:lnTo>
                    <a:pt x="2931974" y="0"/>
                  </a:lnTo>
                  <a:lnTo>
                    <a:pt x="3198517" y="42965"/>
                  </a:lnTo>
                  <a:lnTo>
                    <a:pt x="3465060" y="107413"/>
                  </a:lnTo>
                  <a:lnTo>
                    <a:pt x="3731603" y="0"/>
                  </a:lnTo>
                  <a:lnTo>
                    <a:pt x="3998146" y="21482"/>
                  </a:lnTo>
                  <a:lnTo>
                    <a:pt x="4264689" y="64447"/>
                  </a:lnTo>
                  <a:lnTo>
                    <a:pt x="4531233" y="537066"/>
                  </a:lnTo>
                  <a:lnTo>
                    <a:pt x="4797776" y="537066"/>
                  </a:lnTo>
                  <a:lnTo>
                    <a:pt x="5064319" y="537066"/>
                  </a:lnTo>
                  <a:lnTo>
                    <a:pt x="5330862" y="537066"/>
                  </a:lnTo>
                  <a:lnTo>
                    <a:pt x="5597405" y="537066"/>
                  </a:lnTo>
                  <a:lnTo>
                    <a:pt x="5863948" y="537066"/>
                  </a:lnTo>
                  <a:lnTo>
                    <a:pt x="6130491" y="365205"/>
                  </a:lnTo>
                  <a:lnTo>
                    <a:pt x="6397034" y="257791"/>
                  </a:lnTo>
                </a:path>
              </a:pathLst>
            </a:custGeom>
            <a:ln w="27101" cap="flat">
              <a:solidFill>
                <a:srgbClr val="FFA500">
                  <a:alpha val="100000"/>
                </a:srgbClr>
              </a:solidFill>
              <a:prstDash val="solid"/>
              <a:round/>
            </a:ln>
          </p:spPr>
          <p:txBody>
            <a:bodyPr/>
            <a:lstStyle/>
            <a:p/>
          </p:txBody>
        </p:sp>
        <p:sp>
          <p:nvSpPr>
            <p:cNvPr id="77" name="tx77"/>
            <p:cNvSpPr/>
            <p:nvPr/>
          </p:nvSpPr>
          <p:spPr>
            <a:xfrm>
              <a:off x="1345880"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8" name="tx78"/>
            <p:cNvSpPr/>
            <p:nvPr/>
          </p:nvSpPr>
          <p:spPr>
            <a:xfrm>
              <a:off x="267859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9" name="tx79"/>
            <p:cNvSpPr/>
            <p:nvPr/>
          </p:nvSpPr>
          <p:spPr>
            <a:xfrm>
              <a:off x="267859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0" name="tx80"/>
            <p:cNvSpPr/>
            <p:nvPr/>
          </p:nvSpPr>
          <p:spPr>
            <a:xfrm>
              <a:off x="4011311"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1" name="tx81"/>
            <p:cNvSpPr/>
            <p:nvPr/>
          </p:nvSpPr>
          <p:spPr>
            <a:xfrm>
              <a:off x="4011311"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2" name="tx82"/>
            <p:cNvSpPr/>
            <p:nvPr/>
          </p:nvSpPr>
          <p:spPr>
            <a:xfrm>
              <a:off x="534402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3" name="tx83"/>
            <p:cNvSpPr/>
            <p:nvPr/>
          </p:nvSpPr>
          <p:spPr>
            <a:xfrm>
              <a:off x="5344027"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4" name="tx84"/>
            <p:cNvSpPr/>
            <p:nvPr/>
          </p:nvSpPr>
          <p:spPr>
            <a:xfrm>
              <a:off x="6410199"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85" name="tx85"/>
            <p:cNvSpPr/>
            <p:nvPr/>
          </p:nvSpPr>
          <p:spPr>
            <a:xfrm>
              <a:off x="6410199"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86" name="tx86"/>
            <p:cNvSpPr/>
            <p:nvPr/>
          </p:nvSpPr>
          <p:spPr>
            <a:xfrm>
              <a:off x="6676742"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87" name="tx87"/>
            <p:cNvSpPr/>
            <p:nvPr/>
          </p:nvSpPr>
          <p:spPr>
            <a:xfrm>
              <a:off x="6676742"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88" name="tx88"/>
            <p:cNvSpPr/>
            <p:nvPr/>
          </p:nvSpPr>
          <p:spPr>
            <a:xfrm>
              <a:off x="6943285"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89" name="tx89"/>
            <p:cNvSpPr/>
            <p:nvPr/>
          </p:nvSpPr>
          <p:spPr>
            <a:xfrm>
              <a:off x="6943285"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90" name="tx90"/>
            <p:cNvSpPr/>
            <p:nvPr/>
          </p:nvSpPr>
          <p:spPr>
            <a:xfrm>
              <a:off x="7209828"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91" name="tx91"/>
            <p:cNvSpPr/>
            <p:nvPr/>
          </p:nvSpPr>
          <p:spPr>
            <a:xfrm>
              <a:off x="7209828"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92" name="tx92"/>
            <p:cNvSpPr/>
            <p:nvPr/>
          </p:nvSpPr>
          <p:spPr>
            <a:xfrm>
              <a:off x="7476372"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93" name="tx93"/>
            <p:cNvSpPr/>
            <p:nvPr/>
          </p:nvSpPr>
          <p:spPr>
            <a:xfrm>
              <a:off x="7476372" y="272825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72</a:t>
              </a:r>
            </a:p>
          </p:txBody>
        </p:sp>
        <p:sp>
          <p:nvSpPr>
            <p:cNvPr id="94" name="tx94"/>
            <p:cNvSpPr/>
            <p:nvPr/>
          </p:nvSpPr>
          <p:spPr>
            <a:xfrm>
              <a:off x="7742915"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95" name="tx95"/>
            <p:cNvSpPr/>
            <p:nvPr/>
          </p:nvSpPr>
          <p:spPr>
            <a:xfrm>
              <a:off x="7742915"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96" name="tx96"/>
            <p:cNvSpPr/>
            <p:nvPr/>
          </p:nvSpPr>
          <p:spPr>
            <a:xfrm>
              <a:off x="8009458"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97" name="tx97"/>
            <p:cNvSpPr/>
            <p:nvPr/>
          </p:nvSpPr>
          <p:spPr>
            <a:xfrm>
              <a:off x="8009458"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98" name="tx98"/>
            <p:cNvSpPr/>
            <p:nvPr/>
          </p:nvSpPr>
          <p:spPr>
            <a:xfrm>
              <a:off x="1340869" y="40421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99" name="tx99"/>
            <p:cNvSpPr/>
            <p:nvPr/>
          </p:nvSpPr>
          <p:spPr>
            <a:xfrm>
              <a:off x="2673584" y="41051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0" name="tx100"/>
            <p:cNvSpPr/>
            <p:nvPr/>
          </p:nvSpPr>
          <p:spPr>
            <a:xfrm>
              <a:off x="4051504" y="412193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1" name="tx101"/>
            <p:cNvSpPr/>
            <p:nvPr/>
          </p:nvSpPr>
          <p:spPr>
            <a:xfrm>
              <a:off x="5339016" y="41250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2" name="tx102"/>
            <p:cNvSpPr/>
            <p:nvPr/>
          </p:nvSpPr>
          <p:spPr>
            <a:xfrm>
              <a:off x="6375043" y="358427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35.8</a:t>
              </a:r>
            </a:p>
          </p:txBody>
        </p:sp>
        <p:sp>
          <p:nvSpPr>
            <p:cNvPr id="103" name="tx103"/>
            <p:cNvSpPr/>
            <p:nvPr/>
          </p:nvSpPr>
          <p:spPr>
            <a:xfrm>
              <a:off x="6641586" y="3591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104" name="tx104"/>
            <p:cNvSpPr/>
            <p:nvPr/>
          </p:nvSpPr>
          <p:spPr>
            <a:xfrm>
              <a:off x="6908130" y="360153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34.7</a:t>
              </a:r>
            </a:p>
          </p:txBody>
        </p:sp>
        <p:sp>
          <p:nvSpPr>
            <p:cNvPr id="105" name="tx105"/>
            <p:cNvSpPr/>
            <p:nvPr/>
          </p:nvSpPr>
          <p:spPr>
            <a:xfrm>
              <a:off x="7174673" y="361457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33.9</a:t>
              </a:r>
            </a:p>
          </p:txBody>
        </p:sp>
        <p:sp>
          <p:nvSpPr>
            <p:cNvPr id="106" name="tx106"/>
            <p:cNvSpPr/>
            <p:nvPr/>
          </p:nvSpPr>
          <p:spPr>
            <a:xfrm>
              <a:off x="7441216" y="362839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107" name="tx107"/>
            <p:cNvSpPr/>
            <p:nvPr/>
          </p:nvSpPr>
          <p:spPr>
            <a:xfrm>
              <a:off x="7707759" y="395413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08" name="tx108"/>
            <p:cNvSpPr/>
            <p:nvPr/>
          </p:nvSpPr>
          <p:spPr>
            <a:xfrm>
              <a:off x="8004447" y="40346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09" name="tx109"/>
            <p:cNvSpPr/>
            <p:nvPr/>
          </p:nvSpPr>
          <p:spPr>
            <a:xfrm>
              <a:off x="2673584" y="400066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0" name="tx110"/>
            <p:cNvSpPr/>
            <p:nvPr/>
          </p:nvSpPr>
          <p:spPr>
            <a:xfrm>
              <a:off x="4006300" y="40514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1" name="tx111"/>
            <p:cNvSpPr/>
            <p:nvPr/>
          </p:nvSpPr>
          <p:spPr>
            <a:xfrm>
              <a:off x="5339016" y="40564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2" name="tx112"/>
            <p:cNvSpPr/>
            <p:nvPr/>
          </p:nvSpPr>
          <p:spPr>
            <a:xfrm>
              <a:off x="6405188" y="29503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3" name="tx113"/>
            <p:cNvSpPr/>
            <p:nvPr/>
          </p:nvSpPr>
          <p:spPr>
            <a:xfrm>
              <a:off x="6671731" y="29688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4" name="tx114"/>
            <p:cNvSpPr/>
            <p:nvPr/>
          </p:nvSpPr>
          <p:spPr>
            <a:xfrm>
              <a:off x="6938274" y="29890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5" name="tx115"/>
            <p:cNvSpPr/>
            <p:nvPr/>
          </p:nvSpPr>
          <p:spPr>
            <a:xfrm>
              <a:off x="7204817" y="30108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6" name="tx116"/>
            <p:cNvSpPr/>
            <p:nvPr/>
          </p:nvSpPr>
          <p:spPr>
            <a:xfrm>
              <a:off x="7471361" y="30348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7" name="tx117"/>
            <p:cNvSpPr/>
            <p:nvPr/>
          </p:nvSpPr>
          <p:spPr>
            <a:xfrm>
              <a:off x="7752963" y="35407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8" name="tx118"/>
            <p:cNvSpPr/>
            <p:nvPr/>
          </p:nvSpPr>
          <p:spPr>
            <a:xfrm>
              <a:off x="7974302" y="373036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19" name="tx119"/>
            <p:cNvSpPr/>
            <p:nvPr/>
          </p:nvSpPr>
          <p:spPr>
            <a:xfrm>
              <a:off x="2681119" y="389685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20" name="tx120"/>
            <p:cNvSpPr/>
            <p:nvPr/>
          </p:nvSpPr>
          <p:spPr>
            <a:xfrm>
              <a:off x="4013835" y="396470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121" name="tx121"/>
            <p:cNvSpPr/>
            <p:nvPr/>
          </p:nvSpPr>
          <p:spPr>
            <a:xfrm>
              <a:off x="5346551" y="396987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22" name="tx122"/>
            <p:cNvSpPr/>
            <p:nvPr/>
          </p:nvSpPr>
          <p:spPr>
            <a:xfrm>
              <a:off x="6385593" y="283766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38.6</a:t>
              </a:r>
            </a:p>
          </p:txBody>
        </p:sp>
        <p:sp>
          <p:nvSpPr>
            <p:cNvPr id="123" name="tx123"/>
            <p:cNvSpPr/>
            <p:nvPr/>
          </p:nvSpPr>
          <p:spPr>
            <a:xfrm>
              <a:off x="6692819" y="286004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24" name="tx124"/>
            <p:cNvSpPr/>
            <p:nvPr/>
          </p:nvSpPr>
          <p:spPr>
            <a:xfrm>
              <a:off x="6918679" y="2880619"/>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37.3</a:t>
              </a:r>
            </a:p>
          </p:txBody>
        </p:sp>
        <p:sp>
          <p:nvSpPr>
            <p:cNvPr id="125" name="tx125"/>
            <p:cNvSpPr/>
            <p:nvPr/>
          </p:nvSpPr>
          <p:spPr>
            <a:xfrm>
              <a:off x="7185222" y="289817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36.8</a:t>
              </a:r>
            </a:p>
          </p:txBody>
        </p:sp>
        <p:sp>
          <p:nvSpPr>
            <p:cNvPr id="126" name="tx126"/>
            <p:cNvSpPr/>
            <p:nvPr/>
          </p:nvSpPr>
          <p:spPr>
            <a:xfrm>
              <a:off x="7451765" y="2918682"/>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36.2</a:t>
              </a:r>
            </a:p>
          </p:txBody>
        </p:sp>
        <p:sp>
          <p:nvSpPr>
            <p:cNvPr id="127" name="tx127"/>
            <p:cNvSpPr/>
            <p:nvPr/>
          </p:nvSpPr>
          <p:spPr>
            <a:xfrm>
              <a:off x="7718308" y="327613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25.3</a:t>
              </a:r>
            </a:p>
          </p:txBody>
        </p:sp>
        <p:sp>
          <p:nvSpPr>
            <p:cNvPr id="128" name="tx128"/>
            <p:cNvSpPr/>
            <p:nvPr/>
          </p:nvSpPr>
          <p:spPr>
            <a:xfrm>
              <a:off x="7984851" y="349701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18.6</a:t>
              </a:r>
            </a:p>
          </p:txBody>
        </p:sp>
        <p:sp>
          <p:nvSpPr>
            <p:cNvPr id="129" name="tx129"/>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0" name="tx130"/>
            <p:cNvSpPr/>
            <p:nvPr/>
          </p:nvSpPr>
          <p:spPr>
            <a:xfrm>
              <a:off x="639902" y="35036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1" name="tx131"/>
            <p:cNvSpPr/>
            <p:nvPr/>
          </p:nvSpPr>
          <p:spPr>
            <a:xfrm>
              <a:off x="639902" y="284740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2" name="tx132"/>
            <p:cNvSpPr/>
            <p:nvPr/>
          </p:nvSpPr>
          <p:spPr>
            <a:xfrm>
              <a:off x="639902" y="219116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0" name="tx15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1" name="pl151"/>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2" name="pl152"/>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3" name="tx153"/>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4" name="tx154"/>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5" name="rc155"/>
            <p:cNvSpPr/>
            <p:nvPr/>
          </p:nvSpPr>
          <p:spPr>
            <a:xfrm>
              <a:off x="4678790" y="5080163"/>
              <a:ext cx="201456" cy="201456"/>
            </a:xfrm>
            <a:prstGeom prst="rect">
              <a:avLst/>
            </a:prstGeom>
            <a:solidFill>
              <a:srgbClr val="E2231A">
                <a:alpha val="90196"/>
              </a:srgbClr>
            </a:solidFill>
          </p:spPr>
          <p:txBody>
            <a:bodyPr/>
            <a:lstStyle/>
            <a:p/>
          </p:txBody>
        </p:sp>
        <p:sp>
          <p:nvSpPr>
            <p:cNvPr id="156" name="rc156"/>
            <p:cNvSpPr/>
            <p:nvPr/>
          </p:nvSpPr>
          <p:spPr>
            <a:xfrm>
              <a:off x="5642950" y="5080163"/>
              <a:ext cx="201456" cy="201456"/>
            </a:xfrm>
            <a:prstGeom prst="rect">
              <a:avLst/>
            </a:prstGeom>
            <a:solidFill>
              <a:srgbClr val="B3B3B3">
                <a:alpha val="90196"/>
              </a:srgbClr>
            </a:solidFill>
          </p:spPr>
          <p:txBody>
            <a:bodyPr/>
            <a:lstStyle/>
            <a:p/>
          </p:txBody>
        </p:sp>
        <p:sp>
          <p:nvSpPr>
            <p:cNvPr id="157" name="tx157"/>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8" name="tx158"/>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9" name="tx159"/>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60" name="tx160"/>
            <p:cNvSpPr/>
            <p:nvPr/>
          </p:nvSpPr>
          <p:spPr>
            <a:xfrm>
              <a:off x="951100" y="1582906"/>
              <a:ext cx="129560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Libya, 2000-2025</a:t>
              </a:r>
            </a:p>
          </p:txBody>
        </p:sp>
        <p:sp>
          <p:nvSpPr>
            <p:cNvPr id="161" name="pl161"/>
            <p:cNvSpPr/>
            <p:nvPr/>
          </p:nvSpPr>
          <p:spPr>
            <a:xfrm>
              <a:off x="218944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97577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76210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54844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0826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8689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65527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4416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6394004" cy="124062"/>
            </a:xfrm>
            <a:prstGeom prst="rect">
              <a:avLst/>
            </a:prstGeom>
            <a:solidFill>
              <a:srgbClr val="E2231A">
                <a:alpha val="90196"/>
              </a:srgbClr>
            </a:solidFill>
          </p:spPr>
          <p:txBody>
            <a:bodyPr/>
            <a:lstStyle/>
            <a:p/>
          </p:txBody>
        </p:sp>
        <p:sp>
          <p:nvSpPr>
            <p:cNvPr id="174" name="rc174"/>
            <p:cNvSpPr/>
            <p:nvPr/>
          </p:nvSpPr>
          <p:spPr>
            <a:xfrm>
              <a:off x="1296273" y="5685479"/>
              <a:ext cx="2366892" cy="124062"/>
            </a:xfrm>
            <a:prstGeom prst="rect">
              <a:avLst/>
            </a:prstGeom>
            <a:solidFill>
              <a:srgbClr val="E2231A">
                <a:alpha val="90196"/>
              </a:srgbClr>
            </a:solidFill>
          </p:spPr>
          <p:txBody>
            <a:bodyPr/>
            <a:lstStyle/>
            <a:p/>
          </p:txBody>
        </p:sp>
        <p:sp>
          <p:nvSpPr>
            <p:cNvPr id="175" name="rc175"/>
            <p:cNvSpPr/>
            <p:nvPr/>
          </p:nvSpPr>
          <p:spPr>
            <a:xfrm>
              <a:off x="1296273" y="5530401"/>
              <a:ext cx="1489802" cy="124062"/>
            </a:xfrm>
            <a:prstGeom prst="rect">
              <a:avLst/>
            </a:prstGeom>
            <a:solidFill>
              <a:srgbClr val="E2231A">
                <a:alpha val="90196"/>
              </a:srgbClr>
            </a:solidFill>
          </p:spPr>
          <p:txBody>
            <a:bodyPr/>
            <a:lstStyle/>
            <a:p/>
          </p:txBody>
        </p:sp>
        <p:sp>
          <p:nvSpPr>
            <p:cNvPr id="176" name="rc176"/>
            <p:cNvSpPr/>
            <p:nvPr/>
          </p:nvSpPr>
          <p:spPr>
            <a:xfrm>
              <a:off x="7690278" y="5840557"/>
              <a:ext cx="509462" cy="124062"/>
            </a:xfrm>
            <a:prstGeom prst="rect">
              <a:avLst/>
            </a:prstGeom>
            <a:solidFill>
              <a:srgbClr val="B3B3B3">
                <a:alpha val="90196"/>
              </a:srgbClr>
            </a:solidFill>
          </p:spPr>
          <p:txBody>
            <a:bodyPr/>
            <a:lstStyle/>
            <a:p/>
          </p:txBody>
        </p:sp>
        <p:sp>
          <p:nvSpPr>
            <p:cNvPr id="177" name="rc177"/>
            <p:cNvSpPr/>
            <p:nvPr/>
          </p:nvSpPr>
          <p:spPr>
            <a:xfrm>
              <a:off x="3663166" y="5685479"/>
              <a:ext cx="2149495" cy="124062"/>
            </a:xfrm>
            <a:prstGeom prst="rect">
              <a:avLst/>
            </a:prstGeom>
            <a:solidFill>
              <a:srgbClr val="B3B3B3">
                <a:alpha val="90196"/>
              </a:srgbClr>
            </a:solidFill>
          </p:spPr>
          <p:txBody>
            <a:bodyPr/>
            <a:lstStyle/>
            <a:p/>
          </p:txBody>
        </p:sp>
        <p:sp>
          <p:nvSpPr>
            <p:cNvPr id="178" name="rc178"/>
            <p:cNvSpPr/>
            <p:nvPr/>
          </p:nvSpPr>
          <p:spPr>
            <a:xfrm>
              <a:off x="2786076" y="5530401"/>
              <a:ext cx="1824383" cy="124062"/>
            </a:xfrm>
            <a:prstGeom prst="rect">
              <a:avLst/>
            </a:prstGeom>
            <a:solidFill>
              <a:srgbClr val="B3B3B3">
                <a:alpha val="90196"/>
              </a:srgbClr>
            </a:solidFill>
          </p:spPr>
          <p:txBody>
            <a:bodyPr/>
            <a:lstStyle/>
            <a:p/>
          </p:txBody>
        </p:sp>
        <p:sp>
          <p:nvSpPr>
            <p:cNvPr id="179" name="tx179"/>
            <p:cNvSpPr/>
            <p:nvPr/>
          </p:nvSpPr>
          <p:spPr>
            <a:xfrm>
              <a:off x="8312267"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38.6</a:t>
              </a:r>
            </a:p>
          </p:txBody>
        </p:sp>
        <p:sp>
          <p:nvSpPr>
            <p:cNvPr id="180" name="tx180"/>
            <p:cNvSpPr/>
            <p:nvPr/>
          </p:nvSpPr>
          <p:spPr>
            <a:xfrm>
              <a:off x="5925189"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a:t>
              </a:r>
            </a:p>
          </p:txBody>
        </p:sp>
        <p:sp>
          <p:nvSpPr>
            <p:cNvPr id="181" name="tx181"/>
            <p:cNvSpPr/>
            <p:nvPr/>
          </p:nvSpPr>
          <p:spPr>
            <a:xfrm>
              <a:off x="472298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18.6</a:t>
              </a:r>
            </a:p>
          </p:txBody>
        </p:sp>
        <p:sp>
          <p:nvSpPr>
            <p:cNvPr id="182" name="tx182"/>
            <p:cNvSpPr/>
            <p:nvPr/>
          </p:nvSpPr>
          <p:spPr>
            <a:xfrm>
              <a:off x="4380749"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35.8</a:t>
              </a:r>
            </a:p>
          </p:txBody>
        </p:sp>
        <p:sp>
          <p:nvSpPr>
            <p:cNvPr id="183" name="tx183"/>
            <p:cNvSpPr/>
            <p:nvPr/>
          </p:nvSpPr>
          <p:spPr>
            <a:xfrm>
              <a:off x="2367193"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13.2</a:t>
              </a:r>
            </a:p>
          </p:txBody>
        </p:sp>
        <p:sp>
          <p:nvSpPr>
            <p:cNvPr id="184" name="tx184"/>
            <p:cNvSpPr/>
            <p:nvPr/>
          </p:nvSpPr>
          <p:spPr>
            <a:xfrm>
              <a:off x="1960803"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85" name="tx185"/>
            <p:cNvSpPr/>
            <p:nvPr/>
          </p:nvSpPr>
          <p:spPr>
            <a:xfrm>
              <a:off x="7864637"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86" name="tx186"/>
            <p:cNvSpPr/>
            <p:nvPr/>
          </p:nvSpPr>
          <p:spPr>
            <a:xfrm>
              <a:off x="4673605" y="5705786"/>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87" name="tx187"/>
            <p:cNvSpPr/>
            <p:nvPr/>
          </p:nvSpPr>
          <p:spPr>
            <a:xfrm>
              <a:off x="358574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10.2</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2" name="tx192"/>
            <p:cNvSpPr/>
            <p:nvPr/>
          </p:nvSpPr>
          <p:spPr>
            <a:xfrm>
              <a:off x="295832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3" name="tx193"/>
            <p:cNvSpPr/>
            <p:nvPr/>
          </p:nvSpPr>
          <p:spPr>
            <a:xfrm>
              <a:off x="4744658"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4" name="tx194"/>
            <p:cNvSpPr/>
            <p:nvPr/>
          </p:nvSpPr>
          <p:spPr>
            <a:xfrm>
              <a:off x="6530992"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95" name="tx195"/>
            <p:cNvSpPr/>
            <p:nvPr/>
          </p:nvSpPr>
          <p:spPr>
            <a:xfrm>
              <a:off x="831732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6" name="tx196"/>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7" name="tx19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93%. This is greater than in 2019, where coverage was 73%.
8,000 children missed their routine first dose of measles vaccine.
MCV2 is typically administered to children between 18 months and five years old. MCV2 coverage increased to 85% in 2025.</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89% in 2024 to 93% in 2025 - below the 95% level needed to prevent outbreaks and, leaving 8,000 children without any protection against measles. MCV2 coverage increased to from 80% in 2024 to 85% in 2025 - below the IA2030 target of 90%.</a:t>
            </a:r>
          </a:p>
        </p:txBody>
      </p:sp>
      <p:grpSp xmlns:pic="http://schemas.openxmlformats.org/drawingml/2006/picture">
        <p:nvGrpSpPr>
          <p:cNvPr id="201" name=""/>
          <p:cNvGrpSpPr/>
          <p:nvPr/>
        </p:nvGrpSpPr>
        <p:grpSpPr>
          <a:xfrm>
            <a:off x="292608" y="1097280"/>
            <a:ext cx="8595360" cy="28575"/>
            <a:chOff x="292608" y="1097280"/>
            <a:chExt cx="8595360" cy="28575"/>
          </a:xfrm>
        </p:grpSpPr>
        <p:sp>
          <p:nvSpPr>
            <p:cNvPr id="20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68655"/>
            </a:xfrm>
            <a:custGeom>
              <a:avLst/>
              <a:pathLst>
                <a:path w="3397293" h="568655">
                  <a:moveTo>
                    <a:pt x="0" y="131228"/>
                  </a:moveTo>
                  <a:lnTo>
                    <a:pt x="135891" y="131228"/>
                  </a:lnTo>
                  <a:lnTo>
                    <a:pt x="271783" y="174970"/>
                  </a:lnTo>
                  <a:lnTo>
                    <a:pt x="407675" y="65614"/>
                  </a:lnTo>
                  <a:lnTo>
                    <a:pt x="543566" y="0"/>
                  </a:lnTo>
                  <a:lnTo>
                    <a:pt x="679458" y="43742"/>
                  </a:lnTo>
                  <a:lnTo>
                    <a:pt x="815350" y="21871"/>
                  </a:lnTo>
                  <a:lnTo>
                    <a:pt x="951242" y="21871"/>
                  </a:lnTo>
                  <a:lnTo>
                    <a:pt x="1087133" y="21871"/>
                  </a:lnTo>
                  <a:lnTo>
                    <a:pt x="1223025" y="21871"/>
                  </a:lnTo>
                  <a:lnTo>
                    <a:pt x="1358917" y="21871"/>
                  </a:lnTo>
                  <a:lnTo>
                    <a:pt x="1494809" y="21871"/>
                  </a:lnTo>
                  <a:lnTo>
                    <a:pt x="1630700" y="21871"/>
                  </a:lnTo>
                  <a:lnTo>
                    <a:pt x="1766592" y="65614"/>
                  </a:lnTo>
                  <a:lnTo>
                    <a:pt x="1902484" y="131228"/>
                  </a:lnTo>
                  <a:lnTo>
                    <a:pt x="2038375" y="21871"/>
                  </a:lnTo>
                  <a:lnTo>
                    <a:pt x="2174267" y="43742"/>
                  </a:lnTo>
                  <a:lnTo>
                    <a:pt x="2310159" y="87485"/>
                  </a:lnTo>
                  <a:lnTo>
                    <a:pt x="2446051" y="568655"/>
                  </a:lnTo>
                  <a:lnTo>
                    <a:pt x="2581942" y="568655"/>
                  </a:lnTo>
                  <a:lnTo>
                    <a:pt x="2717834" y="568655"/>
                  </a:lnTo>
                  <a:lnTo>
                    <a:pt x="2853726" y="568655"/>
                  </a:lnTo>
                  <a:lnTo>
                    <a:pt x="2989618" y="568655"/>
                  </a:lnTo>
                  <a:lnTo>
                    <a:pt x="3125509" y="568655"/>
                  </a:lnTo>
                  <a:lnTo>
                    <a:pt x="3261401" y="218713"/>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68655"/>
            </a:xfrm>
            <a:custGeom>
              <a:avLst/>
              <a:pathLst>
                <a:path w="3397293" h="568655">
                  <a:moveTo>
                    <a:pt x="0" y="131228"/>
                  </a:moveTo>
                  <a:lnTo>
                    <a:pt x="135891" y="131228"/>
                  </a:lnTo>
                  <a:lnTo>
                    <a:pt x="271783" y="174970"/>
                  </a:lnTo>
                  <a:lnTo>
                    <a:pt x="407675" y="65614"/>
                  </a:lnTo>
                  <a:lnTo>
                    <a:pt x="543566" y="0"/>
                  </a:lnTo>
                  <a:lnTo>
                    <a:pt x="679458" y="43742"/>
                  </a:lnTo>
                  <a:lnTo>
                    <a:pt x="815350" y="21871"/>
                  </a:lnTo>
                  <a:lnTo>
                    <a:pt x="951242" y="21871"/>
                  </a:lnTo>
                  <a:lnTo>
                    <a:pt x="1087133" y="21871"/>
                  </a:lnTo>
                  <a:lnTo>
                    <a:pt x="1223025" y="21871"/>
                  </a:lnTo>
                  <a:lnTo>
                    <a:pt x="1358917" y="21871"/>
                  </a:lnTo>
                  <a:lnTo>
                    <a:pt x="1494809" y="21871"/>
                  </a:lnTo>
                  <a:lnTo>
                    <a:pt x="1630700" y="21871"/>
                  </a:lnTo>
                  <a:lnTo>
                    <a:pt x="1766592" y="65614"/>
                  </a:lnTo>
                  <a:lnTo>
                    <a:pt x="1902484" y="131228"/>
                  </a:lnTo>
                  <a:lnTo>
                    <a:pt x="2038375" y="21871"/>
                  </a:lnTo>
                  <a:lnTo>
                    <a:pt x="2174267" y="43742"/>
                  </a:lnTo>
                  <a:lnTo>
                    <a:pt x="2310159" y="87485"/>
                  </a:lnTo>
                  <a:lnTo>
                    <a:pt x="2446051" y="568655"/>
                  </a:lnTo>
                  <a:lnTo>
                    <a:pt x="2581942" y="568655"/>
                  </a:lnTo>
                  <a:lnTo>
                    <a:pt x="2717834" y="568655"/>
                  </a:lnTo>
                  <a:lnTo>
                    <a:pt x="2853726" y="568655"/>
                  </a:lnTo>
                  <a:lnTo>
                    <a:pt x="2989618" y="568655"/>
                  </a:lnTo>
                  <a:lnTo>
                    <a:pt x="3125509" y="568655"/>
                  </a:lnTo>
                  <a:lnTo>
                    <a:pt x="3261401" y="218713"/>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68655"/>
            </a:xfrm>
            <a:custGeom>
              <a:avLst/>
              <a:pathLst>
                <a:path w="3397293" h="568655">
                  <a:moveTo>
                    <a:pt x="0" y="131228"/>
                  </a:moveTo>
                  <a:lnTo>
                    <a:pt x="135891" y="131228"/>
                  </a:lnTo>
                  <a:lnTo>
                    <a:pt x="271783" y="174970"/>
                  </a:lnTo>
                  <a:lnTo>
                    <a:pt x="407675" y="65614"/>
                  </a:lnTo>
                  <a:lnTo>
                    <a:pt x="543566" y="0"/>
                  </a:lnTo>
                  <a:lnTo>
                    <a:pt x="679458" y="43742"/>
                  </a:lnTo>
                  <a:lnTo>
                    <a:pt x="815350" y="21871"/>
                  </a:lnTo>
                  <a:lnTo>
                    <a:pt x="951242" y="21871"/>
                  </a:lnTo>
                  <a:lnTo>
                    <a:pt x="1087133" y="21871"/>
                  </a:lnTo>
                  <a:lnTo>
                    <a:pt x="1223025" y="21871"/>
                  </a:lnTo>
                  <a:lnTo>
                    <a:pt x="1358917" y="21871"/>
                  </a:lnTo>
                  <a:lnTo>
                    <a:pt x="1494809" y="21871"/>
                  </a:lnTo>
                  <a:lnTo>
                    <a:pt x="1630700" y="21871"/>
                  </a:lnTo>
                  <a:lnTo>
                    <a:pt x="1766592" y="65614"/>
                  </a:lnTo>
                  <a:lnTo>
                    <a:pt x="1902484" y="131228"/>
                  </a:lnTo>
                  <a:lnTo>
                    <a:pt x="2038375" y="21871"/>
                  </a:lnTo>
                  <a:lnTo>
                    <a:pt x="2174267" y="43742"/>
                  </a:lnTo>
                  <a:lnTo>
                    <a:pt x="2310159" y="87485"/>
                  </a:lnTo>
                  <a:lnTo>
                    <a:pt x="2446051" y="568655"/>
                  </a:lnTo>
                  <a:lnTo>
                    <a:pt x="2581942" y="568655"/>
                  </a:lnTo>
                  <a:lnTo>
                    <a:pt x="2717834" y="568655"/>
                  </a:lnTo>
                  <a:lnTo>
                    <a:pt x="2853726" y="568655"/>
                  </a:lnTo>
                  <a:lnTo>
                    <a:pt x="2989618" y="568655"/>
                  </a:lnTo>
                  <a:lnTo>
                    <a:pt x="3125509" y="568655"/>
                  </a:lnTo>
                  <a:lnTo>
                    <a:pt x="3261401" y="218713"/>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769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769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030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2275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4797" y="4962980"/>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Libya</a:t>
              </a:r>
            </a:p>
          </p:txBody>
        </p:sp>
        <p:sp>
          <p:nvSpPr>
            <p:cNvPr id="60" name="tx60"/>
            <p:cNvSpPr/>
            <p:nvPr/>
          </p:nvSpPr>
          <p:spPr>
            <a:xfrm>
              <a:off x="272740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855"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42009" y="1403693"/>
              <a:ext cx="23552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Libya,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094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59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0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5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82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345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84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33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836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0333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13495"/>
              <a:ext cx="3397293" cy="1170760"/>
            </a:xfrm>
            <a:custGeom>
              <a:avLst/>
              <a:pathLst>
                <a:path w="3397293" h="1170760">
                  <a:moveTo>
                    <a:pt x="0" y="270175"/>
                  </a:moveTo>
                  <a:lnTo>
                    <a:pt x="135891" y="270175"/>
                  </a:lnTo>
                  <a:lnTo>
                    <a:pt x="271783" y="360233"/>
                  </a:lnTo>
                  <a:lnTo>
                    <a:pt x="407675" y="135087"/>
                  </a:lnTo>
                  <a:lnTo>
                    <a:pt x="543566" y="0"/>
                  </a:lnTo>
                  <a:lnTo>
                    <a:pt x="679458" y="90058"/>
                  </a:lnTo>
                  <a:lnTo>
                    <a:pt x="815350" y="45029"/>
                  </a:lnTo>
                  <a:lnTo>
                    <a:pt x="951242" y="45029"/>
                  </a:lnTo>
                  <a:lnTo>
                    <a:pt x="1087133" y="45029"/>
                  </a:lnTo>
                  <a:lnTo>
                    <a:pt x="1223025" y="45029"/>
                  </a:lnTo>
                  <a:lnTo>
                    <a:pt x="1358917" y="45029"/>
                  </a:lnTo>
                  <a:lnTo>
                    <a:pt x="1494809" y="45029"/>
                  </a:lnTo>
                  <a:lnTo>
                    <a:pt x="1630700" y="45029"/>
                  </a:lnTo>
                  <a:lnTo>
                    <a:pt x="1766592" y="135087"/>
                  </a:lnTo>
                  <a:lnTo>
                    <a:pt x="1902484" y="270175"/>
                  </a:lnTo>
                  <a:lnTo>
                    <a:pt x="2038375" y="45029"/>
                  </a:lnTo>
                  <a:lnTo>
                    <a:pt x="2174267" y="90058"/>
                  </a:lnTo>
                  <a:lnTo>
                    <a:pt x="2310159" y="180116"/>
                  </a:lnTo>
                  <a:lnTo>
                    <a:pt x="2446051" y="1170760"/>
                  </a:lnTo>
                  <a:lnTo>
                    <a:pt x="2581942" y="1170760"/>
                  </a:lnTo>
                  <a:lnTo>
                    <a:pt x="2717834" y="1170760"/>
                  </a:lnTo>
                  <a:lnTo>
                    <a:pt x="2853726" y="1170760"/>
                  </a:lnTo>
                  <a:lnTo>
                    <a:pt x="2989618" y="1170760"/>
                  </a:lnTo>
                  <a:lnTo>
                    <a:pt x="3125509" y="1170760"/>
                  </a:lnTo>
                  <a:lnTo>
                    <a:pt x="3261401" y="450292"/>
                  </a:lnTo>
                  <a:lnTo>
                    <a:pt x="3397293" y="270175"/>
                  </a:lnTo>
                </a:path>
              </a:pathLst>
            </a:custGeom>
            <a:ln w="27101" cap="flat">
              <a:solidFill>
                <a:srgbClr val="0058AB">
                  <a:alpha val="100000"/>
                </a:srgbClr>
              </a:solidFill>
              <a:prstDash val="solid"/>
              <a:round/>
            </a:ln>
          </p:spPr>
          <p:txBody>
            <a:bodyPr/>
            <a:lstStyle/>
            <a:p/>
          </p:txBody>
        </p:sp>
        <p:sp>
          <p:nvSpPr>
            <p:cNvPr id="82" name="pl82"/>
            <p:cNvSpPr/>
            <p:nvPr/>
          </p:nvSpPr>
          <p:spPr>
            <a:xfrm>
              <a:off x="5437664" y="3384256"/>
              <a:ext cx="3397293" cy="675438"/>
            </a:xfrm>
            <a:custGeom>
              <a:avLst/>
              <a:pathLst>
                <a:path w="3397293" h="675438">
                  <a:moveTo>
                    <a:pt x="0" y="675438"/>
                  </a:moveTo>
                  <a:lnTo>
                    <a:pt x="135891" y="630409"/>
                  </a:lnTo>
                  <a:lnTo>
                    <a:pt x="271783" y="630409"/>
                  </a:lnTo>
                  <a:lnTo>
                    <a:pt x="407675" y="585380"/>
                  </a:lnTo>
                  <a:lnTo>
                    <a:pt x="543566" y="495321"/>
                  </a:lnTo>
                  <a:lnTo>
                    <a:pt x="679458" y="405263"/>
                  </a:lnTo>
                  <a:lnTo>
                    <a:pt x="815350" y="315204"/>
                  </a:lnTo>
                  <a:lnTo>
                    <a:pt x="951242" y="315204"/>
                  </a:lnTo>
                  <a:lnTo>
                    <a:pt x="1087133" y="225146"/>
                  </a:lnTo>
                  <a:lnTo>
                    <a:pt x="1223025" y="135087"/>
                  </a:lnTo>
                  <a:lnTo>
                    <a:pt x="1358917" y="90058"/>
                  </a:lnTo>
                  <a:lnTo>
                    <a:pt x="1494809" y="90058"/>
                  </a:lnTo>
                  <a:lnTo>
                    <a:pt x="1630700" y="90058"/>
                  </a:lnTo>
                  <a:lnTo>
                    <a:pt x="1766592" y="90058"/>
                  </a:lnTo>
                  <a:lnTo>
                    <a:pt x="1902484" y="90058"/>
                  </a:lnTo>
                  <a:lnTo>
                    <a:pt x="2038375" y="90058"/>
                  </a:lnTo>
                  <a:lnTo>
                    <a:pt x="2174267" y="45029"/>
                  </a:lnTo>
                  <a:lnTo>
                    <a:pt x="2310159" y="45029"/>
                  </a:lnTo>
                  <a:lnTo>
                    <a:pt x="2446051" y="0"/>
                  </a:lnTo>
                  <a:lnTo>
                    <a:pt x="2581942" y="0"/>
                  </a:lnTo>
                  <a:lnTo>
                    <a:pt x="2717834" y="135087"/>
                  </a:lnTo>
                  <a:lnTo>
                    <a:pt x="2853726" y="225146"/>
                  </a:lnTo>
                  <a:lnTo>
                    <a:pt x="2989618" y="135087"/>
                  </a:lnTo>
                  <a:lnTo>
                    <a:pt x="3125509" y="135087"/>
                  </a:lnTo>
                  <a:lnTo>
                    <a:pt x="3261401" y="90058"/>
                  </a:lnTo>
                  <a:lnTo>
                    <a:pt x="3397293" y="90058"/>
                  </a:lnTo>
                </a:path>
              </a:pathLst>
            </a:custGeom>
            <a:ln w="27101" cap="flat">
              <a:solidFill>
                <a:srgbClr val="80BD41">
                  <a:alpha val="100000"/>
                </a:srgbClr>
              </a:solidFill>
              <a:prstDash val="solid"/>
              <a:round/>
            </a:ln>
          </p:spPr>
          <p:txBody>
            <a:bodyPr/>
            <a:lstStyle/>
            <a:p/>
          </p:txBody>
        </p:sp>
        <p:sp>
          <p:nvSpPr>
            <p:cNvPr id="83" name="pl83"/>
            <p:cNvSpPr/>
            <p:nvPr/>
          </p:nvSpPr>
          <p:spPr>
            <a:xfrm>
              <a:off x="5437664" y="3204139"/>
              <a:ext cx="3397293" cy="405263"/>
            </a:xfrm>
            <a:custGeom>
              <a:avLst/>
              <a:pathLst>
                <a:path w="3397293" h="405263">
                  <a:moveTo>
                    <a:pt x="0" y="270175"/>
                  </a:moveTo>
                  <a:lnTo>
                    <a:pt x="135891" y="270175"/>
                  </a:lnTo>
                  <a:lnTo>
                    <a:pt x="271783" y="315204"/>
                  </a:lnTo>
                  <a:lnTo>
                    <a:pt x="407675" y="315204"/>
                  </a:lnTo>
                  <a:lnTo>
                    <a:pt x="543566" y="270175"/>
                  </a:lnTo>
                  <a:lnTo>
                    <a:pt x="679458" y="225146"/>
                  </a:lnTo>
                  <a:lnTo>
                    <a:pt x="815350" y="225146"/>
                  </a:lnTo>
                  <a:lnTo>
                    <a:pt x="951242" y="180116"/>
                  </a:lnTo>
                  <a:lnTo>
                    <a:pt x="1087133" y="180116"/>
                  </a:lnTo>
                  <a:lnTo>
                    <a:pt x="1223025" y="90058"/>
                  </a:lnTo>
                  <a:lnTo>
                    <a:pt x="1358917" y="0"/>
                  </a:lnTo>
                  <a:lnTo>
                    <a:pt x="1494809" y="45029"/>
                  </a:lnTo>
                  <a:lnTo>
                    <a:pt x="1630700" y="135087"/>
                  </a:lnTo>
                  <a:lnTo>
                    <a:pt x="1766592" y="90058"/>
                  </a:lnTo>
                  <a:lnTo>
                    <a:pt x="1902484" y="135087"/>
                  </a:lnTo>
                  <a:lnTo>
                    <a:pt x="2038375" y="135087"/>
                  </a:lnTo>
                  <a:lnTo>
                    <a:pt x="2174267" y="45029"/>
                  </a:lnTo>
                  <a:lnTo>
                    <a:pt x="2310159" y="90058"/>
                  </a:lnTo>
                  <a:lnTo>
                    <a:pt x="2446051" y="180116"/>
                  </a:lnTo>
                  <a:lnTo>
                    <a:pt x="2581942" y="180116"/>
                  </a:lnTo>
                  <a:lnTo>
                    <a:pt x="2717834" y="225146"/>
                  </a:lnTo>
                  <a:lnTo>
                    <a:pt x="2853726" y="270175"/>
                  </a:lnTo>
                  <a:lnTo>
                    <a:pt x="2989618" y="270175"/>
                  </a:lnTo>
                  <a:lnTo>
                    <a:pt x="3125509" y="360233"/>
                  </a:lnTo>
                  <a:lnTo>
                    <a:pt x="3261401" y="405263"/>
                  </a:lnTo>
                  <a:lnTo>
                    <a:pt x="3397293" y="315204"/>
                  </a:lnTo>
                </a:path>
              </a:pathLst>
            </a:custGeom>
            <a:ln w="27101" cap="flat">
              <a:solidFill>
                <a:srgbClr val="961A49">
                  <a:alpha val="100000"/>
                </a:srgbClr>
              </a:solidFill>
              <a:prstDash val="solid"/>
              <a:round/>
            </a:ln>
          </p:spPr>
          <p:txBody>
            <a:bodyPr/>
            <a:lstStyle/>
            <a:p/>
          </p:txBody>
        </p:sp>
        <p:sp>
          <p:nvSpPr>
            <p:cNvPr id="84" name="pl84"/>
            <p:cNvSpPr/>
            <p:nvPr/>
          </p:nvSpPr>
          <p:spPr>
            <a:xfrm>
              <a:off x="5437664" y="338425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13495"/>
              <a:ext cx="3397293" cy="1170760"/>
            </a:xfrm>
            <a:custGeom>
              <a:avLst/>
              <a:pathLst>
                <a:path w="3397293" h="1170760">
                  <a:moveTo>
                    <a:pt x="0" y="270175"/>
                  </a:moveTo>
                  <a:lnTo>
                    <a:pt x="135891" y="270175"/>
                  </a:lnTo>
                  <a:lnTo>
                    <a:pt x="271783" y="360233"/>
                  </a:lnTo>
                  <a:lnTo>
                    <a:pt x="407675" y="135087"/>
                  </a:lnTo>
                  <a:lnTo>
                    <a:pt x="543566" y="0"/>
                  </a:lnTo>
                  <a:lnTo>
                    <a:pt x="679458" y="90058"/>
                  </a:lnTo>
                  <a:lnTo>
                    <a:pt x="815350" y="45029"/>
                  </a:lnTo>
                  <a:lnTo>
                    <a:pt x="951242" y="45029"/>
                  </a:lnTo>
                  <a:lnTo>
                    <a:pt x="1087133" y="45029"/>
                  </a:lnTo>
                  <a:lnTo>
                    <a:pt x="1223025" y="45029"/>
                  </a:lnTo>
                  <a:lnTo>
                    <a:pt x="1358917" y="45029"/>
                  </a:lnTo>
                  <a:lnTo>
                    <a:pt x="1494809" y="45029"/>
                  </a:lnTo>
                  <a:lnTo>
                    <a:pt x="1630700" y="45029"/>
                  </a:lnTo>
                  <a:lnTo>
                    <a:pt x="1766592" y="135087"/>
                  </a:lnTo>
                  <a:lnTo>
                    <a:pt x="1902484" y="270175"/>
                  </a:lnTo>
                  <a:lnTo>
                    <a:pt x="2038375" y="45029"/>
                  </a:lnTo>
                  <a:lnTo>
                    <a:pt x="2174267" y="90058"/>
                  </a:lnTo>
                  <a:lnTo>
                    <a:pt x="2310159" y="180116"/>
                  </a:lnTo>
                  <a:lnTo>
                    <a:pt x="2446051" y="1170760"/>
                  </a:lnTo>
                  <a:lnTo>
                    <a:pt x="2581942" y="1170760"/>
                  </a:lnTo>
                  <a:lnTo>
                    <a:pt x="2717834" y="1170760"/>
                  </a:lnTo>
                  <a:lnTo>
                    <a:pt x="2853726" y="1170760"/>
                  </a:lnTo>
                  <a:lnTo>
                    <a:pt x="2989618" y="1170760"/>
                  </a:lnTo>
                  <a:lnTo>
                    <a:pt x="3125509" y="1170760"/>
                  </a:lnTo>
                  <a:lnTo>
                    <a:pt x="3261401" y="450292"/>
                  </a:lnTo>
                  <a:lnTo>
                    <a:pt x="3397293" y="270175"/>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41448"/>
              <a:ext cx="0" cy="342222"/>
            </a:xfrm>
            <a:custGeom>
              <a:avLst/>
              <a:pathLst>
                <a:path w="0" h="342222">
                  <a:moveTo>
                    <a:pt x="0" y="34222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41448"/>
              <a:ext cx="0" cy="162105"/>
            </a:xfrm>
            <a:custGeom>
              <a:avLst/>
              <a:pathLst>
                <a:path w="0" h="162105">
                  <a:moveTo>
                    <a:pt x="0" y="16210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41448"/>
              <a:ext cx="0" cy="117076"/>
            </a:xfrm>
            <a:custGeom>
              <a:avLst/>
              <a:pathLst>
                <a:path w="0" h="117076">
                  <a:moveTo>
                    <a:pt x="0" y="11707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41448"/>
              <a:ext cx="0" cy="117076"/>
            </a:xfrm>
            <a:custGeom>
              <a:avLst/>
              <a:pathLst>
                <a:path w="0" h="117076">
                  <a:moveTo>
                    <a:pt x="0" y="11707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41448"/>
              <a:ext cx="0" cy="1242807"/>
            </a:xfrm>
            <a:custGeom>
              <a:avLst/>
              <a:pathLst>
                <a:path w="0" h="1242807">
                  <a:moveTo>
                    <a:pt x="0" y="124280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41448"/>
              <a:ext cx="0" cy="522339"/>
            </a:xfrm>
            <a:custGeom>
              <a:avLst/>
              <a:pathLst>
                <a:path w="0" h="522339">
                  <a:moveTo>
                    <a:pt x="0" y="52233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41448"/>
              <a:ext cx="0" cy="342222"/>
            </a:xfrm>
            <a:custGeom>
              <a:avLst/>
              <a:pathLst>
                <a:path w="0" h="342222">
                  <a:moveTo>
                    <a:pt x="0" y="34222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13495"/>
              <a:ext cx="3397293" cy="1170760"/>
            </a:xfrm>
            <a:custGeom>
              <a:avLst/>
              <a:pathLst>
                <a:path w="3397293" h="1170760">
                  <a:moveTo>
                    <a:pt x="0" y="270175"/>
                  </a:moveTo>
                  <a:lnTo>
                    <a:pt x="135891" y="270175"/>
                  </a:lnTo>
                  <a:lnTo>
                    <a:pt x="271783" y="360233"/>
                  </a:lnTo>
                  <a:lnTo>
                    <a:pt x="407675" y="135087"/>
                  </a:lnTo>
                  <a:lnTo>
                    <a:pt x="543566" y="0"/>
                  </a:lnTo>
                  <a:lnTo>
                    <a:pt x="679458" y="90058"/>
                  </a:lnTo>
                  <a:lnTo>
                    <a:pt x="815350" y="45029"/>
                  </a:lnTo>
                  <a:lnTo>
                    <a:pt x="951242" y="45029"/>
                  </a:lnTo>
                  <a:lnTo>
                    <a:pt x="1087133" y="45029"/>
                  </a:lnTo>
                  <a:lnTo>
                    <a:pt x="1223025" y="45029"/>
                  </a:lnTo>
                  <a:lnTo>
                    <a:pt x="1358917" y="45029"/>
                  </a:lnTo>
                  <a:lnTo>
                    <a:pt x="1494809" y="45029"/>
                  </a:lnTo>
                  <a:lnTo>
                    <a:pt x="1630700" y="45029"/>
                  </a:lnTo>
                  <a:lnTo>
                    <a:pt x="1766592" y="135087"/>
                  </a:lnTo>
                  <a:lnTo>
                    <a:pt x="1902484" y="270175"/>
                  </a:lnTo>
                  <a:lnTo>
                    <a:pt x="2038375" y="45029"/>
                  </a:lnTo>
                  <a:lnTo>
                    <a:pt x="2174267" y="90058"/>
                  </a:lnTo>
                  <a:lnTo>
                    <a:pt x="2310159" y="180116"/>
                  </a:lnTo>
                  <a:lnTo>
                    <a:pt x="2446051" y="1170760"/>
                  </a:lnTo>
                  <a:lnTo>
                    <a:pt x="2581942" y="1170760"/>
                  </a:lnTo>
                  <a:lnTo>
                    <a:pt x="2717834" y="1170760"/>
                  </a:lnTo>
                  <a:lnTo>
                    <a:pt x="2853726" y="1170760"/>
                  </a:lnTo>
                  <a:lnTo>
                    <a:pt x="2989618" y="1170760"/>
                  </a:lnTo>
                  <a:lnTo>
                    <a:pt x="3125509" y="1170760"/>
                  </a:lnTo>
                  <a:lnTo>
                    <a:pt x="3261401" y="450292"/>
                  </a:lnTo>
                  <a:lnTo>
                    <a:pt x="3397293" y="270175"/>
                  </a:lnTo>
                </a:path>
              </a:pathLst>
            </a:custGeom>
            <a:ln w="27101" cap="flat">
              <a:solidFill>
                <a:srgbClr val="0058AB">
                  <a:alpha val="100000"/>
                </a:srgbClr>
              </a:solidFill>
              <a:prstDash val="solid"/>
              <a:round/>
            </a:ln>
          </p:spPr>
          <p:txBody>
            <a:bodyPr/>
            <a:lstStyle/>
            <a:p/>
          </p:txBody>
        </p:sp>
        <p:sp>
          <p:nvSpPr>
            <p:cNvPr id="94" name="tx94"/>
            <p:cNvSpPr/>
            <p:nvPr/>
          </p:nvSpPr>
          <p:spPr>
            <a:xfrm>
              <a:off x="5377374" y="20829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5" name="tx95"/>
            <p:cNvSpPr/>
            <p:nvPr/>
          </p:nvSpPr>
          <p:spPr>
            <a:xfrm>
              <a:off x="6056833" y="20843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6" name="tx96"/>
            <p:cNvSpPr/>
            <p:nvPr/>
          </p:nvSpPr>
          <p:spPr>
            <a:xfrm>
              <a:off x="6736291" y="20829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7" name="tx97"/>
            <p:cNvSpPr/>
            <p:nvPr/>
          </p:nvSpPr>
          <p:spPr>
            <a:xfrm>
              <a:off x="7415750" y="20829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8" name="tx98"/>
            <p:cNvSpPr/>
            <p:nvPr/>
          </p:nvSpPr>
          <p:spPr>
            <a:xfrm>
              <a:off x="7989462" y="20829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38775" y="20829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100" name="tx100"/>
            <p:cNvSpPr/>
            <p:nvPr/>
          </p:nvSpPr>
          <p:spPr>
            <a:xfrm>
              <a:off x="8774667" y="20829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101" name="tx101"/>
            <p:cNvSpPr/>
            <p:nvPr/>
          </p:nvSpPr>
          <p:spPr>
            <a:xfrm>
              <a:off x="8902429" y="34351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34788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3" name="tx103"/>
            <p:cNvSpPr/>
            <p:nvPr/>
          </p:nvSpPr>
          <p:spPr>
            <a:xfrm>
              <a:off x="5003259" y="37824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33321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8818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24315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49780" y="19811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8439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8439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7700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3945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51495" y="4962980"/>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Libya</a:t>
              </a:r>
            </a:p>
          </p:txBody>
        </p:sp>
        <p:sp>
          <p:nvSpPr>
            <p:cNvPr id="121" name="tx121"/>
            <p:cNvSpPr/>
            <p:nvPr/>
          </p:nvSpPr>
          <p:spPr>
            <a:xfrm>
              <a:off x="704410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06554"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3399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38538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4308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4763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3626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081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45359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7321564" cy="114824"/>
            </a:xfrm>
            <a:prstGeom prst="rect">
              <a:avLst/>
            </a:prstGeom>
            <a:solidFill>
              <a:srgbClr val="E2231A">
                <a:alpha val="80000"/>
              </a:srgbClr>
            </a:solidFill>
          </p:spPr>
          <p:txBody>
            <a:bodyPr/>
            <a:lstStyle/>
            <a:p/>
          </p:txBody>
        </p:sp>
        <p:sp>
          <p:nvSpPr>
            <p:cNvPr id="136" name="rc136"/>
            <p:cNvSpPr/>
            <p:nvPr/>
          </p:nvSpPr>
          <p:spPr>
            <a:xfrm>
              <a:off x="1317178" y="5743865"/>
              <a:ext cx="2710251" cy="114824"/>
            </a:xfrm>
            <a:prstGeom prst="rect">
              <a:avLst/>
            </a:prstGeom>
            <a:solidFill>
              <a:srgbClr val="E2231A">
                <a:alpha val="80000"/>
              </a:srgbClr>
            </a:solidFill>
          </p:spPr>
          <p:txBody>
            <a:bodyPr/>
            <a:lstStyle/>
            <a:p/>
          </p:txBody>
        </p:sp>
        <p:sp>
          <p:nvSpPr>
            <p:cNvPr id="137" name="rc137"/>
            <p:cNvSpPr/>
            <p:nvPr/>
          </p:nvSpPr>
          <p:spPr>
            <a:xfrm>
              <a:off x="1317178" y="5600334"/>
              <a:ext cx="1705924" cy="114824"/>
            </a:xfrm>
            <a:prstGeom prst="rect">
              <a:avLst/>
            </a:prstGeom>
            <a:solidFill>
              <a:srgbClr val="E2231A">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93536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498083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702631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Libya (93%) was 9 percentage points higher than the global average (84%) and 9 percentage points higher than the average across all MENA countries (84%).
National MCV1 coverage was 20 percentage points higher than in 2019 (73%).
This equates to 8,000 unvaccinated children in 2025 compared to 36,000 unvaccinated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Libya MCV1 coverage was 93% - this is 20 percentage points higher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Libya ranked number 6 out of 20 countries for lowest MCV1 coverage (based on tied ranks).
Libya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Libya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79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76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574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77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875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06500"/>
              <a:ext cx="239888" cy="901521"/>
            </a:xfrm>
            <a:prstGeom prst="rect">
              <a:avLst/>
            </a:prstGeom>
            <a:solidFill>
              <a:srgbClr val="80BD41">
                <a:alpha val="100000"/>
              </a:srgbClr>
            </a:solidFill>
          </p:spPr>
          <p:txBody>
            <a:bodyPr/>
            <a:lstStyle/>
            <a:p/>
          </p:txBody>
        </p:sp>
        <p:sp>
          <p:nvSpPr>
            <p:cNvPr id="23" name="rc23"/>
            <p:cNvSpPr/>
            <p:nvPr/>
          </p:nvSpPr>
          <p:spPr>
            <a:xfrm>
              <a:off x="1296273" y="3338627"/>
              <a:ext cx="239888" cy="67872"/>
            </a:xfrm>
            <a:prstGeom prst="rect">
              <a:avLst/>
            </a:prstGeom>
            <a:solidFill>
              <a:srgbClr val="E2231A">
                <a:alpha val="100000"/>
              </a:srgbClr>
            </a:solidFill>
          </p:spPr>
          <p:txBody>
            <a:bodyPr/>
            <a:lstStyle/>
            <a:p/>
          </p:txBody>
        </p:sp>
        <p:sp>
          <p:nvSpPr>
            <p:cNvPr id="24" name="rc24"/>
            <p:cNvSpPr/>
            <p:nvPr/>
          </p:nvSpPr>
          <p:spPr>
            <a:xfrm>
              <a:off x="1562816" y="3373553"/>
              <a:ext cx="239888" cy="934468"/>
            </a:xfrm>
            <a:prstGeom prst="rect">
              <a:avLst/>
            </a:prstGeom>
            <a:solidFill>
              <a:srgbClr val="80BD41">
                <a:alpha val="100000"/>
              </a:srgbClr>
            </a:solidFill>
          </p:spPr>
          <p:txBody>
            <a:bodyPr/>
            <a:lstStyle/>
            <a:p/>
          </p:txBody>
        </p:sp>
        <p:sp>
          <p:nvSpPr>
            <p:cNvPr id="25" name="rc25"/>
            <p:cNvSpPr/>
            <p:nvPr/>
          </p:nvSpPr>
          <p:spPr>
            <a:xfrm>
              <a:off x="1562816" y="3303186"/>
              <a:ext cx="239888" cy="70366"/>
            </a:xfrm>
            <a:prstGeom prst="rect">
              <a:avLst/>
            </a:prstGeom>
            <a:solidFill>
              <a:srgbClr val="E2231A">
                <a:alpha val="100000"/>
              </a:srgbClr>
            </a:solidFill>
          </p:spPr>
          <p:txBody>
            <a:bodyPr/>
            <a:lstStyle/>
            <a:p/>
          </p:txBody>
        </p:sp>
        <p:sp>
          <p:nvSpPr>
            <p:cNvPr id="26" name="rc26"/>
            <p:cNvSpPr/>
            <p:nvPr/>
          </p:nvSpPr>
          <p:spPr>
            <a:xfrm>
              <a:off x="1829360" y="3356606"/>
              <a:ext cx="239888" cy="951414"/>
            </a:xfrm>
            <a:prstGeom prst="rect">
              <a:avLst/>
            </a:prstGeom>
            <a:solidFill>
              <a:srgbClr val="80BD41">
                <a:alpha val="100000"/>
              </a:srgbClr>
            </a:solidFill>
          </p:spPr>
          <p:txBody>
            <a:bodyPr/>
            <a:lstStyle/>
            <a:p/>
          </p:txBody>
        </p:sp>
        <p:sp>
          <p:nvSpPr>
            <p:cNvPr id="27" name="rc27"/>
            <p:cNvSpPr/>
            <p:nvPr/>
          </p:nvSpPr>
          <p:spPr>
            <a:xfrm>
              <a:off x="1829360" y="3262497"/>
              <a:ext cx="239888" cy="94109"/>
            </a:xfrm>
            <a:prstGeom prst="rect">
              <a:avLst/>
            </a:prstGeom>
            <a:solidFill>
              <a:srgbClr val="E2231A">
                <a:alpha val="100000"/>
              </a:srgbClr>
            </a:solidFill>
          </p:spPr>
          <p:txBody>
            <a:bodyPr/>
            <a:lstStyle/>
            <a:p/>
          </p:txBody>
        </p:sp>
        <p:sp>
          <p:nvSpPr>
            <p:cNvPr id="28" name="rc28"/>
            <p:cNvSpPr/>
            <p:nvPr/>
          </p:nvSpPr>
          <p:spPr>
            <a:xfrm>
              <a:off x="2095903" y="3263959"/>
              <a:ext cx="239888" cy="1044061"/>
            </a:xfrm>
            <a:prstGeom prst="rect">
              <a:avLst/>
            </a:prstGeom>
            <a:solidFill>
              <a:srgbClr val="80BD41">
                <a:alpha val="100000"/>
              </a:srgbClr>
            </a:solidFill>
          </p:spPr>
          <p:txBody>
            <a:bodyPr/>
            <a:lstStyle/>
            <a:p/>
          </p:txBody>
        </p:sp>
        <p:sp>
          <p:nvSpPr>
            <p:cNvPr id="29" name="rc29"/>
            <p:cNvSpPr/>
            <p:nvPr/>
          </p:nvSpPr>
          <p:spPr>
            <a:xfrm>
              <a:off x="2095903" y="3220432"/>
              <a:ext cx="239888" cy="43527"/>
            </a:xfrm>
            <a:prstGeom prst="rect">
              <a:avLst/>
            </a:prstGeom>
            <a:solidFill>
              <a:srgbClr val="E2231A">
                <a:alpha val="100000"/>
              </a:srgbClr>
            </a:solidFill>
          </p:spPr>
          <p:txBody>
            <a:bodyPr/>
            <a:lstStyle/>
            <a:p/>
          </p:txBody>
        </p:sp>
        <p:sp>
          <p:nvSpPr>
            <p:cNvPr id="30" name="rc30"/>
            <p:cNvSpPr/>
            <p:nvPr/>
          </p:nvSpPr>
          <p:spPr>
            <a:xfrm>
              <a:off x="2362446" y="3186023"/>
              <a:ext cx="239888" cy="1121998"/>
            </a:xfrm>
            <a:prstGeom prst="rect">
              <a:avLst/>
            </a:prstGeom>
            <a:solidFill>
              <a:srgbClr val="80BD41">
                <a:alpha val="100000"/>
              </a:srgbClr>
            </a:solidFill>
          </p:spPr>
          <p:txBody>
            <a:bodyPr/>
            <a:lstStyle/>
            <a:p/>
          </p:txBody>
        </p:sp>
        <p:sp>
          <p:nvSpPr>
            <p:cNvPr id="31" name="rc31"/>
            <p:cNvSpPr/>
            <p:nvPr/>
          </p:nvSpPr>
          <p:spPr>
            <a:xfrm>
              <a:off x="2362446" y="3174667"/>
              <a:ext cx="239888" cy="11355"/>
            </a:xfrm>
            <a:prstGeom prst="rect">
              <a:avLst/>
            </a:prstGeom>
            <a:solidFill>
              <a:srgbClr val="E2231A">
                <a:alpha val="100000"/>
              </a:srgbClr>
            </a:solidFill>
          </p:spPr>
          <p:txBody>
            <a:bodyPr/>
            <a:lstStyle/>
            <a:p/>
          </p:txBody>
        </p:sp>
        <p:sp>
          <p:nvSpPr>
            <p:cNvPr id="32" name="rc32"/>
            <p:cNvSpPr/>
            <p:nvPr/>
          </p:nvSpPr>
          <p:spPr>
            <a:xfrm>
              <a:off x="2628989" y="3158925"/>
              <a:ext cx="239888" cy="1149095"/>
            </a:xfrm>
            <a:prstGeom prst="rect">
              <a:avLst/>
            </a:prstGeom>
            <a:solidFill>
              <a:srgbClr val="80BD41">
                <a:alpha val="100000"/>
              </a:srgbClr>
            </a:solidFill>
          </p:spPr>
          <p:txBody>
            <a:bodyPr/>
            <a:lstStyle/>
            <a:p/>
          </p:txBody>
        </p:sp>
        <p:sp>
          <p:nvSpPr>
            <p:cNvPr id="33" name="rc33"/>
            <p:cNvSpPr/>
            <p:nvPr/>
          </p:nvSpPr>
          <p:spPr>
            <a:xfrm>
              <a:off x="2628989" y="3123398"/>
              <a:ext cx="239888" cy="35527"/>
            </a:xfrm>
            <a:prstGeom prst="rect">
              <a:avLst/>
            </a:prstGeom>
            <a:solidFill>
              <a:srgbClr val="E2231A">
                <a:alpha val="100000"/>
              </a:srgbClr>
            </a:solidFill>
          </p:spPr>
          <p:txBody>
            <a:bodyPr/>
            <a:lstStyle/>
            <a:p/>
          </p:txBody>
        </p:sp>
        <p:sp>
          <p:nvSpPr>
            <p:cNvPr id="34" name="rc34"/>
            <p:cNvSpPr/>
            <p:nvPr/>
          </p:nvSpPr>
          <p:spPr>
            <a:xfrm>
              <a:off x="2895532" y="3120559"/>
              <a:ext cx="239888" cy="1187462"/>
            </a:xfrm>
            <a:prstGeom prst="rect">
              <a:avLst/>
            </a:prstGeom>
            <a:solidFill>
              <a:srgbClr val="80BD41">
                <a:alpha val="100000"/>
              </a:srgbClr>
            </a:solidFill>
          </p:spPr>
          <p:txBody>
            <a:bodyPr/>
            <a:lstStyle/>
            <a:p/>
          </p:txBody>
        </p:sp>
        <p:sp>
          <p:nvSpPr>
            <p:cNvPr id="35" name="rc35"/>
            <p:cNvSpPr/>
            <p:nvPr/>
          </p:nvSpPr>
          <p:spPr>
            <a:xfrm>
              <a:off x="2895532" y="3096300"/>
              <a:ext cx="239888" cy="24258"/>
            </a:xfrm>
            <a:prstGeom prst="rect">
              <a:avLst/>
            </a:prstGeom>
            <a:solidFill>
              <a:srgbClr val="E2231A">
                <a:alpha val="100000"/>
              </a:srgbClr>
            </a:solidFill>
          </p:spPr>
          <p:txBody>
            <a:bodyPr/>
            <a:lstStyle/>
            <a:p/>
          </p:txBody>
        </p:sp>
        <p:sp>
          <p:nvSpPr>
            <p:cNvPr id="36" name="rc36"/>
            <p:cNvSpPr/>
            <p:nvPr/>
          </p:nvSpPr>
          <p:spPr>
            <a:xfrm>
              <a:off x="3162075" y="3105849"/>
              <a:ext cx="239888" cy="1202172"/>
            </a:xfrm>
            <a:prstGeom prst="rect">
              <a:avLst/>
            </a:prstGeom>
            <a:solidFill>
              <a:srgbClr val="80BD41">
                <a:alpha val="100000"/>
              </a:srgbClr>
            </a:solidFill>
          </p:spPr>
          <p:txBody>
            <a:bodyPr/>
            <a:lstStyle/>
            <a:p/>
          </p:txBody>
        </p:sp>
        <p:sp>
          <p:nvSpPr>
            <p:cNvPr id="37" name="rc37"/>
            <p:cNvSpPr/>
            <p:nvPr/>
          </p:nvSpPr>
          <p:spPr>
            <a:xfrm>
              <a:off x="3162075" y="3081332"/>
              <a:ext cx="239888" cy="24516"/>
            </a:xfrm>
            <a:prstGeom prst="rect">
              <a:avLst/>
            </a:prstGeom>
            <a:solidFill>
              <a:srgbClr val="E2231A">
                <a:alpha val="100000"/>
              </a:srgbClr>
            </a:solidFill>
          </p:spPr>
          <p:txBody>
            <a:bodyPr/>
            <a:lstStyle/>
            <a:p/>
          </p:txBody>
        </p:sp>
        <p:sp>
          <p:nvSpPr>
            <p:cNvPr id="38" name="rc38"/>
            <p:cNvSpPr/>
            <p:nvPr/>
          </p:nvSpPr>
          <p:spPr>
            <a:xfrm>
              <a:off x="3428618" y="3093204"/>
              <a:ext cx="239888" cy="1214817"/>
            </a:xfrm>
            <a:prstGeom prst="rect">
              <a:avLst/>
            </a:prstGeom>
            <a:solidFill>
              <a:srgbClr val="80BD41">
                <a:alpha val="100000"/>
              </a:srgbClr>
            </a:solidFill>
          </p:spPr>
          <p:txBody>
            <a:bodyPr/>
            <a:lstStyle/>
            <a:p/>
          </p:txBody>
        </p:sp>
        <p:sp>
          <p:nvSpPr>
            <p:cNvPr id="39" name="rc39"/>
            <p:cNvSpPr/>
            <p:nvPr/>
          </p:nvSpPr>
          <p:spPr>
            <a:xfrm>
              <a:off x="3428618" y="3068429"/>
              <a:ext cx="239888" cy="24774"/>
            </a:xfrm>
            <a:prstGeom prst="rect">
              <a:avLst/>
            </a:prstGeom>
            <a:solidFill>
              <a:srgbClr val="E2231A">
                <a:alpha val="100000"/>
              </a:srgbClr>
            </a:solidFill>
          </p:spPr>
          <p:txBody>
            <a:bodyPr/>
            <a:lstStyle/>
            <a:p/>
          </p:txBody>
        </p:sp>
        <p:sp>
          <p:nvSpPr>
            <p:cNvPr id="40" name="rc40"/>
            <p:cNvSpPr/>
            <p:nvPr/>
          </p:nvSpPr>
          <p:spPr>
            <a:xfrm>
              <a:off x="3695161" y="3081591"/>
              <a:ext cx="239888" cy="1226430"/>
            </a:xfrm>
            <a:prstGeom prst="rect">
              <a:avLst/>
            </a:prstGeom>
            <a:solidFill>
              <a:srgbClr val="80BD41">
                <a:alpha val="100000"/>
              </a:srgbClr>
            </a:solidFill>
          </p:spPr>
          <p:txBody>
            <a:bodyPr/>
            <a:lstStyle/>
            <a:p/>
          </p:txBody>
        </p:sp>
        <p:sp>
          <p:nvSpPr>
            <p:cNvPr id="41" name="rc41"/>
            <p:cNvSpPr/>
            <p:nvPr/>
          </p:nvSpPr>
          <p:spPr>
            <a:xfrm>
              <a:off x="3695161" y="3056558"/>
              <a:ext cx="239888" cy="25032"/>
            </a:xfrm>
            <a:prstGeom prst="rect">
              <a:avLst/>
            </a:prstGeom>
            <a:solidFill>
              <a:srgbClr val="E2231A">
                <a:alpha val="100000"/>
              </a:srgbClr>
            </a:solidFill>
          </p:spPr>
          <p:txBody>
            <a:bodyPr/>
            <a:lstStyle/>
            <a:p/>
          </p:txBody>
        </p:sp>
        <p:sp>
          <p:nvSpPr>
            <p:cNvPr id="42" name="rc42"/>
            <p:cNvSpPr/>
            <p:nvPr/>
          </p:nvSpPr>
          <p:spPr>
            <a:xfrm>
              <a:off x="3961705" y="3034278"/>
              <a:ext cx="239888" cy="1273743"/>
            </a:xfrm>
            <a:prstGeom prst="rect">
              <a:avLst/>
            </a:prstGeom>
            <a:solidFill>
              <a:srgbClr val="80BD41">
                <a:alpha val="100000"/>
              </a:srgbClr>
            </a:solidFill>
          </p:spPr>
          <p:txBody>
            <a:bodyPr/>
            <a:lstStyle/>
            <a:p/>
          </p:txBody>
        </p:sp>
        <p:sp>
          <p:nvSpPr>
            <p:cNvPr id="43" name="rc43"/>
            <p:cNvSpPr/>
            <p:nvPr/>
          </p:nvSpPr>
          <p:spPr>
            <a:xfrm>
              <a:off x="3961705" y="3008299"/>
              <a:ext cx="239888" cy="25978"/>
            </a:xfrm>
            <a:prstGeom prst="rect">
              <a:avLst/>
            </a:prstGeom>
            <a:solidFill>
              <a:srgbClr val="E2231A">
                <a:alpha val="100000"/>
              </a:srgbClr>
            </a:solidFill>
          </p:spPr>
          <p:txBody>
            <a:bodyPr/>
            <a:lstStyle/>
            <a:p/>
          </p:txBody>
        </p:sp>
        <p:sp>
          <p:nvSpPr>
            <p:cNvPr id="44" name="rc44"/>
            <p:cNvSpPr/>
            <p:nvPr/>
          </p:nvSpPr>
          <p:spPr>
            <a:xfrm>
              <a:off x="4228248" y="2993675"/>
              <a:ext cx="239888" cy="1314346"/>
            </a:xfrm>
            <a:prstGeom prst="rect">
              <a:avLst/>
            </a:prstGeom>
            <a:solidFill>
              <a:srgbClr val="80BD41">
                <a:alpha val="100000"/>
              </a:srgbClr>
            </a:solidFill>
          </p:spPr>
          <p:txBody>
            <a:bodyPr/>
            <a:lstStyle/>
            <a:p/>
          </p:txBody>
        </p:sp>
        <p:sp>
          <p:nvSpPr>
            <p:cNvPr id="45" name="rc45"/>
            <p:cNvSpPr/>
            <p:nvPr/>
          </p:nvSpPr>
          <p:spPr>
            <a:xfrm>
              <a:off x="4228248" y="2966836"/>
              <a:ext cx="239888" cy="26839"/>
            </a:xfrm>
            <a:prstGeom prst="rect">
              <a:avLst/>
            </a:prstGeom>
            <a:solidFill>
              <a:srgbClr val="E2231A">
                <a:alpha val="100000"/>
              </a:srgbClr>
            </a:solidFill>
          </p:spPr>
          <p:txBody>
            <a:bodyPr/>
            <a:lstStyle/>
            <a:p/>
          </p:txBody>
        </p:sp>
        <p:sp>
          <p:nvSpPr>
            <p:cNvPr id="46" name="rc46"/>
            <p:cNvSpPr/>
            <p:nvPr/>
          </p:nvSpPr>
          <p:spPr>
            <a:xfrm>
              <a:off x="4494791" y="3144645"/>
              <a:ext cx="239888" cy="1163375"/>
            </a:xfrm>
            <a:prstGeom prst="rect">
              <a:avLst/>
            </a:prstGeom>
            <a:solidFill>
              <a:srgbClr val="80BD41">
                <a:alpha val="100000"/>
              </a:srgbClr>
            </a:solidFill>
          </p:spPr>
          <p:txBody>
            <a:bodyPr/>
            <a:lstStyle/>
            <a:p/>
          </p:txBody>
        </p:sp>
        <p:sp>
          <p:nvSpPr>
            <p:cNvPr id="47" name="rc47"/>
            <p:cNvSpPr/>
            <p:nvPr/>
          </p:nvSpPr>
          <p:spPr>
            <a:xfrm>
              <a:off x="4494791" y="3120903"/>
              <a:ext cx="239888" cy="23742"/>
            </a:xfrm>
            <a:prstGeom prst="rect">
              <a:avLst/>
            </a:prstGeom>
            <a:solidFill>
              <a:srgbClr val="E2231A">
                <a:alpha val="100000"/>
              </a:srgbClr>
            </a:solidFill>
          </p:spPr>
          <p:txBody>
            <a:bodyPr/>
            <a:lstStyle/>
            <a:p/>
          </p:txBody>
        </p:sp>
        <p:sp>
          <p:nvSpPr>
            <p:cNvPr id="48" name="rc48"/>
            <p:cNvSpPr/>
            <p:nvPr/>
          </p:nvSpPr>
          <p:spPr>
            <a:xfrm>
              <a:off x="4761334" y="3147140"/>
              <a:ext cx="239888" cy="1160881"/>
            </a:xfrm>
            <a:prstGeom prst="rect">
              <a:avLst/>
            </a:prstGeom>
            <a:solidFill>
              <a:srgbClr val="80BD41">
                <a:alpha val="100000"/>
              </a:srgbClr>
            </a:solidFill>
          </p:spPr>
          <p:txBody>
            <a:bodyPr/>
            <a:lstStyle/>
            <a:p/>
          </p:txBody>
        </p:sp>
        <p:sp>
          <p:nvSpPr>
            <p:cNvPr id="49" name="rc49"/>
            <p:cNvSpPr/>
            <p:nvPr/>
          </p:nvSpPr>
          <p:spPr>
            <a:xfrm>
              <a:off x="4761334" y="3098795"/>
              <a:ext cx="239888" cy="48344"/>
            </a:xfrm>
            <a:prstGeom prst="rect">
              <a:avLst/>
            </a:prstGeom>
            <a:solidFill>
              <a:srgbClr val="E2231A">
                <a:alpha val="100000"/>
              </a:srgbClr>
            </a:solidFill>
          </p:spPr>
          <p:txBody>
            <a:bodyPr/>
            <a:lstStyle/>
            <a:p/>
          </p:txBody>
        </p:sp>
        <p:sp>
          <p:nvSpPr>
            <p:cNvPr id="50" name="rc50"/>
            <p:cNvSpPr/>
            <p:nvPr/>
          </p:nvSpPr>
          <p:spPr>
            <a:xfrm>
              <a:off x="5027877" y="3157033"/>
              <a:ext cx="239888" cy="1150988"/>
            </a:xfrm>
            <a:prstGeom prst="rect">
              <a:avLst/>
            </a:prstGeom>
            <a:solidFill>
              <a:srgbClr val="80BD41">
                <a:alpha val="100000"/>
              </a:srgbClr>
            </a:solidFill>
          </p:spPr>
          <p:txBody>
            <a:bodyPr/>
            <a:lstStyle/>
            <a:p/>
          </p:txBody>
        </p:sp>
        <p:sp>
          <p:nvSpPr>
            <p:cNvPr id="51" name="rc51"/>
            <p:cNvSpPr/>
            <p:nvPr/>
          </p:nvSpPr>
          <p:spPr>
            <a:xfrm>
              <a:off x="5027877" y="3070408"/>
              <a:ext cx="239888" cy="86625"/>
            </a:xfrm>
            <a:prstGeom prst="rect">
              <a:avLst/>
            </a:prstGeom>
            <a:solidFill>
              <a:srgbClr val="E2231A">
                <a:alpha val="100000"/>
              </a:srgbClr>
            </a:solidFill>
          </p:spPr>
          <p:txBody>
            <a:bodyPr/>
            <a:lstStyle/>
            <a:p/>
          </p:txBody>
        </p:sp>
        <p:sp>
          <p:nvSpPr>
            <p:cNvPr id="52" name="rc52"/>
            <p:cNvSpPr/>
            <p:nvPr/>
          </p:nvSpPr>
          <p:spPr>
            <a:xfrm>
              <a:off x="5294420" y="3113247"/>
              <a:ext cx="239888" cy="1194774"/>
            </a:xfrm>
            <a:prstGeom prst="rect">
              <a:avLst/>
            </a:prstGeom>
            <a:solidFill>
              <a:srgbClr val="80BD41">
                <a:alpha val="100000"/>
              </a:srgbClr>
            </a:solidFill>
          </p:spPr>
          <p:txBody>
            <a:bodyPr/>
            <a:lstStyle/>
            <a:p/>
          </p:txBody>
        </p:sp>
        <p:sp>
          <p:nvSpPr>
            <p:cNvPr id="53" name="rc53"/>
            <p:cNvSpPr/>
            <p:nvPr/>
          </p:nvSpPr>
          <p:spPr>
            <a:xfrm>
              <a:off x="5294420" y="3088903"/>
              <a:ext cx="239888" cy="24344"/>
            </a:xfrm>
            <a:prstGeom prst="rect">
              <a:avLst/>
            </a:prstGeom>
            <a:solidFill>
              <a:srgbClr val="E2231A">
                <a:alpha val="100000"/>
              </a:srgbClr>
            </a:solidFill>
          </p:spPr>
          <p:txBody>
            <a:bodyPr/>
            <a:lstStyle/>
            <a:p/>
          </p:txBody>
        </p:sp>
        <p:sp>
          <p:nvSpPr>
            <p:cNvPr id="54" name="rc54"/>
            <p:cNvSpPr/>
            <p:nvPr/>
          </p:nvSpPr>
          <p:spPr>
            <a:xfrm>
              <a:off x="5560963" y="3143441"/>
              <a:ext cx="239888" cy="1164580"/>
            </a:xfrm>
            <a:prstGeom prst="rect">
              <a:avLst/>
            </a:prstGeom>
            <a:solidFill>
              <a:srgbClr val="80BD41">
                <a:alpha val="100000"/>
              </a:srgbClr>
            </a:solidFill>
          </p:spPr>
          <p:txBody>
            <a:bodyPr/>
            <a:lstStyle/>
            <a:p/>
          </p:txBody>
        </p:sp>
        <p:sp>
          <p:nvSpPr>
            <p:cNvPr id="55" name="rc55"/>
            <p:cNvSpPr/>
            <p:nvPr/>
          </p:nvSpPr>
          <p:spPr>
            <a:xfrm>
              <a:off x="5560963" y="3107397"/>
              <a:ext cx="239888" cy="36043"/>
            </a:xfrm>
            <a:prstGeom prst="rect">
              <a:avLst/>
            </a:prstGeom>
            <a:solidFill>
              <a:srgbClr val="E2231A">
                <a:alpha val="100000"/>
              </a:srgbClr>
            </a:solidFill>
          </p:spPr>
          <p:txBody>
            <a:bodyPr/>
            <a:lstStyle/>
            <a:p/>
          </p:txBody>
        </p:sp>
        <p:sp>
          <p:nvSpPr>
            <p:cNvPr id="56" name="rc56"/>
            <p:cNvSpPr/>
            <p:nvPr/>
          </p:nvSpPr>
          <p:spPr>
            <a:xfrm>
              <a:off x="5827506" y="3189033"/>
              <a:ext cx="239888" cy="1118987"/>
            </a:xfrm>
            <a:prstGeom prst="rect">
              <a:avLst/>
            </a:prstGeom>
            <a:solidFill>
              <a:srgbClr val="80BD41">
                <a:alpha val="100000"/>
              </a:srgbClr>
            </a:solidFill>
          </p:spPr>
          <p:txBody>
            <a:bodyPr/>
            <a:lstStyle/>
            <a:p/>
          </p:txBody>
        </p:sp>
        <p:sp>
          <p:nvSpPr>
            <p:cNvPr id="57" name="rc57"/>
            <p:cNvSpPr/>
            <p:nvPr/>
          </p:nvSpPr>
          <p:spPr>
            <a:xfrm>
              <a:off x="5827506" y="3130108"/>
              <a:ext cx="239888" cy="58925"/>
            </a:xfrm>
            <a:prstGeom prst="rect">
              <a:avLst/>
            </a:prstGeom>
            <a:solidFill>
              <a:srgbClr val="E2231A">
                <a:alpha val="100000"/>
              </a:srgbClr>
            </a:solidFill>
          </p:spPr>
          <p:txBody>
            <a:bodyPr/>
            <a:lstStyle/>
            <a:p/>
          </p:txBody>
        </p:sp>
        <p:sp>
          <p:nvSpPr>
            <p:cNvPr id="58" name="rc58"/>
            <p:cNvSpPr/>
            <p:nvPr/>
          </p:nvSpPr>
          <p:spPr>
            <a:xfrm>
              <a:off x="6094049" y="3462071"/>
              <a:ext cx="239888" cy="845950"/>
            </a:xfrm>
            <a:prstGeom prst="rect">
              <a:avLst/>
            </a:prstGeom>
            <a:solidFill>
              <a:srgbClr val="80BD41">
                <a:alpha val="100000"/>
              </a:srgbClr>
            </a:solidFill>
          </p:spPr>
          <p:txBody>
            <a:bodyPr/>
            <a:lstStyle/>
            <a:p/>
          </p:txBody>
        </p:sp>
        <p:sp>
          <p:nvSpPr>
            <p:cNvPr id="59" name="rc59"/>
            <p:cNvSpPr/>
            <p:nvPr/>
          </p:nvSpPr>
          <p:spPr>
            <a:xfrm>
              <a:off x="6094049" y="3149205"/>
              <a:ext cx="239888" cy="312865"/>
            </a:xfrm>
            <a:prstGeom prst="rect">
              <a:avLst/>
            </a:prstGeom>
            <a:solidFill>
              <a:srgbClr val="E2231A">
                <a:alpha val="100000"/>
              </a:srgbClr>
            </a:solidFill>
          </p:spPr>
          <p:txBody>
            <a:bodyPr/>
            <a:lstStyle/>
            <a:p/>
          </p:txBody>
        </p:sp>
        <p:sp>
          <p:nvSpPr>
            <p:cNvPr id="60" name="rc60"/>
            <p:cNvSpPr/>
            <p:nvPr/>
          </p:nvSpPr>
          <p:spPr>
            <a:xfrm>
              <a:off x="6360593" y="3475490"/>
              <a:ext cx="239888" cy="832531"/>
            </a:xfrm>
            <a:prstGeom prst="rect">
              <a:avLst/>
            </a:prstGeom>
            <a:solidFill>
              <a:srgbClr val="80BD41">
                <a:alpha val="100000"/>
              </a:srgbClr>
            </a:solidFill>
          </p:spPr>
          <p:txBody>
            <a:bodyPr/>
            <a:lstStyle/>
            <a:p/>
          </p:txBody>
        </p:sp>
        <p:sp>
          <p:nvSpPr>
            <p:cNvPr id="61" name="rc61"/>
            <p:cNvSpPr/>
            <p:nvPr/>
          </p:nvSpPr>
          <p:spPr>
            <a:xfrm>
              <a:off x="6360593" y="3167614"/>
              <a:ext cx="239888" cy="307876"/>
            </a:xfrm>
            <a:prstGeom prst="rect">
              <a:avLst/>
            </a:prstGeom>
            <a:solidFill>
              <a:srgbClr val="E2231A">
                <a:alpha val="100000"/>
              </a:srgbClr>
            </a:solidFill>
          </p:spPr>
          <p:txBody>
            <a:bodyPr/>
            <a:lstStyle/>
            <a:p/>
          </p:txBody>
        </p:sp>
        <p:sp>
          <p:nvSpPr>
            <p:cNvPr id="62" name="rc62"/>
            <p:cNvSpPr/>
            <p:nvPr/>
          </p:nvSpPr>
          <p:spPr>
            <a:xfrm>
              <a:off x="6627136" y="3485985"/>
              <a:ext cx="239888" cy="822036"/>
            </a:xfrm>
            <a:prstGeom prst="rect">
              <a:avLst/>
            </a:prstGeom>
            <a:solidFill>
              <a:srgbClr val="80BD41">
                <a:alpha val="100000"/>
              </a:srgbClr>
            </a:solidFill>
          </p:spPr>
          <p:txBody>
            <a:bodyPr/>
            <a:lstStyle/>
            <a:p/>
          </p:txBody>
        </p:sp>
        <p:sp>
          <p:nvSpPr>
            <p:cNvPr id="63" name="rc63"/>
            <p:cNvSpPr/>
            <p:nvPr/>
          </p:nvSpPr>
          <p:spPr>
            <a:xfrm>
              <a:off x="6627136" y="3181979"/>
              <a:ext cx="239888" cy="304005"/>
            </a:xfrm>
            <a:prstGeom prst="rect">
              <a:avLst/>
            </a:prstGeom>
            <a:solidFill>
              <a:srgbClr val="E2231A">
                <a:alpha val="100000"/>
              </a:srgbClr>
            </a:solidFill>
          </p:spPr>
          <p:txBody>
            <a:bodyPr/>
            <a:lstStyle/>
            <a:p/>
          </p:txBody>
        </p:sp>
        <p:sp>
          <p:nvSpPr>
            <p:cNvPr id="64" name="rc64"/>
            <p:cNvSpPr/>
            <p:nvPr/>
          </p:nvSpPr>
          <p:spPr>
            <a:xfrm>
              <a:off x="6893679" y="3500007"/>
              <a:ext cx="239888" cy="808014"/>
            </a:xfrm>
            <a:prstGeom prst="rect">
              <a:avLst/>
            </a:prstGeom>
            <a:solidFill>
              <a:srgbClr val="80BD41">
                <a:alpha val="100000"/>
              </a:srgbClr>
            </a:solidFill>
          </p:spPr>
          <p:txBody>
            <a:bodyPr/>
            <a:lstStyle/>
            <a:p/>
          </p:txBody>
        </p:sp>
        <p:sp>
          <p:nvSpPr>
            <p:cNvPr id="65" name="rc65"/>
            <p:cNvSpPr/>
            <p:nvPr/>
          </p:nvSpPr>
          <p:spPr>
            <a:xfrm>
              <a:off x="6893679" y="3201163"/>
              <a:ext cx="239888" cy="298844"/>
            </a:xfrm>
            <a:prstGeom prst="rect">
              <a:avLst/>
            </a:prstGeom>
            <a:solidFill>
              <a:srgbClr val="E2231A">
                <a:alpha val="100000"/>
              </a:srgbClr>
            </a:solidFill>
          </p:spPr>
          <p:txBody>
            <a:bodyPr/>
            <a:lstStyle/>
            <a:p/>
          </p:txBody>
        </p:sp>
        <p:sp>
          <p:nvSpPr>
            <p:cNvPr id="66" name="rc66"/>
            <p:cNvSpPr/>
            <p:nvPr/>
          </p:nvSpPr>
          <p:spPr>
            <a:xfrm>
              <a:off x="7160222" y="3518502"/>
              <a:ext cx="239888" cy="789519"/>
            </a:xfrm>
            <a:prstGeom prst="rect">
              <a:avLst/>
            </a:prstGeom>
            <a:solidFill>
              <a:srgbClr val="80BD41">
                <a:alpha val="100000"/>
              </a:srgbClr>
            </a:solidFill>
          </p:spPr>
          <p:txBody>
            <a:bodyPr/>
            <a:lstStyle/>
            <a:p/>
          </p:txBody>
        </p:sp>
        <p:sp>
          <p:nvSpPr>
            <p:cNvPr id="67" name="rc67"/>
            <p:cNvSpPr/>
            <p:nvPr/>
          </p:nvSpPr>
          <p:spPr>
            <a:xfrm>
              <a:off x="7160222" y="3226453"/>
              <a:ext cx="239888" cy="292048"/>
            </a:xfrm>
            <a:prstGeom prst="rect">
              <a:avLst/>
            </a:prstGeom>
            <a:solidFill>
              <a:srgbClr val="E2231A">
                <a:alpha val="100000"/>
              </a:srgbClr>
            </a:solidFill>
          </p:spPr>
          <p:txBody>
            <a:bodyPr/>
            <a:lstStyle/>
            <a:p/>
          </p:txBody>
        </p:sp>
        <p:sp>
          <p:nvSpPr>
            <p:cNvPr id="68" name="rc68"/>
            <p:cNvSpPr/>
            <p:nvPr/>
          </p:nvSpPr>
          <p:spPr>
            <a:xfrm>
              <a:off x="7426765" y="3538115"/>
              <a:ext cx="239888" cy="769906"/>
            </a:xfrm>
            <a:prstGeom prst="rect">
              <a:avLst/>
            </a:prstGeom>
            <a:solidFill>
              <a:srgbClr val="80BD41">
                <a:alpha val="100000"/>
              </a:srgbClr>
            </a:solidFill>
          </p:spPr>
          <p:txBody>
            <a:bodyPr/>
            <a:lstStyle/>
            <a:p/>
          </p:txBody>
        </p:sp>
        <p:sp>
          <p:nvSpPr>
            <p:cNvPr id="69" name="rc69"/>
            <p:cNvSpPr/>
            <p:nvPr/>
          </p:nvSpPr>
          <p:spPr>
            <a:xfrm>
              <a:off x="7426765" y="3253379"/>
              <a:ext cx="239888" cy="284736"/>
            </a:xfrm>
            <a:prstGeom prst="rect">
              <a:avLst/>
            </a:prstGeom>
            <a:solidFill>
              <a:srgbClr val="E2231A">
                <a:alpha val="100000"/>
              </a:srgbClr>
            </a:solidFill>
          </p:spPr>
          <p:txBody>
            <a:bodyPr/>
            <a:lstStyle/>
            <a:p/>
          </p:txBody>
        </p:sp>
        <p:sp>
          <p:nvSpPr>
            <p:cNvPr id="70" name="rc70"/>
            <p:cNvSpPr/>
            <p:nvPr/>
          </p:nvSpPr>
          <p:spPr>
            <a:xfrm>
              <a:off x="7693308" y="3385854"/>
              <a:ext cx="239888" cy="922167"/>
            </a:xfrm>
            <a:prstGeom prst="rect">
              <a:avLst/>
            </a:prstGeom>
            <a:solidFill>
              <a:srgbClr val="80BD41">
                <a:alpha val="100000"/>
              </a:srgbClr>
            </a:solidFill>
          </p:spPr>
          <p:txBody>
            <a:bodyPr/>
            <a:lstStyle/>
            <a:p/>
          </p:txBody>
        </p:sp>
        <p:sp>
          <p:nvSpPr>
            <p:cNvPr id="71" name="rc71"/>
            <p:cNvSpPr/>
            <p:nvPr/>
          </p:nvSpPr>
          <p:spPr>
            <a:xfrm>
              <a:off x="7693308" y="3271874"/>
              <a:ext cx="239888" cy="113980"/>
            </a:xfrm>
            <a:prstGeom prst="rect">
              <a:avLst/>
            </a:prstGeom>
            <a:solidFill>
              <a:srgbClr val="E2231A">
                <a:alpha val="100000"/>
              </a:srgbClr>
            </a:solidFill>
          </p:spPr>
          <p:txBody>
            <a:bodyPr/>
            <a:lstStyle/>
            <a:p/>
          </p:txBody>
        </p:sp>
        <p:sp>
          <p:nvSpPr>
            <p:cNvPr id="72" name="rc72"/>
            <p:cNvSpPr/>
            <p:nvPr/>
          </p:nvSpPr>
          <p:spPr>
            <a:xfrm>
              <a:off x="7959851" y="3354800"/>
              <a:ext cx="239888" cy="953221"/>
            </a:xfrm>
            <a:prstGeom prst="rect">
              <a:avLst/>
            </a:prstGeom>
            <a:solidFill>
              <a:srgbClr val="80BD41">
                <a:alpha val="100000"/>
              </a:srgbClr>
            </a:solidFill>
          </p:spPr>
          <p:txBody>
            <a:bodyPr/>
            <a:lstStyle/>
            <a:p/>
          </p:txBody>
        </p:sp>
        <p:sp>
          <p:nvSpPr>
            <p:cNvPr id="73" name="rc73"/>
            <p:cNvSpPr/>
            <p:nvPr/>
          </p:nvSpPr>
          <p:spPr>
            <a:xfrm>
              <a:off x="7959851" y="3283057"/>
              <a:ext cx="239888" cy="71743"/>
            </a:xfrm>
            <a:prstGeom prst="rect">
              <a:avLst/>
            </a:prstGeom>
            <a:solidFill>
              <a:srgbClr val="E2231A">
                <a:alpha val="100000"/>
              </a:srgbClr>
            </a:solidFill>
          </p:spPr>
          <p:txBody>
            <a:bodyPr/>
            <a:lstStyle/>
            <a:p/>
          </p:txBody>
        </p:sp>
        <p:sp>
          <p:nvSpPr>
            <p:cNvPr id="74" name="pl74"/>
            <p:cNvSpPr/>
            <p:nvPr/>
          </p:nvSpPr>
          <p:spPr>
            <a:xfrm>
              <a:off x="1416218" y="2095023"/>
              <a:ext cx="6663577" cy="581191"/>
            </a:xfrm>
            <a:custGeom>
              <a:avLst/>
              <a:pathLst>
                <a:path w="6663577" h="581191">
                  <a:moveTo>
                    <a:pt x="0" y="134121"/>
                  </a:moveTo>
                  <a:lnTo>
                    <a:pt x="266543" y="134121"/>
                  </a:lnTo>
                  <a:lnTo>
                    <a:pt x="533086" y="178828"/>
                  </a:lnTo>
                  <a:lnTo>
                    <a:pt x="799629" y="67060"/>
                  </a:lnTo>
                  <a:lnTo>
                    <a:pt x="1066172" y="0"/>
                  </a:lnTo>
                  <a:lnTo>
                    <a:pt x="1332715" y="44707"/>
                  </a:lnTo>
                  <a:lnTo>
                    <a:pt x="1599258" y="22353"/>
                  </a:lnTo>
                  <a:lnTo>
                    <a:pt x="1865801" y="22353"/>
                  </a:lnTo>
                  <a:lnTo>
                    <a:pt x="2132344" y="22353"/>
                  </a:lnTo>
                  <a:lnTo>
                    <a:pt x="2398888" y="22353"/>
                  </a:lnTo>
                  <a:lnTo>
                    <a:pt x="2665431" y="22353"/>
                  </a:lnTo>
                  <a:lnTo>
                    <a:pt x="2931974" y="22353"/>
                  </a:lnTo>
                  <a:lnTo>
                    <a:pt x="3198517" y="22353"/>
                  </a:lnTo>
                  <a:lnTo>
                    <a:pt x="3465060" y="67060"/>
                  </a:lnTo>
                  <a:lnTo>
                    <a:pt x="3731603" y="134121"/>
                  </a:lnTo>
                  <a:lnTo>
                    <a:pt x="3998146" y="22353"/>
                  </a:lnTo>
                  <a:lnTo>
                    <a:pt x="4264689" y="44707"/>
                  </a:lnTo>
                  <a:lnTo>
                    <a:pt x="4531233" y="89414"/>
                  </a:lnTo>
                  <a:lnTo>
                    <a:pt x="4797776" y="581191"/>
                  </a:lnTo>
                  <a:lnTo>
                    <a:pt x="5064319" y="581191"/>
                  </a:lnTo>
                  <a:lnTo>
                    <a:pt x="5330862" y="581191"/>
                  </a:lnTo>
                  <a:lnTo>
                    <a:pt x="5597405" y="581191"/>
                  </a:lnTo>
                  <a:lnTo>
                    <a:pt x="5863948" y="581191"/>
                  </a:lnTo>
                  <a:lnTo>
                    <a:pt x="6130491" y="581191"/>
                  </a:lnTo>
                  <a:lnTo>
                    <a:pt x="6397034" y="223535"/>
                  </a:lnTo>
                  <a:lnTo>
                    <a:pt x="6663577" y="134121"/>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2" name="tx82"/>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1298664" y="320384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112.7</a:t>
              </a:r>
            </a:p>
          </p:txBody>
        </p:sp>
        <p:sp>
          <p:nvSpPr>
            <p:cNvPr id="87" name="tx87"/>
            <p:cNvSpPr/>
            <p:nvPr/>
          </p:nvSpPr>
          <p:spPr>
            <a:xfrm>
              <a:off x="2631380" y="29874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137.7</a:t>
              </a:r>
            </a:p>
          </p:txBody>
        </p:sp>
        <p:sp>
          <p:nvSpPr>
            <p:cNvPr id="88" name="tx88"/>
            <p:cNvSpPr/>
            <p:nvPr/>
          </p:nvSpPr>
          <p:spPr>
            <a:xfrm>
              <a:off x="3964096" y="28723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151.1</a:t>
              </a:r>
            </a:p>
          </p:txBody>
        </p:sp>
        <p:sp>
          <p:nvSpPr>
            <p:cNvPr id="89" name="tx89"/>
            <p:cNvSpPr/>
            <p:nvPr/>
          </p:nvSpPr>
          <p:spPr>
            <a:xfrm>
              <a:off x="5296811" y="295412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141.7</a:t>
              </a:r>
            </a:p>
          </p:txBody>
        </p:sp>
        <p:sp>
          <p:nvSpPr>
            <p:cNvPr id="90" name="tx90"/>
            <p:cNvSpPr/>
            <p:nvPr/>
          </p:nvSpPr>
          <p:spPr>
            <a:xfrm>
              <a:off x="6362984" y="30316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132.6</a:t>
              </a:r>
            </a:p>
          </p:txBody>
        </p:sp>
        <p:sp>
          <p:nvSpPr>
            <p:cNvPr id="91" name="tx91"/>
            <p:cNvSpPr/>
            <p:nvPr/>
          </p:nvSpPr>
          <p:spPr>
            <a:xfrm>
              <a:off x="6629527" y="30460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130.9</a:t>
              </a:r>
            </a:p>
          </p:txBody>
        </p:sp>
        <p:sp>
          <p:nvSpPr>
            <p:cNvPr id="92" name="tx92"/>
            <p:cNvSpPr/>
            <p:nvPr/>
          </p:nvSpPr>
          <p:spPr>
            <a:xfrm>
              <a:off x="6896070" y="30651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128.7</a:t>
              </a:r>
            </a:p>
          </p:txBody>
        </p:sp>
        <p:sp>
          <p:nvSpPr>
            <p:cNvPr id="93" name="tx93"/>
            <p:cNvSpPr/>
            <p:nvPr/>
          </p:nvSpPr>
          <p:spPr>
            <a:xfrm>
              <a:off x="7162613" y="30905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125.7</a:t>
              </a:r>
            </a:p>
          </p:txBody>
        </p:sp>
        <p:sp>
          <p:nvSpPr>
            <p:cNvPr id="94" name="tx94"/>
            <p:cNvSpPr/>
            <p:nvPr/>
          </p:nvSpPr>
          <p:spPr>
            <a:xfrm>
              <a:off x="7429156" y="31173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122.6</a:t>
              </a:r>
            </a:p>
          </p:txBody>
        </p:sp>
        <p:sp>
          <p:nvSpPr>
            <p:cNvPr id="95" name="tx95"/>
            <p:cNvSpPr/>
            <p:nvPr/>
          </p:nvSpPr>
          <p:spPr>
            <a:xfrm>
              <a:off x="7695699" y="31359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120.4</a:t>
              </a:r>
            </a:p>
          </p:txBody>
        </p:sp>
        <p:sp>
          <p:nvSpPr>
            <p:cNvPr id="96" name="tx96"/>
            <p:cNvSpPr/>
            <p:nvPr/>
          </p:nvSpPr>
          <p:spPr>
            <a:xfrm>
              <a:off x="7962242" y="31472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119.1</a:t>
              </a:r>
            </a:p>
          </p:txBody>
        </p:sp>
        <p:sp>
          <p:nvSpPr>
            <p:cNvPr id="97" name="pl97"/>
            <p:cNvSpPr/>
            <p:nvPr/>
          </p:nvSpPr>
          <p:spPr>
            <a:xfrm>
              <a:off x="1416218"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298664" y="38222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104.8</a:t>
              </a:r>
            </a:p>
          </p:txBody>
        </p:sp>
        <p:sp>
          <p:nvSpPr>
            <p:cNvPr id="109" name="tx109"/>
            <p:cNvSpPr/>
            <p:nvPr/>
          </p:nvSpPr>
          <p:spPr>
            <a:xfrm>
              <a:off x="1350915" y="33375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10" name="tx110"/>
            <p:cNvSpPr/>
            <p:nvPr/>
          </p:nvSpPr>
          <p:spPr>
            <a:xfrm>
              <a:off x="2631380" y="36983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133.6</a:t>
              </a:r>
            </a:p>
          </p:txBody>
        </p:sp>
        <p:sp>
          <p:nvSpPr>
            <p:cNvPr id="111" name="tx111"/>
            <p:cNvSpPr/>
            <p:nvPr/>
          </p:nvSpPr>
          <p:spPr>
            <a:xfrm>
              <a:off x="2683631" y="310726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2" name="tx112"/>
            <p:cNvSpPr/>
            <p:nvPr/>
          </p:nvSpPr>
          <p:spPr>
            <a:xfrm>
              <a:off x="3964096" y="36361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148.1</a:t>
              </a:r>
            </a:p>
          </p:txBody>
        </p:sp>
        <p:sp>
          <p:nvSpPr>
            <p:cNvPr id="113" name="tx113"/>
            <p:cNvSpPr/>
            <p:nvPr/>
          </p:nvSpPr>
          <p:spPr>
            <a:xfrm>
              <a:off x="4055523" y="2986194"/>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4" name="tx114"/>
            <p:cNvSpPr/>
            <p:nvPr/>
          </p:nvSpPr>
          <p:spPr>
            <a:xfrm>
              <a:off x="5296811" y="36755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138.9</a:t>
              </a:r>
            </a:p>
          </p:txBody>
        </p:sp>
        <p:sp>
          <p:nvSpPr>
            <p:cNvPr id="115" name="tx115"/>
            <p:cNvSpPr/>
            <p:nvPr/>
          </p:nvSpPr>
          <p:spPr>
            <a:xfrm>
              <a:off x="5349062" y="30660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6" name="tx116"/>
            <p:cNvSpPr/>
            <p:nvPr/>
          </p:nvSpPr>
          <p:spPr>
            <a:xfrm>
              <a:off x="6389109" y="3856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96.8</a:t>
              </a:r>
            </a:p>
          </p:txBody>
        </p:sp>
        <p:sp>
          <p:nvSpPr>
            <p:cNvPr id="117" name="tx117"/>
            <p:cNvSpPr/>
            <p:nvPr/>
          </p:nvSpPr>
          <p:spPr>
            <a:xfrm>
              <a:off x="6389109" y="32864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a:t>
              </a:r>
            </a:p>
          </p:txBody>
        </p:sp>
        <p:sp>
          <p:nvSpPr>
            <p:cNvPr id="118" name="tx118"/>
            <p:cNvSpPr/>
            <p:nvPr/>
          </p:nvSpPr>
          <p:spPr>
            <a:xfrm>
              <a:off x="6655652" y="38619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95.6</a:t>
              </a:r>
            </a:p>
          </p:txBody>
        </p:sp>
        <p:sp>
          <p:nvSpPr>
            <p:cNvPr id="119" name="tx119"/>
            <p:cNvSpPr/>
            <p:nvPr/>
          </p:nvSpPr>
          <p:spPr>
            <a:xfrm>
              <a:off x="6655652" y="32988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20" name="tx120"/>
            <p:cNvSpPr/>
            <p:nvPr/>
          </p:nvSpPr>
          <p:spPr>
            <a:xfrm>
              <a:off x="6922195" y="38689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93.9</a:t>
              </a:r>
            </a:p>
          </p:txBody>
        </p:sp>
        <p:sp>
          <p:nvSpPr>
            <p:cNvPr id="121" name="tx121"/>
            <p:cNvSpPr/>
            <p:nvPr/>
          </p:nvSpPr>
          <p:spPr>
            <a:xfrm>
              <a:off x="6922195" y="33154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a:t>
              </a:r>
            </a:p>
          </p:txBody>
        </p:sp>
        <p:sp>
          <p:nvSpPr>
            <p:cNvPr id="122" name="tx122"/>
            <p:cNvSpPr/>
            <p:nvPr/>
          </p:nvSpPr>
          <p:spPr>
            <a:xfrm>
              <a:off x="7188738" y="38782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91.8</a:t>
              </a:r>
            </a:p>
          </p:txBody>
        </p:sp>
        <p:sp>
          <p:nvSpPr>
            <p:cNvPr id="123" name="tx123"/>
            <p:cNvSpPr/>
            <p:nvPr/>
          </p:nvSpPr>
          <p:spPr>
            <a:xfrm>
              <a:off x="7227915" y="333738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4" name="tx124"/>
            <p:cNvSpPr/>
            <p:nvPr/>
          </p:nvSpPr>
          <p:spPr>
            <a:xfrm>
              <a:off x="7455282" y="38880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89.5</a:t>
              </a:r>
            </a:p>
          </p:txBody>
        </p:sp>
        <p:sp>
          <p:nvSpPr>
            <p:cNvPr id="125" name="tx125"/>
            <p:cNvSpPr/>
            <p:nvPr/>
          </p:nvSpPr>
          <p:spPr>
            <a:xfrm>
              <a:off x="7455282" y="33606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26" name="tx126"/>
            <p:cNvSpPr/>
            <p:nvPr/>
          </p:nvSpPr>
          <p:spPr>
            <a:xfrm>
              <a:off x="7695699" y="38118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107.2</a:t>
              </a:r>
            </a:p>
          </p:txBody>
        </p:sp>
        <p:sp>
          <p:nvSpPr>
            <p:cNvPr id="127" name="tx127"/>
            <p:cNvSpPr/>
            <p:nvPr/>
          </p:nvSpPr>
          <p:spPr>
            <a:xfrm>
              <a:off x="7721825" y="32937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28" name="tx128"/>
            <p:cNvSpPr/>
            <p:nvPr/>
          </p:nvSpPr>
          <p:spPr>
            <a:xfrm>
              <a:off x="7962242" y="37963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110.8</a:t>
              </a:r>
            </a:p>
          </p:txBody>
        </p:sp>
        <p:sp>
          <p:nvSpPr>
            <p:cNvPr id="129" name="tx129"/>
            <p:cNvSpPr/>
            <p:nvPr/>
          </p:nvSpPr>
          <p:spPr>
            <a:xfrm>
              <a:off x="8014493" y="32838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655386" y="33956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55386" y="25354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82906"/>
              <a:ext cx="129560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Libya, 2000-2025</a:t>
              </a:r>
            </a:p>
          </p:txBody>
        </p:sp>
        <p:sp>
          <p:nvSpPr>
            <p:cNvPr id="159" name="pl159"/>
            <p:cNvSpPr/>
            <p:nvPr/>
          </p:nvSpPr>
          <p:spPr>
            <a:xfrm>
              <a:off x="253613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0158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49557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77599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25571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954972"/>
              <a:ext cx="4799746" cy="129091"/>
            </a:xfrm>
            <a:prstGeom prst="rect">
              <a:avLst/>
            </a:prstGeom>
            <a:solidFill>
              <a:srgbClr val="80BD41">
                <a:alpha val="100000"/>
              </a:srgbClr>
            </a:solidFill>
          </p:spPr>
          <p:txBody>
            <a:bodyPr/>
            <a:lstStyle/>
            <a:p/>
          </p:txBody>
        </p:sp>
        <p:sp>
          <p:nvSpPr>
            <p:cNvPr id="169" name="rc169"/>
            <p:cNvSpPr/>
            <p:nvPr/>
          </p:nvSpPr>
          <p:spPr>
            <a:xfrm>
              <a:off x="6096020" y="5954972"/>
              <a:ext cx="1774983" cy="129091"/>
            </a:xfrm>
            <a:prstGeom prst="rect">
              <a:avLst/>
            </a:prstGeom>
            <a:solidFill>
              <a:srgbClr val="E2231A">
                <a:alpha val="100000"/>
              </a:srgbClr>
            </a:solidFill>
          </p:spPr>
          <p:txBody>
            <a:bodyPr/>
            <a:lstStyle/>
            <a:p/>
          </p:txBody>
        </p:sp>
        <p:sp>
          <p:nvSpPr>
            <p:cNvPr id="170" name="rc170"/>
            <p:cNvSpPr/>
            <p:nvPr/>
          </p:nvSpPr>
          <p:spPr>
            <a:xfrm>
              <a:off x="1296273" y="5793607"/>
              <a:ext cx="5316520" cy="129091"/>
            </a:xfrm>
            <a:prstGeom prst="rect">
              <a:avLst/>
            </a:prstGeom>
            <a:solidFill>
              <a:srgbClr val="80BD41">
                <a:alpha val="100000"/>
              </a:srgbClr>
            </a:solidFill>
          </p:spPr>
          <p:txBody>
            <a:bodyPr/>
            <a:lstStyle/>
            <a:p/>
          </p:txBody>
        </p:sp>
        <p:sp>
          <p:nvSpPr>
            <p:cNvPr id="171" name="rc171"/>
            <p:cNvSpPr/>
            <p:nvPr/>
          </p:nvSpPr>
          <p:spPr>
            <a:xfrm>
              <a:off x="6612794" y="5793607"/>
              <a:ext cx="657125" cy="129091"/>
            </a:xfrm>
            <a:prstGeom prst="rect">
              <a:avLst/>
            </a:prstGeom>
            <a:solidFill>
              <a:srgbClr val="E2231A">
                <a:alpha val="100000"/>
              </a:srgbClr>
            </a:solidFill>
          </p:spPr>
          <p:txBody>
            <a:bodyPr/>
            <a:lstStyle/>
            <a:p/>
          </p:txBody>
        </p:sp>
        <p:sp>
          <p:nvSpPr>
            <p:cNvPr id="172" name="rc172"/>
            <p:cNvSpPr/>
            <p:nvPr/>
          </p:nvSpPr>
          <p:spPr>
            <a:xfrm>
              <a:off x="1296273" y="5632243"/>
              <a:ext cx="5495555" cy="129091"/>
            </a:xfrm>
            <a:prstGeom prst="rect">
              <a:avLst/>
            </a:prstGeom>
            <a:solidFill>
              <a:srgbClr val="80BD41">
                <a:alpha val="100000"/>
              </a:srgbClr>
            </a:solidFill>
          </p:spPr>
          <p:txBody>
            <a:bodyPr/>
            <a:lstStyle/>
            <a:p/>
          </p:txBody>
        </p:sp>
        <p:sp>
          <p:nvSpPr>
            <p:cNvPr id="173" name="rc173"/>
            <p:cNvSpPr/>
            <p:nvPr/>
          </p:nvSpPr>
          <p:spPr>
            <a:xfrm>
              <a:off x="6791829" y="5632243"/>
              <a:ext cx="413617" cy="129091"/>
            </a:xfrm>
            <a:prstGeom prst="rect">
              <a:avLst/>
            </a:prstGeom>
            <a:solidFill>
              <a:srgbClr val="E2231A">
                <a:alpha val="100000"/>
              </a:srgbClr>
            </a:solidFill>
          </p:spPr>
          <p:txBody>
            <a:bodyPr/>
            <a:lstStyle/>
            <a:p/>
          </p:txBody>
        </p:sp>
        <p:sp>
          <p:nvSpPr>
            <p:cNvPr id="174" name="tx174"/>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132.6</a:t>
              </a:r>
            </a:p>
          </p:txBody>
        </p:sp>
        <p:sp>
          <p:nvSpPr>
            <p:cNvPr id="175" name="tx175"/>
            <p:cNvSpPr/>
            <p:nvPr/>
          </p:nvSpPr>
          <p:spPr>
            <a:xfrm>
              <a:off x="742392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120.4</a:t>
              </a:r>
            </a:p>
          </p:txBody>
        </p:sp>
        <p:sp>
          <p:nvSpPr>
            <p:cNvPr id="176" name="tx176"/>
            <p:cNvSpPr/>
            <p:nvPr/>
          </p:nvSpPr>
          <p:spPr>
            <a:xfrm>
              <a:off x="735570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119.1</a:t>
              </a:r>
            </a:p>
          </p:txBody>
        </p:sp>
        <p:sp>
          <p:nvSpPr>
            <p:cNvPr id="177" name="tx177"/>
            <p:cNvSpPr/>
            <p:nvPr/>
          </p:nvSpPr>
          <p:spPr>
            <a:xfrm>
              <a:off x="359065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96.8</a:t>
              </a:r>
            </a:p>
          </p:txBody>
        </p:sp>
        <p:sp>
          <p:nvSpPr>
            <p:cNvPr id="178" name="tx178"/>
            <p:cNvSpPr/>
            <p:nvPr/>
          </p:nvSpPr>
          <p:spPr>
            <a:xfrm>
              <a:off x="6878018"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35.8</a:t>
              </a:r>
            </a:p>
          </p:txBody>
        </p:sp>
        <p:sp>
          <p:nvSpPr>
            <p:cNvPr id="179" name="tx179"/>
            <p:cNvSpPr/>
            <p:nvPr/>
          </p:nvSpPr>
          <p:spPr>
            <a:xfrm>
              <a:off x="3818895"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107.2</a:t>
              </a:r>
            </a:p>
          </p:txBody>
        </p:sp>
        <p:sp>
          <p:nvSpPr>
            <p:cNvPr id="180" name="tx180"/>
            <p:cNvSpPr/>
            <p:nvPr/>
          </p:nvSpPr>
          <p:spPr>
            <a:xfrm>
              <a:off x="6835863"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81" name="tx181"/>
            <p:cNvSpPr/>
            <p:nvPr/>
          </p:nvSpPr>
          <p:spPr>
            <a:xfrm>
              <a:off x="3908413"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110.8</a:t>
              </a:r>
            </a:p>
          </p:txBody>
        </p:sp>
        <p:sp>
          <p:nvSpPr>
            <p:cNvPr id="182" name="tx182"/>
            <p:cNvSpPr/>
            <p:nvPr/>
          </p:nvSpPr>
          <p:spPr>
            <a:xfrm>
              <a:off x="6923289"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83" name="tx18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6" name="tx18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69829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8" name="tx188"/>
            <p:cNvSpPr/>
            <p:nvPr/>
          </p:nvSpPr>
          <p:spPr>
            <a:xfrm>
              <a:off x="613917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(93%) was higher than in 2019 (73%).
The number of children vaccinated with MCV1 increased 14% compared to in 2019.
The number of surviving infants decreased approximately 10%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3" name=""/>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6976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9838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2700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85562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0545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3407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6269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29131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622257"/>
              <a:ext cx="420026" cy="283198"/>
            </a:xfrm>
            <a:prstGeom prst="rect">
              <a:avLst/>
            </a:prstGeom>
            <a:solidFill>
              <a:srgbClr val="1CABE2">
                <a:alpha val="100000"/>
              </a:srgbClr>
            </a:solidFill>
          </p:spPr>
          <p:txBody>
            <a:bodyPr/>
            <a:lstStyle/>
            <a:p/>
          </p:txBody>
        </p:sp>
        <p:sp>
          <p:nvSpPr>
            <p:cNvPr id="27" name="rc27"/>
            <p:cNvSpPr/>
            <p:nvPr/>
          </p:nvSpPr>
          <p:spPr>
            <a:xfrm>
              <a:off x="1425243" y="4762549"/>
              <a:ext cx="420026" cy="142906"/>
            </a:xfrm>
            <a:prstGeom prst="rect">
              <a:avLst/>
            </a:prstGeom>
            <a:solidFill>
              <a:srgbClr val="1CABE2">
                <a:alpha val="100000"/>
              </a:srgbClr>
            </a:solidFill>
          </p:spPr>
          <p:txBody>
            <a:bodyPr/>
            <a:lstStyle/>
            <a:p/>
          </p:txBody>
        </p:sp>
        <p:sp>
          <p:nvSpPr>
            <p:cNvPr id="28" name="rc28"/>
            <p:cNvSpPr/>
            <p:nvPr/>
          </p:nvSpPr>
          <p:spPr>
            <a:xfrm>
              <a:off x="1891939" y="4752093"/>
              <a:ext cx="420026" cy="153363"/>
            </a:xfrm>
            <a:prstGeom prst="rect">
              <a:avLst/>
            </a:prstGeom>
            <a:solidFill>
              <a:srgbClr val="1CABE2">
                <a:alpha val="100000"/>
              </a:srgbClr>
            </a:solidFill>
          </p:spPr>
          <p:txBody>
            <a:bodyPr/>
            <a:lstStyle/>
            <a:p/>
          </p:txBody>
        </p:sp>
        <p:sp>
          <p:nvSpPr>
            <p:cNvPr id="29" name="rc29"/>
            <p:cNvSpPr/>
            <p:nvPr/>
          </p:nvSpPr>
          <p:spPr>
            <a:xfrm>
              <a:off x="2358635" y="4829646"/>
              <a:ext cx="420026" cy="75810"/>
            </a:xfrm>
            <a:prstGeom prst="rect">
              <a:avLst/>
            </a:prstGeom>
            <a:solidFill>
              <a:srgbClr val="1CABE2">
                <a:alpha val="100000"/>
              </a:srgbClr>
            </a:solidFill>
          </p:spPr>
          <p:txBody>
            <a:bodyPr/>
            <a:lstStyle/>
            <a:p/>
          </p:txBody>
        </p:sp>
        <p:sp>
          <p:nvSpPr>
            <p:cNvPr id="30" name="rc30"/>
            <p:cNvSpPr/>
            <p:nvPr/>
          </p:nvSpPr>
          <p:spPr>
            <a:xfrm>
              <a:off x="2825330" y="4881057"/>
              <a:ext cx="420026" cy="24398"/>
            </a:xfrm>
            <a:prstGeom prst="rect">
              <a:avLst/>
            </a:prstGeom>
            <a:solidFill>
              <a:srgbClr val="1CABE2">
                <a:alpha val="100000"/>
              </a:srgbClr>
            </a:solidFill>
          </p:spPr>
          <p:txBody>
            <a:bodyPr/>
            <a:lstStyle/>
            <a:p/>
          </p:txBody>
        </p:sp>
        <p:sp>
          <p:nvSpPr>
            <p:cNvPr id="31" name="rc31"/>
            <p:cNvSpPr/>
            <p:nvPr/>
          </p:nvSpPr>
          <p:spPr>
            <a:xfrm>
              <a:off x="3292026" y="4898485"/>
              <a:ext cx="420026" cy="6971"/>
            </a:xfrm>
            <a:prstGeom prst="rect">
              <a:avLst/>
            </a:prstGeom>
            <a:solidFill>
              <a:srgbClr val="1CABE2">
                <a:alpha val="100000"/>
              </a:srgbClr>
            </a:solidFill>
          </p:spPr>
          <p:txBody>
            <a:bodyPr/>
            <a:lstStyle/>
            <a:p/>
          </p:txBody>
        </p:sp>
        <p:sp>
          <p:nvSpPr>
            <p:cNvPr id="32" name="rc32"/>
            <p:cNvSpPr/>
            <p:nvPr/>
          </p:nvSpPr>
          <p:spPr>
            <a:xfrm>
              <a:off x="3758722" y="3982663"/>
              <a:ext cx="420026" cy="922792"/>
            </a:xfrm>
            <a:prstGeom prst="rect">
              <a:avLst/>
            </a:prstGeom>
            <a:solidFill>
              <a:srgbClr val="1CABE2">
                <a:alpha val="100000"/>
              </a:srgbClr>
            </a:solidFill>
          </p:spPr>
          <p:txBody>
            <a:bodyPr/>
            <a:lstStyle/>
            <a:p/>
          </p:txBody>
        </p:sp>
        <p:sp>
          <p:nvSpPr>
            <p:cNvPr id="33" name="rc33"/>
            <p:cNvSpPr/>
            <p:nvPr/>
          </p:nvSpPr>
          <p:spPr>
            <a:xfrm>
              <a:off x="4225417" y="4741636"/>
              <a:ext cx="420026" cy="163819"/>
            </a:xfrm>
            <a:prstGeom prst="rect">
              <a:avLst/>
            </a:prstGeom>
            <a:solidFill>
              <a:srgbClr val="1CABE2">
                <a:alpha val="100000"/>
              </a:srgbClr>
            </a:solidFill>
          </p:spPr>
          <p:txBody>
            <a:bodyPr/>
            <a:lstStyle/>
            <a:p/>
          </p:txBody>
        </p:sp>
        <p:sp>
          <p:nvSpPr>
            <p:cNvPr id="34" name="rc34"/>
            <p:cNvSpPr/>
            <p:nvPr/>
          </p:nvSpPr>
          <p:spPr>
            <a:xfrm>
              <a:off x="4692113" y="4888028"/>
              <a:ext cx="420026" cy="17427"/>
            </a:xfrm>
            <a:prstGeom prst="rect">
              <a:avLst/>
            </a:prstGeom>
            <a:solidFill>
              <a:srgbClr val="1CABE2">
                <a:alpha val="100000"/>
              </a:srgbClr>
            </a:solidFill>
          </p:spPr>
          <p:txBody>
            <a:bodyPr/>
            <a:lstStyle/>
            <a:p/>
          </p:txBody>
        </p:sp>
        <p:sp>
          <p:nvSpPr>
            <p:cNvPr id="35" name="rc35"/>
            <p:cNvSpPr/>
            <p:nvPr/>
          </p:nvSpPr>
          <p:spPr>
            <a:xfrm>
              <a:off x="5158809" y="4893256"/>
              <a:ext cx="420026" cy="12199"/>
            </a:xfrm>
            <a:prstGeom prst="rect">
              <a:avLst/>
            </a:prstGeom>
            <a:solidFill>
              <a:srgbClr val="1CABE2">
                <a:alpha val="100000"/>
              </a:srgbClr>
            </a:solidFill>
          </p:spPr>
          <p:txBody>
            <a:bodyPr/>
            <a:lstStyle/>
            <a:p/>
          </p:txBody>
        </p:sp>
        <p:sp>
          <p:nvSpPr>
            <p:cNvPr id="36" name="rc36"/>
            <p:cNvSpPr/>
            <p:nvPr/>
          </p:nvSpPr>
          <p:spPr>
            <a:xfrm>
              <a:off x="5625505" y="4894128"/>
              <a:ext cx="420026" cy="11327"/>
            </a:xfrm>
            <a:prstGeom prst="rect">
              <a:avLst/>
            </a:prstGeom>
            <a:solidFill>
              <a:srgbClr val="1CABE2">
                <a:alpha val="100000"/>
              </a:srgbClr>
            </a:solidFill>
          </p:spPr>
          <p:txBody>
            <a:bodyPr/>
            <a:lstStyle/>
            <a:p/>
          </p:txBody>
        </p:sp>
        <p:sp>
          <p:nvSpPr>
            <p:cNvPr id="37" name="rc37"/>
            <p:cNvSpPr/>
            <p:nvPr/>
          </p:nvSpPr>
          <p:spPr>
            <a:xfrm>
              <a:off x="6092200" y="4744250"/>
              <a:ext cx="420026" cy="161205"/>
            </a:xfrm>
            <a:prstGeom prst="rect">
              <a:avLst/>
            </a:prstGeom>
            <a:solidFill>
              <a:srgbClr val="1CABE2">
                <a:alpha val="100000"/>
              </a:srgbClr>
            </a:solidFill>
          </p:spPr>
          <p:txBody>
            <a:bodyPr/>
            <a:lstStyle/>
            <a:p/>
          </p:txBody>
        </p:sp>
        <p:sp>
          <p:nvSpPr>
            <p:cNvPr id="38" name="rc38"/>
            <p:cNvSpPr/>
            <p:nvPr/>
          </p:nvSpPr>
          <p:spPr>
            <a:xfrm>
              <a:off x="6558896" y="4744250"/>
              <a:ext cx="420026" cy="161205"/>
            </a:xfrm>
            <a:prstGeom prst="rect">
              <a:avLst/>
            </a:prstGeom>
            <a:solidFill>
              <a:srgbClr val="1CABE2">
                <a:alpha val="100000"/>
              </a:srgbClr>
            </a:solidFill>
          </p:spPr>
          <p:txBody>
            <a:bodyPr/>
            <a:lstStyle/>
            <a:p/>
          </p:txBody>
        </p:sp>
        <p:sp>
          <p:nvSpPr>
            <p:cNvPr id="39" name="rc39"/>
            <p:cNvSpPr/>
            <p:nvPr/>
          </p:nvSpPr>
          <p:spPr>
            <a:xfrm>
              <a:off x="7025592" y="4792176"/>
              <a:ext cx="420026" cy="113279"/>
            </a:xfrm>
            <a:prstGeom prst="rect">
              <a:avLst/>
            </a:prstGeom>
            <a:solidFill>
              <a:srgbClr val="1CABE2">
                <a:alpha val="100000"/>
              </a:srgbClr>
            </a:solidFill>
          </p:spPr>
          <p:txBody>
            <a:bodyPr/>
            <a:lstStyle/>
            <a:p/>
          </p:txBody>
        </p:sp>
        <p:sp>
          <p:nvSpPr>
            <p:cNvPr id="40" name="pl40"/>
            <p:cNvSpPr/>
            <p:nvPr/>
          </p:nvSpPr>
          <p:spPr>
            <a:xfrm>
              <a:off x="1168561" y="1891000"/>
              <a:ext cx="6067044" cy="768993"/>
            </a:xfrm>
            <a:custGeom>
              <a:avLst/>
              <a:pathLst>
                <a:path w="6067044" h="768993">
                  <a:moveTo>
                    <a:pt x="0" y="0"/>
                  </a:moveTo>
                  <a:lnTo>
                    <a:pt x="466695" y="61519"/>
                  </a:lnTo>
                  <a:lnTo>
                    <a:pt x="933391" y="153798"/>
                  </a:lnTo>
                  <a:lnTo>
                    <a:pt x="1400087" y="0"/>
                  </a:lnTo>
                  <a:lnTo>
                    <a:pt x="1866782" y="30759"/>
                  </a:lnTo>
                  <a:lnTo>
                    <a:pt x="2333478" y="92279"/>
                  </a:lnTo>
                  <a:lnTo>
                    <a:pt x="2800174" y="768993"/>
                  </a:lnTo>
                  <a:lnTo>
                    <a:pt x="3266869" y="768993"/>
                  </a:lnTo>
                  <a:lnTo>
                    <a:pt x="3733565" y="768993"/>
                  </a:lnTo>
                  <a:lnTo>
                    <a:pt x="4200261" y="768993"/>
                  </a:lnTo>
                  <a:lnTo>
                    <a:pt x="4666957" y="768993"/>
                  </a:lnTo>
                  <a:lnTo>
                    <a:pt x="5133652" y="768993"/>
                  </a:lnTo>
                  <a:lnTo>
                    <a:pt x="5600348" y="276837"/>
                  </a:lnTo>
                  <a:lnTo>
                    <a:pt x="6067044" y="153798"/>
                  </a:lnTo>
                </a:path>
              </a:pathLst>
            </a:custGeom>
            <a:ln w="27101" cap="flat">
              <a:solidFill>
                <a:srgbClr val="00833D">
                  <a:alpha val="100000"/>
                </a:srgbClr>
              </a:solidFill>
              <a:prstDash val="solid"/>
              <a:round/>
            </a:ln>
          </p:spPr>
          <p:txBody>
            <a:bodyPr/>
            <a:lstStyle/>
            <a:p/>
          </p:txBody>
        </p:sp>
        <p:sp>
          <p:nvSpPr>
            <p:cNvPr id="41" name="pl41"/>
            <p:cNvSpPr/>
            <p:nvPr/>
          </p:nvSpPr>
          <p:spPr>
            <a:xfrm>
              <a:off x="1168561" y="1921760"/>
              <a:ext cx="6067044" cy="768993"/>
            </a:xfrm>
            <a:custGeom>
              <a:avLst/>
              <a:pathLst>
                <a:path w="6067044" h="768993">
                  <a:moveTo>
                    <a:pt x="0" y="0"/>
                  </a:moveTo>
                  <a:lnTo>
                    <a:pt x="466695" y="61519"/>
                  </a:lnTo>
                  <a:lnTo>
                    <a:pt x="933391" y="153798"/>
                  </a:lnTo>
                  <a:lnTo>
                    <a:pt x="1400087" y="0"/>
                  </a:lnTo>
                  <a:lnTo>
                    <a:pt x="1866782" y="30759"/>
                  </a:lnTo>
                  <a:lnTo>
                    <a:pt x="2333478" y="92279"/>
                  </a:lnTo>
                  <a:lnTo>
                    <a:pt x="2800174" y="768993"/>
                  </a:lnTo>
                  <a:lnTo>
                    <a:pt x="3266869" y="768993"/>
                  </a:lnTo>
                  <a:lnTo>
                    <a:pt x="3733565" y="768993"/>
                  </a:lnTo>
                  <a:lnTo>
                    <a:pt x="4200261" y="768993"/>
                  </a:lnTo>
                  <a:lnTo>
                    <a:pt x="4666957" y="768993"/>
                  </a:lnTo>
                  <a:lnTo>
                    <a:pt x="5133652" y="768993"/>
                  </a:lnTo>
                  <a:lnTo>
                    <a:pt x="5600348" y="522915"/>
                  </a:lnTo>
                  <a:lnTo>
                    <a:pt x="6067044" y="369116"/>
                  </a:lnTo>
                </a:path>
              </a:pathLst>
            </a:custGeom>
            <a:ln w="27101" cap="flat">
              <a:solidFill>
                <a:srgbClr val="002759">
                  <a:alpha val="100000"/>
                </a:srgbClr>
              </a:solidFill>
              <a:prstDash val="solid"/>
              <a:round/>
            </a:ln>
          </p:spPr>
          <p:txBody>
            <a:bodyPr/>
            <a:lstStyle/>
            <a:p/>
          </p:txBody>
        </p:sp>
        <p:sp>
          <p:nvSpPr>
            <p:cNvPr id="42" name="pt42"/>
            <p:cNvSpPr/>
            <p:nvPr/>
          </p:nvSpPr>
          <p:spPr>
            <a:xfrm>
              <a:off x="1136959"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19209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2013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18901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19516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26283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26283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26283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26283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26283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26283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21362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2013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136959" y="18901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03655" y="19516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070351" y="20439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37046" y="18901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03742" y="19209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70438" y="19824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37134" y="26591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03829" y="26591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870525" y="26591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37221" y="26591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03916" y="26591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70612" y="26591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37308" y="24130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04004" y="22592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069083" y="449235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325</a:t>
              </a:r>
            </a:p>
          </p:txBody>
        </p:sp>
        <p:sp>
          <p:nvSpPr>
            <p:cNvPr id="71" name="tx71"/>
            <p:cNvSpPr/>
            <p:nvPr/>
          </p:nvSpPr>
          <p:spPr>
            <a:xfrm>
              <a:off x="1535778" y="463270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164</a:t>
              </a:r>
            </a:p>
          </p:txBody>
        </p:sp>
        <p:sp>
          <p:nvSpPr>
            <p:cNvPr id="72" name="tx72"/>
            <p:cNvSpPr/>
            <p:nvPr/>
          </p:nvSpPr>
          <p:spPr>
            <a:xfrm>
              <a:off x="2002474" y="462225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176</a:t>
              </a:r>
            </a:p>
          </p:txBody>
        </p:sp>
        <p:sp>
          <p:nvSpPr>
            <p:cNvPr id="73" name="tx73"/>
            <p:cNvSpPr/>
            <p:nvPr/>
          </p:nvSpPr>
          <p:spPr>
            <a:xfrm>
              <a:off x="2502329" y="469980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87</a:t>
              </a:r>
            </a:p>
          </p:txBody>
        </p:sp>
        <p:sp>
          <p:nvSpPr>
            <p:cNvPr id="74" name="tx74"/>
            <p:cNvSpPr/>
            <p:nvPr/>
          </p:nvSpPr>
          <p:spPr>
            <a:xfrm>
              <a:off x="2969025" y="475121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a:t>
              </a:r>
            </a:p>
          </p:txBody>
        </p:sp>
        <p:sp>
          <p:nvSpPr>
            <p:cNvPr id="75" name="tx75"/>
            <p:cNvSpPr/>
            <p:nvPr/>
          </p:nvSpPr>
          <p:spPr>
            <a:xfrm>
              <a:off x="3468880" y="4768642"/>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6" name="tx76"/>
            <p:cNvSpPr/>
            <p:nvPr/>
          </p:nvSpPr>
          <p:spPr>
            <a:xfrm>
              <a:off x="3819532" y="38373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1,059</a:t>
              </a:r>
            </a:p>
          </p:txBody>
        </p:sp>
        <p:sp>
          <p:nvSpPr>
            <p:cNvPr id="77" name="tx77"/>
            <p:cNvSpPr/>
            <p:nvPr/>
          </p:nvSpPr>
          <p:spPr>
            <a:xfrm>
              <a:off x="4335953" y="461179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188</a:t>
              </a:r>
            </a:p>
          </p:txBody>
        </p:sp>
        <p:sp>
          <p:nvSpPr>
            <p:cNvPr id="78" name="tx78"/>
            <p:cNvSpPr/>
            <p:nvPr/>
          </p:nvSpPr>
          <p:spPr>
            <a:xfrm>
              <a:off x="4835808" y="475818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79" name="tx79"/>
            <p:cNvSpPr/>
            <p:nvPr/>
          </p:nvSpPr>
          <p:spPr>
            <a:xfrm>
              <a:off x="5302503" y="476487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80" name="tx80"/>
            <p:cNvSpPr/>
            <p:nvPr/>
          </p:nvSpPr>
          <p:spPr>
            <a:xfrm>
              <a:off x="5769199" y="4764227"/>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81" name="tx81"/>
            <p:cNvSpPr/>
            <p:nvPr/>
          </p:nvSpPr>
          <p:spPr>
            <a:xfrm>
              <a:off x="6202735" y="461440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185</a:t>
              </a:r>
            </a:p>
          </p:txBody>
        </p:sp>
        <p:sp>
          <p:nvSpPr>
            <p:cNvPr id="82" name="tx82"/>
            <p:cNvSpPr/>
            <p:nvPr/>
          </p:nvSpPr>
          <p:spPr>
            <a:xfrm>
              <a:off x="6669431" y="461440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185</a:t>
              </a:r>
            </a:p>
          </p:txBody>
        </p:sp>
        <p:sp>
          <p:nvSpPr>
            <p:cNvPr id="83" name="tx83"/>
            <p:cNvSpPr/>
            <p:nvPr/>
          </p:nvSpPr>
          <p:spPr>
            <a:xfrm>
              <a:off x="7136127" y="466227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130</a:t>
              </a:r>
            </a:p>
          </p:txBody>
        </p:sp>
        <p:sp>
          <p:nvSpPr>
            <p:cNvPr id="84" name="pl84"/>
            <p:cNvSpPr/>
            <p:nvPr/>
          </p:nvSpPr>
          <p:spPr>
            <a:xfrm>
              <a:off x="7254821" y="2035077"/>
              <a:ext cx="607482" cy="9424"/>
            </a:xfrm>
            <a:custGeom>
              <a:avLst/>
              <a:pathLst>
                <a:path w="607482" h="9424">
                  <a:moveTo>
                    <a:pt x="607482" y="0"/>
                  </a:moveTo>
                  <a:lnTo>
                    <a:pt x="0" y="9424"/>
                  </a:lnTo>
                </a:path>
              </a:pathLst>
            </a:custGeom>
          </p:spPr>
          <p:txBody>
            <a:bodyPr/>
            <a:lstStyle/>
            <a:p/>
          </p:txBody>
        </p:sp>
        <p:sp>
          <p:nvSpPr>
            <p:cNvPr id="85" name="pl85"/>
            <p:cNvSpPr/>
            <p:nvPr/>
          </p:nvSpPr>
          <p:spPr>
            <a:xfrm>
              <a:off x="7254813" y="2291275"/>
              <a:ext cx="607491" cy="12572"/>
            </a:xfrm>
            <a:custGeom>
              <a:avLst/>
              <a:pathLst>
                <a:path w="607491" h="12572">
                  <a:moveTo>
                    <a:pt x="607491" y="12572"/>
                  </a:moveTo>
                  <a:lnTo>
                    <a:pt x="0" y="0"/>
                  </a:lnTo>
                </a:path>
              </a:pathLst>
            </a:custGeom>
          </p:spPr>
          <p:txBody>
            <a:bodyPr/>
            <a:lstStyle/>
            <a:p/>
          </p:txBody>
        </p:sp>
        <p:sp>
          <p:nvSpPr>
            <p:cNvPr id="86" name="pg86"/>
            <p:cNvSpPr/>
            <p:nvPr/>
          </p:nvSpPr>
          <p:spPr>
            <a:xfrm>
              <a:off x="7793724" y="194667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198779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88" name="pg88"/>
            <p:cNvSpPr/>
            <p:nvPr/>
          </p:nvSpPr>
          <p:spPr>
            <a:xfrm>
              <a:off x="7793724" y="221546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225658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85%</a:t>
              </a:r>
            </a:p>
          </p:txBody>
        </p:sp>
        <p:sp>
          <p:nvSpPr>
            <p:cNvPr id="90" name="rc90"/>
            <p:cNvSpPr/>
            <p:nvPr/>
          </p:nvSpPr>
          <p:spPr>
            <a:xfrm>
              <a:off x="888543" y="1578789"/>
              <a:ext cx="7747148" cy="3485079"/>
            </a:xfrm>
            <a:prstGeom prst="rect">
              <a:avLst/>
            </a:prstGeom>
            <a:ln w="13550" cap="rnd">
              <a:solidFill>
                <a:srgbClr val="BEBEBE">
                  <a:alpha val="100000"/>
                </a:srgbClr>
              </a:solidFill>
              <a:prstDash val="solid"/>
              <a:round/>
            </a:ln>
          </p:spPr>
          <p:txBody>
            <a:bodyPr/>
            <a:lstStyle/>
            <a:p/>
          </p:txBody>
        </p:sp>
        <p:sp>
          <p:nvSpPr>
            <p:cNvPr id="91" name="tx91"/>
            <p:cNvSpPr/>
            <p:nvPr/>
          </p:nvSpPr>
          <p:spPr>
            <a:xfrm>
              <a:off x="75528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08103" y="397026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3" name="tx93"/>
            <p:cNvSpPr/>
            <p:nvPr/>
          </p:nvSpPr>
          <p:spPr>
            <a:xfrm>
              <a:off x="508103" y="309888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4" name="tx94"/>
            <p:cNvSpPr/>
            <p:nvPr/>
          </p:nvSpPr>
          <p:spPr>
            <a:xfrm>
              <a:off x="508103" y="222750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5" name="tx95"/>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263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493001"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195972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2642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89312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35981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01210"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267906"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5990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01297"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667993"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04861" y="5275234"/>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596299"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62995"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29279" y="5900002"/>
              <a:ext cx="201456" cy="201456"/>
            </a:xfrm>
            <a:prstGeom prst="rect">
              <a:avLst/>
            </a:prstGeom>
            <a:solidFill>
              <a:srgbClr val="1CABE2">
                <a:alpha val="100000"/>
              </a:srgbClr>
            </a:solidFill>
          </p:spPr>
          <p:txBody>
            <a:bodyPr/>
            <a:lstStyle/>
            <a:p/>
          </p:txBody>
        </p:sp>
        <p:sp>
          <p:nvSpPr>
            <p:cNvPr id="129" name="tx129"/>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2123283" y="1334104"/>
              <a:ext cx="52776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Libya,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130 confirmed measles cases in Libya. In the same year, MCV1 coverage was 93% and MCV2 coverage was 85%.
The number of cases in 2025 was 30% lower than in 2024 (n=185).
The highest number of measles cases was reported in 2018 (n=1,059). In this year, MCV1 coverage was 73%.
Libya reported measles vaccine stockouts in 2018, 2019, 2021, 2022, and 2023.
There were measles-containing vaccine supplementary immunization activities/campaigns in 2023, 2024, 2024, and 2025.</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Libya saw a decrease in measles cases compared with 2024, while MCV1 coverage was 93% and MCV2 coverage was 85%.</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006712"/>
              <a:ext cx="3520101" cy="1153224"/>
            </a:xfrm>
            <a:custGeom>
              <a:avLst/>
              <a:pathLst>
                <a:path w="3520101" h="1153224">
                  <a:moveTo>
                    <a:pt x="0" y="658985"/>
                  </a:moveTo>
                  <a:lnTo>
                    <a:pt x="140804" y="823731"/>
                  </a:lnTo>
                  <a:lnTo>
                    <a:pt x="281608" y="494238"/>
                  </a:lnTo>
                  <a:lnTo>
                    <a:pt x="422412" y="494238"/>
                  </a:lnTo>
                  <a:lnTo>
                    <a:pt x="563216" y="823731"/>
                  </a:lnTo>
                  <a:lnTo>
                    <a:pt x="704020" y="1153224"/>
                  </a:lnTo>
                  <a:lnTo>
                    <a:pt x="844824" y="1153224"/>
                  </a:lnTo>
                  <a:lnTo>
                    <a:pt x="985628" y="1153224"/>
                  </a:lnTo>
                  <a:lnTo>
                    <a:pt x="1126432" y="1153224"/>
                  </a:lnTo>
                  <a:lnTo>
                    <a:pt x="1267236" y="1153224"/>
                  </a:lnTo>
                  <a:lnTo>
                    <a:pt x="1408040" y="1153224"/>
                  </a:lnTo>
                  <a:lnTo>
                    <a:pt x="1548844" y="988477"/>
                  </a:lnTo>
                  <a:lnTo>
                    <a:pt x="1689648" y="988477"/>
                  </a:lnTo>
                  <a:lnTo>
                    <a:pt x="1830452" y="823731"/>
                  </a:lnTo>
                  <a:lnTo>
                    <a:pt x="1971256" y="823731"/>
                  </a:lnTo>
                  <a:lnTo>
                    <a:pt x="2112061" y="988477"/>
                  </a:lnTo>
                  <a:lnTo>
                    <a:pt x="2252865" y="988477"/>
                  </a:lnTo>
                  <a:lnTo>
                    <a:pt x="2393669" y="823731"/>
                  </a:lnTo>
                  <a:lnTo>
                    <a:pt x="2534473" y="988477"/>
                  </a:lnTo>
                  <a:lnTo>
                    <a:pt x="2675277" y="988477"/>
                  </a:lnTo>
                  <a:lnTo>
                    <a:pt x="2816081" y="988477"/>
                  </a:lnTo>
                  <a:lnTo>
                    <a:pt x="2956885" y="988477"/>
                  </a:lnTo>
                  <a:lnTo>
                    <a:pt x="3097689" y="988477"/>
                  </a:lnTo>
                  <a:lnTo>
                    <a:pt x="3238493" y="988477"/>
                  </a:lnTo>
                  <a:lnTo>
                    <a:pt x="3379297" y="494238"/>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006712"/>
              <a:ext cx="3520101" cy="658985"/>
            </a:xfrm>
            <a:custGeom>
              <a:avLst/>
              <a:pathLst>
                <a:path w="3520101" h="658985">
                  <a:moveTo>
                    <a:pt x="0" y="164746"/>
                  </a:moveTo>
                  <a:lnTo>
                    <a:pt x="140804" y="164746"/>
                  </a:lnTo>
                  <a:lnTo>
                    <a:pt x="281608" y="0"/>
                  </a:lnTo>
                  <a:lnTo>
                    <a:pt x="422412" y="0"/>
                  </a:lnTo>
                  <a:lnTo>
                    <a:pt x="563216" y="164746"/>
                  </a:lnTo>
                  <a:lnTo>
                    <a:pt x="704020" y="164746"/>
                  </a:lnTo>
                  <a:lnTo>
                    <a:pt x="844824" y="164746"/>
                  </a:lnTo>
                  <a:lnTo>
                    <a:pt x="985628" y="329492"/>
                  </a:lnTo>
                  <a:lnTo>
                    <a:pt x="1126432" y="329492"/>
                  </a:lnTo>
                  <a:lnTo>
                    <a:pt x="1267236" y="494238"/>
                  </a:lnTo>
                  <a:lnTo>
                    <a:pt x="1408040" y="494238"/>
                  </a:lnTo>
                  <a:lnTo>
                    <a:pt x="1548844" y="494238"/>
                  </a:lnTo>
                  <a:lnTo>
                    <a:pt x="1689648" y="164746"/>
                  </a:lnTo>
                  <a:lnTo>
                    <a:pt x="1830452" y="494238"/>
                  </a:lnTo>
                  <a:lnTo>
                    <a:pt x="1971256" y="494238"/>
                  </a:lnTo>
                  <a:lnTo>
                    <a:pt x="2112061" y="494238"/>
                  </a:lnTo>
                  <a:lnTo>
                    <a:pt x="2252865" y="658985"/>
                  </a:lnTo>
                  <a:lnTo>
                    <a:pt x="2393669" y="658985"/>
                  </a:lnTo>
                  <a:lnTo>
                    <a:pt x="2534473" y="494238"/>
                  </a:lnTo>
                  <a:lnTo>
                    <a:pt x="2675277" y="494238"/>
                  </a:lnTo>
                  <a:lnTo>
                    <a:pt x="2816081" y="164746"/>
                  </a:lnTo>
                  <a:lnTo>
                    <a:pt x="2956885" y="164746"/>
                  </a:lnTo>
                  <a:lnTo>
                    <a:pt x="3097689" y="164746"/>
                  </a:lnTo>
                  <a:lnTo>
                    <a:pt x="3238493" y="329492"/>
                  </a:lnTo>
                  <a:lnTo>
                    <a:pt x="3379297" y="164746"/>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4006712"/>
              <a:ext cx="3520101" cy="1153224"/>
            </a:xfrm>
            <a:custGeom>
              <a:avLst/>
              <a:pathLst>
                <a:path w="3520101" h="1153224">
                  <a:moveTo>
                    <a:pt x="0" y="658985"/>
                  </a:moveTo>
                  <a:lnTo>
                    <a:pt x="140804" y="823731"/>
                  </a:lnTo>
                  <a:lnTo>
                    <a:pt x="281608" y="494238"/>
                  </a:lnTo>
                  <a:lnTo>
                    <a:pt x="422412" y="494238"/>
                  </a:lnTo>
                  <a:lnTo>
                    <a:pt x="563216" y="823731"/>
                  </a:lnTo>
                  <a:lnTo>
                    <a:pt x="704020" y="1153224"/>
                  </a:lnTo>
                  <a:lnTo>
                    <a:pt x="844824" y="1153224"/>
                  </a:lnTo>
                  <a:lnTo>
                    <a:pt x="985628" y="1153224"/>
                  </a:lnTo>
                  <a:lnTo>
                    <a:pt x="1126432" y="1153224"/>
                  </a:lnTo>
                  <a:lnTo>
                    <a:pt x="1267236" y="1153224"/>
                  </a:lnTo>
                  <a:lnTo>
                    <a:pt x="1408040" y="1153224"/>
                  </a:lnTo>
                  <a:lnTo>
                    <a:pt x="1548844" y="988477"/>
                  </a:lnTo>
                  <a:lnTo>
                    <a:pt x="1689648" y="988477"/>
                  </a:lnTo>
                  <a:lnTo>
                    <a:pt x="1830452" y="823731"/>
                  </a:lnTo>
                  <a:lnTo>
                    <a:pt x="1971256" y="823731"/>
                  </a:lnTo>
                  <a:lnTo>
                    <a:pt x="2112061" y="988477"/>
                  </a:lnTo>
                  <a:lnTo>
                    <a:pt x="2252865" y="988477"/>
                  </a:lnTo>
                  <a:lnTo>
                    <a:pt x="2393669" y="823731"/>
                  </a:lnTo>
                  <a:lnTo>
                    <a:pt x="2534473" y="988477"/>
                  </a:lnTo>
                  <a:lnTo>
                    <a:pt x="2675277" y="988477"/>
                  </a:lnTo>
                  <a:lnTo>
                    <a:pt x="2816081" y="988477"/>
                  </a:lnTo>
                  <a:lnTo>
                    <a:pt x="2956885" y="988477"/>
                  </a:lnTo>
                  <a:lnTo>
                    <a:pt x="3097689" y="988477"/>
                  </a:lnTo>
                  <a:lnTo>
                    <a:pt x="3238493" y="988477"/>
                  </a:lnTo>
                  <a:lnTo>
                    <a:pt x="3379297" y="494238"/>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4006712"/>
              <a:ext cx="3520101" cy="1153224"/>
            </a:xfrm>
            <a:custGeom>
              <a:avLst/>
              <a:pathLst>
                <a:path w="3520101" h="1153224">
                  <a:moveTo>
                    <a:pt x="0" y="658985"/>
                  </a:moveTo>
                  <a:lnTo>
                    <a:pt x="140804" y="823731"/>
                  </a:lnTo>
                  <a:lnTo>
                    <a:pt x="281608" y="494238"/>
                  </a:lnTo>
                  <a:lnTo>
                    <a:pt x="422412" y="494238"/>
                  </a:lnTo>
                  <a:lnTo>
                    <a:pt x="563216" y="823731"/>
                  </a:lnTo>
                  <a:lnTo>
                    <a:pt x="704020" y="1153224"/>
                  </a:lnTo>
                  <a:lnTo>
                    <a:pt x="844824" y="1153224"/>
                  </a:lnTo>
                  <a:lnTo>
                    <a:pt x="985628" y="1153224"/>
                  </a:lnTo>
                  <a:lnTo>
                    <a:pt x="1126432" y="1153224"/>
                  </a:lnTo>
                  <a:lnTo>
                    <a:pt x="1267236" y="1153224"/>
                  </a:lnTo>
                  <a:lnTo>
                    <a:pt x="1408040" y="1153224"/>
                  </a:lnTo>
                  <a:lnTo>
                    <a:pt x="1548844" y="988477"/>
                  </a:lnTo>
                  <a:lnTo>
                    <a:pt x="1689648" y="988477"/>
                  </a:lnTo>
                  <a:lnTo>
                    <a:pt x="1830452" y="823731"/>
                  </a:lnTo>
                  <a:lnTo>
                    <a:pt x="1971256" y="823731"/>
                  </a:lnTo>
                  <a:lnTo>
                    <a:pt x="2112061" y="988477"/>
                  </a:lnTo>
                  <a:lnTo>
                    <a:pt x="2252865" y="988477"/>
                  </a:lnTo>
                  <a:lnTo>
                    <a:pt x="2393669" y="823731"/>
                  </a:lnTo>
                  <a:lnTo>
                    <a:pt x="2534473" y="988477"/>
                  </a:lnTo>
                  <a:lnTo>
                    <a:pt x="2675277" y="988477"/>
                  </a:lnTo>
                  <a:lnTo>
                    <a:pt x="2816081" y="988477"/>
                  </a:lnTo>
                  <a:lnTo>
                    <a:pt x="2956885" y="988477"/>
                  </a:lnTo>
                  <a:lnTo>
                    <a:pt x="3097689" y="988477"/>
                  </a:lnTo>
                  <a:lnTo>
                    <a:pt x="3238493" y="988477"/>
                  </a:lnTo>
                  <a:lnTo>
                    <a:pt x="3379297" y="494238"/>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512473"/>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58899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560252"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4264273"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pg45"/>
            <p:cNvSpPr/>
            <p:nvPr/>
          </p:nvSpPr>
          <p:spPr>
            <a:xfrm>
              <a:off x="4405077" y="3445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47719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396891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5160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5160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4420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0665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18700" y="6093143"/>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Libya</a:t>
              </a:r>
            </a:p>
          </p:txBody>
        </p:sp>
        <p:sp>
          <p:nvSpPr>
            <p:cNvPr id="66" name="tx66"/>
            <p:cNvSpPr/>
            <p:nvPr/>
          </p:nvSpPr>
          <p:spPr>
            <a:xfrm>
              <a:off x="261130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73759"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171458"/>
              <a:ext cx="3520101" cy="988477"/>
            </a:xfrm>
            <a:custGeom>
              <a:avLst/>
              <a:pathLst>
                <a:path w="3520101" h="988477">
                  <a:moveTo>
                    <a:pt x="0" y="329492"/>
                  </a:moveTo>
                  <a:lnTo>
                    <a:pt x="140804" y="494238"/>
                  </a:lnTo>
                  <a:lnTo>
                    <a:pt x="281608" y="0"/>
                  </a:lnTo>
                  <a:lnTo>
                    <a:pt x="422412" y="494238"/>
                  </a:lnTo>
                  <a:lnTo>
                    <a:pt x="563216" y="988477"/>
                  </a:lnTo>
                  <a:lnTo>
                    <a:pt x="704020" y="823731"/>
                  </a:lnTo>
                  <a:lnTo>
                    <a:pt x="844824" y="988477"/>
                  </a:lnTo>
                  <a:lnTo>
                    <a:pt x="985628" y="988477"/>
                  </a:lnTo>
                  <a:lnTo>
                    <a:pt x="1126432" y="988477"/>
                  </a:lnTo>
                  <a:lnTo>
                    <a:pt x="1267236" y="988477"/>
                  </a:lnTo>
                  <a:lnTo>
                    <a:pt x="1408040" y="988477"/>
                  </a:lnTo>
                  <a:lnTo>
                    <a:pt x="1548844" y="823731"/>
                  </a:lnTo>
                  <a:lnTo>
                    <a:pt x="1689648" y="823731"/>
                  </a:lnTo>
                  <a:lnTo>
                    <a:pt x="1830452" y="658985"/>
                  </a:lnTo>
                  <a:lnTo>
                    <a:pt x="1971256" y="494238"/>
                  </a:lnTo>
                  <a:lnTo>
                    <a:pt x="2112061" y="988477"/>
                  </a:lnTo>
                  <a:lnTo>
                    <a:pt x="2252865" y="823731"/>
                  </a:lnTo>
                  <a:lnTo>
                    <a:pt x="2393669" y="329492"/>
                  </a:lnTo>
                  <a:lnTo>
                    <a:pt x="2534473" y="823731"/>
                  </a:lnTo>
                  <a:lnTo>
                    <a:pt x="2675277" y="823731"/>
                  </a:lnTo>
                  <a:lnTo>
                    <a:pt x="2816081" y="823731"/>
                  </a:lnTo>
                  <a:lnTo>
                    <a:pt x="2956885" y="823731"/>
                  </a:lnTo>
                  <a:lnTo>
                    <a:pt x="3097689" y="823731"/>
                  </a:lnTo>
                  <a:lnTo>
                    <a:pt x="3238493" y="823731"/>
                  </a:lnTo>
                  <a:lnTo>
                    <a:pt x="3379297" y="823731"/>
                  </a:lnTo>
                  <a:lnTo>
                    <a:pt x="3520101" y="329492"/>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3677219"/>
              <a:ext cx="3520101" cy="1153224"/>
            </a:xfrm>
            <a:custGeom>
              <a:avLst/>
              <a:pathLst>
                <a:path w="3520101" h="1153224">
                  <a:moveTo>
                    <a:pt x="0" y="164746"/>
                  </a:moveTo>
                  <a:lnTo>
                    <a:pt x="140804" y="0"/>
                  </a:lnTo>
                  <a:lnTo>
                    <a:pt x="281608" y="164746"/>
                  </a:lnTo>
                  <a:lnTo>
                    <a:pt x="422412" y="164746"/>
                  </a:lnTo>
                  <a:lnTo>
                    <a:pt x="563216" y="0"/>
                  </a:lnTo>
                  <a:lnTo>
                    <a:pt x="704020" y="0"/>
                  </a:lnTo>
                  <a:lnTo>
                    <a:pt x="844824" y="164746"/>
                  </a:lnTo>
                  <a:lnTo>
                    <a:pt x="985628" y="329492"/>
                  </a:lnTo>
                  <a:lnTo>
                    <a:pt x="1126432" y="164746"/>
                  </a:lnTo>
                  <a:lnTo>
                    <a:pt x="1267236" y="494238"/>
                  </a:lnTo>
                  <a:lnTo>
                    <a:pt x="1408040" y="658985"/>
                  </a:lnTo>
                  <a:lnTo>
                    <a:pt x="1548844" y="658985"/>
                  </a:lnTo>
                  <a:lnTo>
                    <a:pt x="1689648" y="494238"/>
                  </a:lnTo>
                  <a:lnTo>
                    <a:pt x="1830452" y="658985"/>
                  </a:lnTo>
                  <a:lnTo>
                    <a:pt x="1971256" y="494238"/>
                  </a:lnTo>
                  <a:lnTo>
                    <a:pt x="2112061" y="658985"/>
                  </a:lnTo>
                  <a:lnTo>
                    <a:pt x="2252865" y="1153224"/>
                  </a:lnTo>
                  <a:lnTo>
                    <a:pt x="2393669" y="823731"/>
                  </a:lnTo>
                  <a:lnTo>
                    <a:pt x="2534473" y="658985"/>
                  </a:lnTo>
                  <a:lnTo>
                    <a:pt x="2675277" y="658985"/>
                  </a:lnTo>
                  <a:lnTo>
                    <a:pt x="2816081" y="658985"/>
                  </a:lnTo>
                  <a:lnTo>
                    <a:pt x="2956885" y="494238"/>
                  </a:lnTo>
                  <a:lnTo>
                    <a:pt x="3097689" y="329492"/>
                  </a:lnTo>
                  <a:lnTo>
                    <a:pt x="3238493" y="988477"/>
                  </a:lnTo>
                  <a:lnTo>
                    <a:pt x="3379297" y="988477"/>
                  </a:lnTo>
                  <a:lnTo>
                    <a:pt x="3520101" y="658985"/>
                  </a:lnTo>
                </a:path>
              </a:pathLst>
            </a:custGeom>
            <a:ln w="27101" cap="flat">
              <a:solidFill>
                <a:srgbClr val="00833D">
                  <a:alpha val="80000"/>
                </a:srgbClr>
              </a:solidFill>
              <a:prstDash val="solid"/>
              <a:round/>
            </a:ln>
          </p:spPr>
          <p:txBody>
            <a:bodyPr/>
            <a:lstStyle/>
            <a:p/>
          </p:txBody>
        </p:sp>
        <p:sp>
          <p:nvSpPr>
            <p:cNvPr id="87" name="pl87"/>
            <p:cNvSpPr/>
            <p:nvPr/>
          </p:nvSpPr>
          <p:spPr>
            <a:xfrm>
              <a:off x="5308715" y="4171458"/>
              <a:ext cx="3520101" cy="988477"/>
            </a:xfrm>
            <a:custGeom>
              <a:avLst/>
              <a:pathLst>
                <a:path w="3520101" h="988477">
                  <a:moveTo>
                    <a:pt x="0" y="329492"/>
                  </a:moveTo>
                  <a:lnTo>
                    <a:pt x="140804" y="494238"/>
                  </a:lnTo>
                  <a:lnTo>
                    <a:pt x="281608" y="0"/>
                  </a:lnTo>
                  <a:lnTo>
                    <a:pt x="422412" y="494238"/>
                  </a:lnTo>
                  <a:lnTo>
                    <a:pt x="563216" y="988477"/>
                  </a:lnTo>
                  <a:lnTo>
                    <a:pt x="704020" y="823731"/>
                  </a:lnTo>
                  <a:lnTo>
                    <a:pt x="844824" y="988477"/>
                  </a:lnTo>
                  <a:lnTo>
                    <a:pt x="985628" y="988477"/>
                  </a:lnTo>
                  <a:lnTo>
                    <a:pt x="1126432" y="988477"/>
                  </a:lnTo>
                  <a:lnTo>
                    <a:pt x="1267236" y="988477"/>
                  </a:lnTo>
                  <a:lnTo>
                    <a:pt x="1408040" y="988477"/>
                  </a:lnTo>
                  <a:lnTo>
                    <a:pt x="1548844" y="823731"/>
                  </a:lnTo>
                  <a:lnTo>
                    <a:pt x="1689648" y="823731"/>
                  </a:lnTo>
                  <a:lnTo>
                    <a:pt x="1830452" y="658985"/>
                  </a:lnTo>
                  <a:lnTo>
                    <a:pt x="1971256" y="494238"/>
                  </a:lnTo>
                  <a:lnTo>
                    <a:pt x="2112061" y="988477"/>
                  </a:lnTo>
                  <a:lnTo>
                    <a:pt x="2252865" y="823731"/>
                  </a:lnTo>
                  <a:lnTo>
                    <a:pt x="2393669" y="329492"/>
                  </a:lnTo>
                  <a:lnTo>
                    <a:pt x="2534473" y="823731"/>
                  </a:lnTo>
                  <a:lnTo>
                    <a:pt x="2675277" y="823731"/>
                  </a:lnTo>
                  <a:lnTo>
                    <a:pt x="2816081" y="823731"/>
                  </a:lnTo>
                  <a:lnTo>
                    <a:pt x="2956885" y="823731"/>
                  </a:lnTo>
                  <a:lnTo>
                    <a:pt x="3097689" y="823731"/>
                  </a:lnTo>
                  <a:lnTo>
                    <a:pt x="3238493" y="823731"/>
                  </a:lnTo>
                  <a:lnTo>
                    <a:pt x="3379297" y="823731"/>
                  </a:lnTo>
                  <a:lnTo>
                    <a:pt x="3520101" y="329492"/>
                  </a:lnTo>
                </a:path>
              </a:pathLst>
            </a:custGeom>
            <a:ln w="43362" cap="flat">
              <a:solidFill>
                <a:srgbClr val="000000">
                  <a:alpha val="100000"/>
                </a:srgbClr>
              </a:solidFill>
              <a:prstDash val="solid"/>
              <a:round/>
            </a:ln>
          </p:spPr>
          <p:txBody>
            <a:bodyPr/>
            <a:lstStyle/>
            <a:p/>
          </p:txBody>
        </p:sp>
        <p:sp>
          <p:nvSpPr>
            <p:cNvPr id="88" name="pl88"/>
            <p:cNvSpPr/>
            <p:nvPr/>
          </p:nvSpPr>
          <p:spPr>
            <a:xfrm>
              <a:off x="5308715" y="4171458"/>
              <a:ext cx="3520101" cy="988477"/>
            </a:xfrm>
            <a:custGeom>
              <a:avLst/>
              <a:pathLst>
                <a:path w="3520101" h="988477">
                  <a:moveTo>
                    <a:pt x="0" y="329492"/>
                  </a:moveTo>
                  <a:lnTo>
                    <a:pt x="140804" y="494238"/>
                  </a:lnTo>
                  <a:lnTo>
                    <a:pt x="281608" y="0"/>
                  </a:lnTo>
                  <a:lnTo>
                    <a:pt x="422412" y="494238"/>
                  </a:lnTo>
                  <a:lnTo>
                    <a:pt x="563216" y="988477"/>
                  </a:lnTo>
                  <a:lnTo>
                    <a:pt x="704020" y="823731"/>
                  </a:lnTo>
                  <a:lnTo>
                    <a:pt x="844824" y="988477"/>
                  </a:lnTo>
                  <a:lnTo>
                    <a:pt x="985628" y="988477"/>
                  </a:lnTo>
                  <a:lnTo>
                    <a:pt x="1126432" y="988477"/>
                  </a:lnTo>
                  <a:lnTo>
                    <a:pt x="1267236" y="988477"/>
                  </a:lnTo>
                  <a:lnTo>
                    <a:pt x="1408040" y="988477"/>
                  </a:lnTo>
                  <a:lnTo>
                    <a:pt x="1548844" y="823731"/>
                  </a:lnTo>
                  <a:lnTo>
                    <a:pt x="1689648" y="823731"/>
                  </a:lnTo>
                  <a:lnTo>
                    <a:pt x="1830452" y="658985"/>
                  </a:lnTo>
                  <a:lnTo>
                    <a:pt x="1971256" y="494238"/>
                  </a:lnTo>
                  <a:lnTo>
                    <a:pt x="2112061" y="988477"/>
                  </a:lnTo>
                  <a:lnTo>
                    <a:pt x="2252865" y="823731"/>
                  </a:lnTo>
                  <a:lnTo>
                    <a:pt x="2393669" y="329492"/>
                  </a:lnTo>
                  <a:lnTo>
                    <a:pt x="2534473" y="823731"/>
                  </a:lnTo>
                  <a:lnTo>
                    <a:pt x="2675277" y="823731"/>
                  </a:lnTo>
                  <a:lnTo>
                    <a:pt x="2816081" y="823731"/>
                  </a:lnTo>
                  <a:lnTo>
                    <a:pt x="2956885" y="823731"/>
                  </a:lnTo>
                  <a:lnTo>
                    <a:pt x="3097689" y="823731"/>
                  </a:lnTo>
                  <a:lnTo>
                    <a:pt x="3238493" y="823731"/>
                  </a:lnTo>
                  <a:lnTo>
                    <a:pt x="3379297" y="823731"/>
                  </a:lnTo>
                  <a:lnTo>
                    <a:pt x="3520101" y="329492"/>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9" name="pg99"/>
            <p:cNvSpPr/>
            <p:nvPr/>
          </p:nvSpPr>
          <p:spPr>
            <a:xfrm>
              <a:off x="595424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65826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36228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7925503"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629524"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8770328"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601685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1685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0945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7191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83951" y="6093143"/>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Libya</a:t>
              </a:r>
            </a:p>
          </p:txBody>
        </p:sp>
        <p:sp>
          <p:nvSpPr>
            <p:cNvPr id="130" name="tx130"/>
            <p:cNvSpPr/>
            <p:nvPr/>
          </p:nvSpPr>
          <p:spPr>
            <a:xfrm>
              <a:off x="697655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39010"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7% of children who received DTP1 did not receive DTP3 (left), and 4%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Libya DTP drop-out was higher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(7%) and DTP1-MCV1 drop-out was low (4%) in Libya, indicating moderate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212120"/>
            </a:xfrm>
            <a:custGeom>
              <a:avLst/>
              <a:pathLst>
                <a:path w="2135265" h="212120">
                  <a:moveTo>
                    <a:pt x="0" y="8484"/>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212120"/>
                  </a:lnTo>
                  <a:lnTo>
                    <a:pt x="1622801" y="212120"/>
                  </a:lnTo>
                  <a:lnTo>
                    <a:pt x="1708212" y="212120"/>
                  </a:lnTo>
                  <a:lnTo>
                    <a:pt x="1793622" y="212120"/>
                  </a:lnTo>
                  <a:lnTo>
                    <a:pt x="1879033" y="212120"/>
                  </a:lnTo>
                  <a:lnTo>
                    <a:pt x="1964443" y="212120"/>
                  </a:lnTo>
                  <a:lnTo>
                    <a:pt x="2049854" y="118787"/>
                  </a:lnTo>
                  <a:lnTo>
                    <a:pt x="2135265" y="16969"/>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tx52"/>
            <p:cNvSpPr/>
            <p:nvPr/>
          </p:nvSpPr>
          <p:spPr>
            <a:xfrm>
              <a:off x="2624645" y="202021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3" name="tx53"/>
            <p:cNvSpPr/>
            <p:nvPr/>
          </p:nvSpPr>
          <p:spPr>
            <a:xfrm>
              <a:off x="3051698"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212120"/>
            </a:xfrm>
            <a:custGeom>
              <a:avLst/>
              <a:pathLst>
                <a:path w="854106" h="212120">
                  <a:moveTo>
                    <a:pt x="0" y="8484"/>
                  </a:moveTo>
                  <a:lnTo>
                    <a:pt x="85410" y="8484"/>
                  </a:lnTo>
                  <a:lnTo>
                    <a:pt x="170821" y="0"/>
                  </a:lnTo>
                  <a:lnTo>
                    <a:pt x="256231" y="212120"/>
                  </a:lnTo>
                  <a:lnTo>
                    <a:pt x="341642" y="212120"/>
                  </a:lnTo>
                  <a:lnTo>
                    <a:pt x="427053" y="212120"/>
                  </a:lnTo>
                  <a:lnTo>
                    <a:pt x="512463" y="212120"/>
                  </a:lnTo>
                  <a:lnTo>
                    <a:pt x="597874" y="212120"/>
                  </a:lnTo>
                  <a:lnTo>
                    <a:pt x="683284" y="212120"/>
                  </a:lnTo>
                  <a:lnTo>
                    <a:pt x="768695" y="76363"/>
                  </a:lnTo>
                  <a:lnTo>
                    <a:pt x="854106" y="76363"/>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45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45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746266"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45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2917087" y="345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02498" y="345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308790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tx86"/>
            <p:cNvSpPr/>
            <p:nvPr/>
          </p:nvSpPr>
          <p:spPr>
            <a:xfrm>
              <a:off x="3223926"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7" name="tx87"/>
            <p:cNvSpPr/>
            <p:nvPr/>
          </p:nvSpPr>
          <p:spPr>
            <a:xfrm>
              <a:off x="2624645" y="3331327"/>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88" name="tx88"/>
            <p:cNvSpPr/>
            <p:nvPr/>
          </p:nvSpPr>
          <p:spPr>
            <a:xfrm>
              <a:off x="3051698"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251853" y="4586970"/>
              <a:ext cx="939516" cy="203636"/>
            </a:xfrm>
            <a:custGeom>
              <a:avLst/>
              <a:pathLst>
                <a:path w="939516" h="203636">
                  <a:moveTo>
                    <a:pt x="0" y="93333"/>
                  </a:moveTo>
                  <a:lnTo>
                    <a:pt x="85410" y="33939"/>
                  </a:lnTo>
                  <a:lnTo>
                    <a:pt x="170821" y="0"/>
                  </a:lnTo>
                  <a:lnTo>
                    <a:pt x="256231" y="0"/>
                  </a:lnTo>
                  <a:lnTo>
                    <a:pt x="341642" y="203636"/>
                  </a:lnTo>
                  <a:lnTo>
                    <a:pt x="427053" y="203636"/>
                  </a:lnTo>
                  <a:lnTo>
                    <a:pt x="512463" y="203636"/>
                  </a:lnTo>
                  <a:lnTo>
                    <a:pt x="597874" y="203636"/>
                  </a:lnTo>
                  <a:lnTo>
                    <a:pt x="683284" y="203636"/>
                  </a:lnTo>
                  <a:lnTo>
                    <a:pt x="768695" y="203636"/>
                  </a:lnTo>
                  <a:lnTo>
                    <a:pt x="854106" y="127272"/>
                  </a:lnTo>
                  <a:lnTo>
                    <a:pt x="939516" y="93333"/>
                  </a:lnTo>
                </a:path>
              </a:pathLst>
            </a:custGeom>
            <a:ln w="27101" cap="flat">
              <a:solidFill>
                <a:srgbClr val="1CABE2">
                  <a:alpha val="100000"/>
                </a:srgbClr>
              </a:solidFill>
              <a:prstDash val="solid"/>
              <a:round/>
            </a:ln>
          </p:spPr>
          <p:txBody>
            <a:bodyPr/>
            <a:lstStyle/>
            <a:p/>
          </p:txBody>
        </p:sp>
        <p:sp>
          <p:nvSpPr>
            <p:cNvPr id="109" name="pt109"/>
            <p:cNvSpPr/>
            <p:nvPr/>
          </p:nvSpPr>
          <p:spPr>
            <a:xfrm>
              <a:off x="2233802"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319213"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04623"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90034"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575444" y="477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660855" y="477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2746266"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831676" y="477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2917087" y="477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002498" y="477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3087908"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3173319"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tx121"/>
            <p:cNvSpPr/>
            <p:nvPr/>
          </p:nvSpPr>
          <p:spPr>
            <a:xfrm>
              <a:off x="2099923" y="45880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2" name="tx122"/>
            <p:cNvSpPr/>
            <p:nvPr/>
          </p:nvSpPr>
          <p:spPr>
            <a:xfrm>
              <a:off x="3223926" y="45880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3" name="tx123"/>
            <p:cNvSpPr/>
            <p:nvPr/>
          </p:nvSpPr>
          <p:spPr>
            <a:xfrm>
              <a:off x="2624645" y="464940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4" name="tx124"/>
            <p:cNvSpPr/>
            <p:nvPr/>
          </p:nvSpPr>
          <p:spPr>
            <a:xfrm>
              <a:off x="3051698" y="4573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25" name="pl12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947768"/>
              <a:ext cx="2135265" cy="212120"/>
            </a:xfrm>
            <a:custGeom>
              <a:avLst/>
              <a:pathLst>
                <a:path w="2135265" h="212120">
                  <a:moveTo>
                    <a:pt x="0" y="16969"/>
                  </a:moveTo>
                  <a:lnTo>
                    <a:pt x="85410" y="25454"/>
                  </a:lnTo>
                  <a:lnTo>
                    <a:pt x="170821" y="16969"/>
                  </a:lnTo>
                  <a:lnTo>
                    <a:pt x="256231" y="0"/>
                  </a:lnTo>
                  <a:lnTo>
                    <a:pt x="341642" y="0"/>
                  </a:lnTo>
                  <a:lnTo>
                    <a:pt x="427053" y="8484"/>
                  </a:lnTo>
                  <a:lnTo>
                    <a:pt x="512463" y="8484"/>
                  </a:lnTo>
                  <a:lnTo>
                    <a:pt x="597874" y="8484"/>
                  </a:lnTo>
                  <a:lnTo>
                    <a:pt x="683284" y="8484"/>
                  </a:lnTo>
                  <a:lnTo>
                    <a:pt x="768695" y="8484"/>
                  </a:lnTo>
                  <a:lnTo>
                    <a:pt x="854106" y="8484"/>
                  </a:lnTo>
                  <a:lnTo>
                    <a:pt x="939516" y="0"/>
                  </a:lnTo>
                  <a:lnTo>
                    <a:pt x="1024927" y="0"/>
                  </a:lnTo>
                  <a:lnTo>
                    <a:pt x="1110337" y="8484"/>
                  </a:lnTo>
                  <a:lnTo>
                    <a:pt x="1195748" y="25454"/>
                  </a:lnTo>
                  <a:lnTo>
                    <a:pt x="1281159" y="8484"/>
                  </a:lnTo>
                  <a:lnTo>
                    <a:pt x="1366569" y="8484"/>
                  </a:lnTo>
                  <a:lnTo>
                    <a:pt x="1451980" y="0"/>
                  </a:lnTo>
                  <a:lnTo>
                    <a:pt x="1537390" y="212120"/>
                  </a:lnTo>
                  <a:lnTo>
                    <a:pt x="1622801" y="212120"/>
                  </a:lnTo>
                  <a:lnTo>
                    <a:pt x="1708212" y="212120"/>
                  </a:lnTo>
                  <a:lnTo>
                    <a:pt x="1793622" y="212120"/>
                  </a:lnTo>
                  <a:lnTo>
                    <a:pt x="1879033" y="212120"/>
                  </a:lnTo>
                  <a:lnTo>
                    <a:pt x="1964443" y="212120"/>
                  </a:lnTo>
                  <a:lnTo>
                    <a:pt x="2049854" y="76363"/>
                  </a:lnTo>
                  <a:lnTo>
                    <a:pt x="2135265" y="16969"/>
                  </a:lnTo>
                </a:path>
              </a:pathLst>
            </a:custGeom>
            <a:ln w="27101" cap="flat">
              <a:solidFill>
                <a:srgbClr val="1CABE2">
                  <a:alpha val="100000"/>
                </a:srgbClr>
              </a:solidFill>
              <a:prstDash val="solid"/>
              <a:round/>
            </a:ln>
          </p:spPr>
          <p:txBody>
            <a:bodyPr/>
            <a:lstStyle/>
            <a:p/>
          </p:txBody>
        </p:sp>
        <p:sp>
          <p:nvSpPr>
            <p:cNvPr id="145" name="pt145"/>
            <p:cNvSpPr/>
            <p:nvPr/>
          </p:nvSpPr>
          <p:spPr>
            <a:xfrm>
              <a:off x="383224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391765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0306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173883"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0" name="pt150"/>
            <p:cNvSpPr/>
            <p:nvPr/>
          </p:nvSpPr>
          <p:spPr>
            <a:xfrm>
              <a:off x="425929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43011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51552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0093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8634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94257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02798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1340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9881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369632"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455042"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5540453"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625864"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711274"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5796685"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9" name="pt169"/>
            <p:cNvSpPr/>
            <p:nvPr/>
          </p:nvSpPr>
          <p:spPr>
            <a:xfrm>
              <a:off x="588209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96750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tx171"/>
            <p:cNvSpPr/>
            <p:nvPr/>
          </p:nvSpPr>
          <p:spPr>
            <a:xfrm>
              <a:off x="3698362"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tx172"/>
            <p:cNvSpPr/>
            <p:nvPr/>
          </p:nvSpPr>
          <p:spPr>
            <a:xfrm>
              <a:off x="6018113"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3" name="tx173"/>
            <p:cNvSpPr/>
            <p:nvPr/>
          </p:nvSpPr>
          <p:spPr>
            <a:xfrm>
              <a:off x="5418832" y="202021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74" name="tx174"/>
            <p:cNvSpPr/>
            <p:nvPr/>
          </p:nvSpPr>
          <p:spPr>
            <a:xfrm>
              <a:off x="5845885"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5" name="pl17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258884"/>
              <a:ext cx="2135265" cy="220605"/>
            </a:xfrm>
            <a:custGeom>
              <a:avLst/>
              <a:pathLst>
                <a:path w="2135265" h="220605">
                  <a:moveTo>
                    <a:pt x="0" y="50909"/>
                  </a:moveTo>
                  <a:lnTo>
                    <a:pt x="85410" y="50909"/>
                  </a:lnTo>
                  <a:lnTo>
                    <a:pt x="170821" y="67878"/>
                  </a:lnTo>
                  <a:lnTo>
                    <a:pt x="256231" y="25454"/>
                  </a:lnTo>
                  <a:lnTo>
                    <a:pt x="341642" y="0"/>
                  </a:lnTo>
                  <a:lnTo>
                    <a:pt x="427053" y="16969"/>
                  </a:lnTo>
                  <a:lnTo>
                    <a:pt x="512463" y="8484"/>
                  </a:lnTo>
                  <a:lnTo>
                    <a:pt x="597874" y="8484"/>
                  </a:lnTo>
                  <a:lnTo>
                    <a:pt x="683284" y="8484"/>
                  </a:lnTo>
                  <a:lnTo>
                    <a:pt x="768695" y="8484"/>
                  </a:lnTo>
                  <a:lnTo>
                    <a:pt x="854106" y="8484"/>
                  </a:lnTo>
                  <a:lnTo>
                    <a:pt x="939516" y="8484"/>
                  </a:lnTo>
                  <a:lnTo>
                    <a:pt x="1024927" y="8484"/>
                  </a:lnTo>
                  <a:lnTo>
                    <a:pt x="1110337" y="25454"/>
                  </a:lnTo>
                  <a:lnTo>
                    <a:pt x="1195748" y="50909"/>
                  </a:lnTo>
                  <a:lnTo>
                    <a:pt x="1281159" y="8484"/>
                  </a:lnTo>
                  <a:lnTo>
                    <a:pt x="1366569" y="16969"/>
                  </a:lnTo>
                  <a:lnTo>
                    <a:pt x="1451980" y="33939"/>
                  </a:lnTo>
                  <a:lnTo>
                    <a:pt x="1537390" y="220605"/>
                  </a:lnTo>
                  <a:lnTo>
                    <a:pt x="1622801" y="220605"/>
                  </a:lnTo>
                  <a:lnTo>
                    <a:pt x="1708212" y="220605"/>
                  </a:lnTo>
                  <a:lnTo>
                    <a:pt x="1793622" y="220605"/>
                  </a:lnTo>
                  <a:lnTo>
                    <a:pt x="1879033" y="220605"/>
                  </a:lnTo>
                  <a:lnTo>
                    <a:pt x="1964443" y="220605"/>
                  </a:lnTo>
                  <a:lnTo>
                    <a:pt x="2049854" y="84848"/>
                  </a:lnTo>
                  <a:lnTo>
                    <a:pt x="2135265" y="50909"/>
                  </a:lnTo>
                </a:path>
              </a:pathLst>
            </a:custGeom>
            <a:ln w="27101" cap="flat">
              <a:solidFill>
                <a:srgbClr val="1CABE2">
                  <a:alpha val="100000"/>
                </a:srgbClr>
              </a:solidFill>
              <a:prstDash val="solid"/>
              <a:round/>
            </a:ln>
          </p:spPr>
          <p:txBody>
            <a:bodyPr/>
            <a:lstStyle/>
            <a:p/>
          </p:txBody>
        </p:sp>
        <p:sp>
          <p:nvSpPr>
            <p:cNvPr id="195" name="pt195"/>
            <p:cNvSpPr/>
            <p:nvPr/>
          </p:nvSpPr>
          <p:spPr>
            <a:xfrm>
              <a:off x="383224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391765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0306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8847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1738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25929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34470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43011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51552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0093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68634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77175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85716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94257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02798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1340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9881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28422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369632" y="34614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455042" y="34614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5540453"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625864" y="34614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7" name="pt217"/>
            <p:cNvSpPr/>
            <p:nvPr/>
          </p:nvSpPr>
          <p:spPr>
            <a:xfrm>
              <a:off x="5711274" y="34614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5796685" y="34614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5882095"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96750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tx221"/>
            <p:cNvSpPr/>
            <p:nvPr/>
          </p:nvSpPr>
          <p:spPr>
            <a:xfrm>
              <a:off x="3698362"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2" name="tx222"/>
            <p:cNvSpPr/>
            <p:nvPr/>
          </p:nvSpPr>
          <p:spPr>
            <a:xfrm>
              <a:off x="6018113"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3" name="tx223"/>
            <p:cNvSpPr/>
            <p:nvPr/>
          </p:nvSpPr>
          <p:spPr>
            <a:xfrm>
              <a:off x="5418832" y="333828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24" name="tx224"/>
            <p:cNvSpPr/>
            <p:nvPr/>
          </p:nvSpPr>
          <p:spPr>
            <a:xfrm>
              <a:off x="5845885" y="3202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25" name="pl22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1956252"/>
              <a:ext cx="2135265" cy="212120"/>
            </a:xfrm>
            <a:custGeom>
              <a:avLst/>
              <a:pathLst>
                <a:path w="2135265" h="212120">
                  <a:moveTo>
                    <a:pt x="0" y="33939"/>
                  </a:moveTo>
                  <a:lnTo>
                    <a:pt x="85410" y="33939"/>
                  </a:lnTo>
                  <a:lnTo>
                    <a:pt x="170821" y="42424"/>
                  </a:lnTo>
                  <a:lnTo>
                    <a:pt x="256231" y="25454"/>
                  </a:lnTo>
                  <a:lnTo>
                    <a:pt x="341642" y="8484"/>
                  </a:lnTo>
                  <a:lnTo>
                    <a:pt x="427053" y="0"/>
                  </a:lnTo>
                  <a:lnTo>
                    <a:pt x="512463" y="0"/>
                  </a:lnTo>
                  <a:lnTo>
                    <a:pt x="597874" y="0"/>
                  </a:lnTo>
                  <a:lnTo>
                    <a:pt x="683284" y="0"/>
                  </a:lnTo>
                  <a:lnTo>
                    <a:pt x="768695" y="0"/>
                  </a:lnTo>
                  <a:lnTo>
                    <a:pt x="854106" y="0"/>
                  </a:lnTo>
                  <a:lnTo>
                    <a:pt x="939516" y="0"/>
                  </a:lnTo>
                  <a:lnTo>
                    <a:pt x="1024927" y="0"/>
                  </a:lnTo>
                  <a:lnTo>
                    <a:pt x="1110337" y="16969"/>
                  </a:lnTo>
                  <a:lnTo>
                    <a:pt x="1195748" y="33939"/>
                  </a:lnTo>
                  <a:lnTo>
                    <a:pt x="1281159" y="8484"/>
                  </a:lnTo>
                  <a:lnTo>
                    <a:pt x="1366569" y="8484"/>
                  </a:lnTo>
                  <a:lnTo>
                    <a:pt x="1451980" y="8484"/>
                  </a:lnTo>
                  <a:lnTo>
                    <a:pt x="1537390" y="212120"/>
                  </a:lnTo>
                  <a:lnTo>
                    <a:pt x="1622801" y="212120"/>
                  </a:lnTo>
                  <a:lnTo>
                    <a:pt x="1708212" y="212120"/>
                  </a:lnTo>
                  <a:lnTo>
                    <a:pt x="1793622" y="212120"/>
                  </a:lnTo>
                  <a:lnTo>
                    <a:pt x="1879033" y="212120"/>
                  </a:lnTo>
                  <a:lnTo>
                    <a:pt x="1964443" y="212120"/>
                  </a:lnTo>
                  <a:lnTo>
                    <a:pt x="2049854" y="101818"/>
                  </a:lnTo>
                  <a:lnTo>
                    <a:pt x="2135265" y="67878"/>
                  </a:lnTo>
                </a:path>
              </a:pathLst>
            </a:custGeom>
            <a:ln w="27101" cap="flat">
              <a:solidFill>
                <a:srgbClr val="1CABE2">
                  <a:alpha val="100000"/>
                </a:srgbClr>
              </a:solidFill>
              <a:prstDash val="solid"/>
              <a:round/>
            </a:ln>
          </p:spPr>
          <p:txBody>
            <a:bodyPr/>
            <a:lstStyle/>
            <a:p/>
          </p:txBody>
        </p:sp>
        <p:sp>
          <p:nvSpPr>
            <p:cNvPr id="245" name="pt245"/>
            <p:cNvSpPr/>
            <p:nvPr/>
          </p:nvSpPr>
          <p:spPr>
            <a:xfrm>
              <a:off x="662642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1183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79724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88266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968071"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70534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13889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2243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30971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39512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48053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56594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6513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73676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82217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0758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9299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07840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163819"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8249230"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833464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420051"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8505461"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pt268"/>
            <p:cNvSpPr/>
            <p:nvPr/>
          </p:nvSpPr>
          <p:spPr>
            <a:xfrm>
              <a:off x="8590872"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9" name="pt269"/>
            <p:cNvSpPr/>
            <p:nvPr/>
          </p:nvSpPr>
          <p:spPr>
            <a:xfrm>
              <a:off x="867628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76169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tx271"/>
            <p:cNvSpPr/>
            <p:nvPr/>
          </p:nvSpPr>
          <p:spPr>
            <a:xfrm>
              <a:off x="6492549"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2" name="tx272"/>
            <p:cNvSpPr/>
            <p:nvPr/>
          </p:nvSpPr>
          <p:spPr>
            <a:xfrm>
              <a:off x="8812300"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3" name="tx273"/>
            <p:cNvSpPr/>
            <p:nvPr/>
          </p:nvSpPr>
          <p:spPr>
            <a:xfrm>
              <a:off x="8213020" y="202717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74" name="tx274"/>
            <p:cNvSpPr/>
            <p:nvPr/>
          </p:nvSpPr>
          <p:spPr>
            <a:xfrm>
              <a:off x="8640073"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5" name="pl27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6729889" y="3275854"/>
              <a:ext cx="2049854" cy="212120"/>
            </a:xfrm>
            <a:custGeom>
              <a:avLst/>
              <a:pathLst>
                <a:path w="2049854" h="212120">
                  <a:moveTo>
                    <a:pt x="0" y="135757"/>
                  </a:moveTo>
                  <a:lnTo>
                    <a:pt x="85410" y="93333"/>
                  </a:lnTo>
                  <a:lnTo>
                    <a:pt x="170821" y="59393"/>
                  </a:lnTo>
                  <a:lnTo>
                    <a:pt x="256231" y="16969"/>
                  </a:lnTo>
                  <a:lnTo>
                    <a:pt x="341642" y="16969"/>
                  </a:lnTo>
                  <a:lnTo>
                    <a:pt x="427053" y="8484"/>
                  </a:lnTo>
                  <a:lnTo>
                    <a:pt x="512463" y="0"/>
                  </a:lnTo>
                  <a:lnTo>
                    <a:pt x="597874" y="0"/>
                  </a:lnTo>
                  <a:lnTo>
                    <a:pt x="683284" y="0"/>
                  </a:lnTo>
                  <a:lnTo>
                    <a:pt x="768695" y="0"/>
                  </a:lnTo>
                  <a:lnTo>
                    <a:pt x="854106" y="0"/>
                  </a:lnTo>
                  <a:lnTo>
                    <a:pt x="939516" y="0"/>
                  </a:lnTo>
                  <a:lnTo>
                    <a:pt x="1024927" y="16969"/>
                  </a:lnTo>
                  <a:lnTo>
                    <a:pt x="1110337" y="42424"/>
                  </a:lnTo>
                  <a:lnTo>
                    <a:pt x="1195748" y="0"/>
                  </a:lnTo>
                  <a:lnTo>
                    <a:pt x="1281159" y="8484"/>
                  </a:lnTo>
                  <a:lnTo>
                    <a:pt x="1366569" y="25454"/>
                  </a:lnTo>
                  <a:lnTo>
                    <a:pt x="1451980" y="212120"/>
                  </a:lnTo>
                  <a:lnTo>
                    <a:pt x="1537390" y="212120"/>
                  </a:lnTo>
                  <a:lnTo>
                    <a:pt x="1622801" y="212120"/>
                  </a:lnTo>
                  <a:lnTo>
                    <a:pt x="1708212" y="212120"/>
                  </a:lnTo>
                  <a:lnTo>
                    <a:pt x="1793622" y="212120"/>
                  </a:lnTo>
                  <a:lnTo>
                    <a:pt x="1879033" y="212120"/>
                  </a:lnTo>
                  <a:lnTo>
                    <a:pt x="1964443" y="144242"/>
                  </a:lnTo>
                  <a:lnTo>
                    <a:pt x="2049854" y="101818"/>
                  </a:lnTo>
                </a:path>
              </a:pathLst>
            </a:custGeom>
            <a:ln w="27101" cap="flat">
              <a:solidFill>
                <a:srgbClr val="1CABE2">
                  <a:alpha val="100000"/>
                </a:srgbClr>
              </a:solidFill>
              <a:prstDash val="solid"/>
              <a:round/>
            </a:ln>
          </p:spPr>
          <p:txBody>
            <a:bodyPr/>
            <a:lstStyle/>
            <a:p/>
          </p:txBody>
        </p:sp>
        <p:sp>
          <p:nvSpPr>
            <p:cNvPr id="295" name="pt295"/>
            <p:cNvSpPr/>
            <p:nvPr/>
          </p:nvSpPr>
          <p:spPr>
            <a:xfrm>
              <a:off x="6711839"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797249"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882660"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96807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05348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13889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22430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30971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39512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48053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56594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65135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73676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82217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90758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99299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07840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163819"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3" name="pt313"/>
            <p:cNvSpPr/>
            <p:nvPr/>
          </p:nvSpPr>
          <p:spPr>
            <a:xfrm>
              <a:off x="8249230"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4" name="pt314"/>
            <p:cNvSpPr/>
            <p:nvPr/>
          </p:nvSpPr>
          <p:spPr>
            <a:xfrm>
              <a:off x="8334640"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420051"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6" name="pt316"/>
            <p:cNvSpPr/>
            <p:nvPr/>
          </p:nvSpPr>
          <p:spPr>
            <a:xfrm>
              <a:off x="8505461"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7" name="pt317"/>
            <p:cNvSpPr/>
            <p:nvPr/>
          </p:nvSpPr>
          <p:spPr>
            <a:xfrm>
              <a:off x="8590872"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8" name="pt318"/>
            <p:cNvSpPr/>
            <p:nvPr/>
          </p:nvSpPr>
          <p:spPr>
            <a:xfrm>
              <a:off x="8676283"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76169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tx320"/>
            <p:cNvSpPr/>
            <p:nvPr/>
          </p:nvSpPr>
          <p:spPr>
            <a:xfrm>
              <a:off x="6577959" y="33193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321" name="tx321"/>
            <p:cNvSpPr/>
            <p:nvPr/>
          </p:nvSpPr>
          <p:spPr>
            <a:xfrm>
              <a:off x="8812300" y="32854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22" name="tx322"/>
            <p:cNvSpPr/>
            <p:nvPr/>
          </p:nvSpPr>
          <p:spPr>
            <a:xfrm>
              <a:off x="8213020" y="33480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323" name="tx323"/>
            <p:cNvSpPr/>
            <p:nvPr/>
          </p:nvSpPr>
          <p:spPr>
            <a:xfrm>
              <a:off x="8640073"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324" name="tx32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5" name="tx32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6" name="tx32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7" name="tx32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8" name="tx32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9" name="tx32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30" name="tx33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1" name="tx33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2" name="tx33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3" name="tx33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4" name="tx33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5" name="tx33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6" name="tx33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7" name="tx33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8" name="tx338"/>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9" name="tx339"/>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0" name="tx340"/>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1" name="tx341"/>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2" name="tx342"/>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3" name="tx343"/>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4" name="tx344"/>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5" name="tx34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6" name="tx34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7" name="tx34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8" name="tx34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9" name="tx34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0" name="tx35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1" name="tx35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2" name="tx35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3" name="tx35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4" name="tx35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5" name="tx35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6" name="tx35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7" name="tx35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8" name="tx35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9" name="tx35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0" name="tx36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1" name="tx36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2" name="tx36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3" name="tx36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4" name="tx36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5" name="tx36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6" name="tx36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7" name="tx36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8" name="tx36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9" name="tx36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0" name="tx37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1" name="pt37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2" name="pt37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3" name="tx37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4" name="tx37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5" name="tx375"/>
            <p:cNvSpPr/>
            <p:nvPr/>
          </p:nvSpPr>
          <p:spPr>
            <a:xfrm>
              <a:off x="2476298" y="1330710"/>
              <a:ext cx="48832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Libya, 2000-2025</a:t>
              </a:r>
            </a:p>
          </p:txBody>
        </p:sp>
        <p:sp>
          <p:nvSpPr>
            <p:cNvPr id="376" name="tx37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7" name="tx37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(85%), followed by ROTAC (86%).
Compared to 2019, coverage of 7 vaccines increased (BCG, DTP1, DTP3, IPV1, MCV1, MCV2 and ROTAC).
Compared to 2024, coverage of 6 vaccines increased (BCG, DTP1, DTP3, MCV1, MCV2 and ROTAC) and one vaccine remained constant (IPV1).</a:t>
            </a:r>
          </a:p>
        </p:txBody>
      </p:sp>
      <p:sp>
        <p:nvSpPr>
          <p:cNvPr id="3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Libya had its lowest coverage in MCV2 (85%), while most other routine vaccines clustered around 86-97%; 7 antigens increased since 2019, and 6 antigens increased since 2024.</a:t>
            </a:r>
          </a:p>
        </p:txBody>
      </p:sp>
      <p:grpSp xmlns:pic="http://schemas.openxmlformats.org/drawingml/2006/picture">
        <p:nvGrpSpPr>
          <p:cNvPr id="380" name=""/>
          <p:cNvGrpSpPr/>
          <p:nvPr/>
        </p:nvGrpSpPr>
        <p:grpSpPr>
          <a:xfrm>
            <a:off x="292608" y="1097280"/>
            <a:ext cx="8595360" cy="28575"/>
            <a:chOff x="292608" y="1097280"/>
            <a:chExt cx="8595360" cy="28575"/>
          </a:xfrm>
        </p:grpSpPr>
        <p:sp>
          <p:nvSpPr>
            <p:cNvPr id="38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1186240"/>
            </a:xfrm>
            <a:custGeom>
              <a:avLst/>
              <a:pathLst>
                <a:path w="6518190" h="1186240">
                  <a:moveTo>
                    <a:pt x="0" y="189798"/>
                  </a:moveTo>
                  <a:lnTo>
                    <a:pt x="260727" y="189798"/>
                  </a:lnTo>
                  <a:lnTo>
                    <a:pt x="521455" y="237248"/>
                  </a:lnTo>
                  <a:lnTo>
                    <a:pt x="782182" y="142348"/>
                  </a:lnTo>
                  <a:lnTo>
                    <a:pt x="1042910" y="47449"/>
                  </a:lnTo>
                  <a:lnTo>
                    <a:pt x="1303638" y="0"/>
                  </a:lnTo>
                  <a:lnTo>
                    <a:pt x="1564365" y="0"/>
                  </a:lnTo>
                  <a:lnTo>
                    <a:pt x="1825093" y="0"/>
                  </a:lnTo>
                  <a:lnTo>
                    <a:pt x="2085820" y="0"/>
                  </a:lnTo>
                  <a:lnTo>
                    <a:pt x="2346548" y="0"/>
                  </a:lnTo>
                  <a:lnTo>
                    <a:pt x="2607276" y="0"/>
                  </a:lnTo>
                  <a:lnTo>
                    <a:pt x="2868003" y="0"/>
                  </a:lnTo>
                  <a:lnTo>
                    <a:pt x="3128731" y="0"/>
                  </a:lnTo>
                  <a:lnTo>
                    <a:pt x="3389458" y="94899"/>
                  </a:lnTo>
                  <a:lnTo>
                    <a:pt x="3650186" y="189798"/>
                  </a:lnTo>
                  <a:lnTo>
                    <a:pt x="3910914" y="47449"/>
                  </a:lnTo>
                  <a:lnTo>
                    <a:pt x="4171641" y="47449"/>
                  </a:lnTo>
                  <a:lnTo>
                    <a:pt x="4432369" y="47449"/>
                  </a:lnTo>
                  <a:lnTo>
                    <a:pt x="4693096" y="1186240"/>
                  </a:lnTo>
                  <a:lnTo>
                    <a:pt x="4953824" y="1186240"/>
                  </a:lnTo>
                  <a:lnTo>
                    <a:pt x="5214552" y="1186240"/>
                  </a:lnTo>
                  <a:lnTo>
                    <a:pt x="5475279" y="1186240"/>
                  </a:lnTo>
                  <a:lnTo>
                    <a:pt x="5736007" y="1186240"/>
                  </a:lnTo>
                  <a:lnTo>
                    <a:pt x="5996734" y="1186240"/>
                  </a:lnTo>
                  <a:lnTo>
                    <a:pt x="6257462" y="569395"/>
                  </a:lnTo>
                  <a:lnTo>
                    <a:pt x="6518190" y="379596"/>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233689"/>
            </a:xfrm>
            <a:custGeom>
              <a:avLst/>
              <a:pathLst>
                <a:path w="6518190" h="1233689">
                  <a:moveTo>
                    <a:pt x="0" y="332147"/>
                  </a:moveTo>
                  <a:lnTo>
                    <a:pt x="260727" y="284697"/>
                  </a:lnTo>
                  <a:lnTo>
                    <a:pt x="521455" y="379596"/>
                  </a:lnTo>
                  <a:lnTo>
                    <a:pt x="782182" y="142348"/>
                  </a:lnTo>
                  <a:lnTo>
                    <a:pt x="1042910" y="0"/>
                  </a:lnTo>
                  <a:lnTo>
                    <a:pt x="1303638" y="94899"/>
                  </a:lnTo>
                  <a:lnTo>
                    <a:pt x="1564365" y="47449"/>
                  </a:lnTo>
                  <a:lnTo>
                    <a:pt x="1825093" y="47449"/>
                  </a:lnTo>
                  <a:lnTo>
                    <a:pt x="2085820" y="47449"/>
                  </a:lnTo>
                  <a:lnTo>
                    <a:pt x="2346548" y="47449"/>
                  </a:lnTo>
                  <a:lnTo>
                    <a:pt x="2607276" y="47449"/>
                  </a:lnTo>
                  <a:lnTo>
                    <a:pt x="2868003" y="47449"/>
                  </a:lnTo>
                  <a:lnTo>
                    <a:pt x="3128731" y="47449"/>
                  </a:lnTo>
                  <a:lnTo>
                    <a:pt x="3389458" y="142348"/>
                  </a:lnTo>
                  <a:lnTo>
                    <a:pt x="3650186" y="237248"/>
                  </a:lnTo>
                  <a:lnTo>
                    <a:pt x="3910914" y="94899"/>
                  </a:lnTo>
                  <a:lnTo>
                    <a:pt x="4171641" y="94899"/>
                  </a:lnTo>
                  <a:lnTo>
                    <a:pt x="4432369" y="94899"/>
                  </a:lnTo>
                  <a:lnTo>
                    <a:pt x="4693096" y="1233689"/>
                  </a:lnTo>
                  <a:lnTo>
                    <a:pt x="4953824" y="1233689"/>
                  </a:lnTo>
                  <a:lnTo>
                    <a:pt x="5214552" y="1233689"/>
                  </a:lnTo>
                  <a:lnTo>
                    <a:pt x="5475279" y="1233689"/>
                  </a:lnTo>
                  <a:lnTo>
                    <a:pt x="5736007" y="1233689"/>
                  </a:lnTo>
                  <a:lnTo>
                    <a:pt x="5996734" y="1233689"/>
                  </a:lnTo>
                  <a:lnTo>
                    <a:pt x="6257462" y="616844"/>
                  </a:lnTo>
                  <a:lnTo>
                    <a:pt x="6518190" y="427046"/>
                  </a:lnTo>
                </a:path>
              </a:pathLst>
            </a:custGeom>
            <a:ln w="27101" cap="flat">
              <a:solidFill>
                <a:srgbClr val="80BD41">
                  <a:alpha val="100000"/>
                </a:srgbClr>
              </a:solidFill>
              <a:prstDash val="solid"/>
              <a:round/>
            </a:ln>
          </p:spPr>
          <p:txBody>
            <a:bodyPr/>
            <a:lstStyle/>
            <a:p/>
          </p:txBody>
        </p:sp>
        <p:sp>
          <p:nvSpPr>
            <p:cNvPr id="40" name="pl40"/>
            <p:cNvSpPr/>
            <p:nvPr/>
          </p:nvSpPr>
          <p:spPr>
            <a:xfrm>
              <a:off x="2960348" y="978248"/>
              <a:ext cx="4693096" cy="1992883"/>
            </a:xfrm>
            <a:custGeom>
              <a:avLst/>
              <a:pathLst>
                <a:path w="4693096" h="1992883">
                  <a:moveTo>
                    <a:pt x="0" y="1992883"/>
                  </a:moveTo>
                  <a:lnTo>
                    <a:pt x="260727" y="0"/>
                  </a:lnTo>
                  <a:lnTo>
                    <a:pt x="521455" y="0"/>
                  </a:lnTo>
                  <a:lnTo>
                    <a:pt x="782182" y="0"/>
                  </a:lnTo>
                  <a:lnTo>
                    <a:pt x="1042910" y="0"/>
                  </a:lnTo>
                  <a:lnTo>
                    <a:pt x="1303638" y="0"/>
                  </a:lnTo>
                  <a:lnTo>
                    <a:pt x="1564365" y="94899"/>
                  </a:lnTo>
                  <a:lnTo>
                    <a:pt x="1825093" y="189798"/>
                  </a:lnTo>
                  <a:lnTo>
                    <a:pt x="2085820" y="47449"/>
                  </a:lnTo>
                  <a:lnTo>
                    <a:pt x="2346548" y="47449"/>
                  </a:lnTo>
                  <a:lnTo>
                    <a:pt x="2607276" y="47449"/>
                  </a:lnTo>
                  <a:lnTo>
                    <a:pt x="2868003" y="1186240"/>
                  </a:lnTo>
                  <a:lnTo>
                    <a:pt x="3128731" y="1186240"/>
                  </a:lnTo>
                  <a:lnTo>
                    <a:pt x="3389458" y="1186240"/>
                  </a:lnTo>
                  <a:lnTo>
                    <a:pt x="3650186" y="1186240"/>
                  </a:lnTo>
                  <a:lnTo>
                    <a:pt x="3910914" y="1186240"/>
                  </a:lnTo>
                  <a:lnTo>
                    <a:pt x="4171641" y="1186240"/>
                  </a:lnTo>
                  <a:lnTo>
                    <a:pt x="4432369" y="569395"/>
                  </a:lnTo>
                  <a:lnTo>
                    <a:pt x="4693096" y="379596"/>
                  </a:lnTo>
                </a:path>
              </a:pathLst>
            </a:custGeom>
            <a:ln w="27101" cap="flat">
              <a:solidFill>
                <a:srgbClr val="EE00EE">
                  <a:alpha val="100000"/>
                </a:srgbClr>
              </a:solidFill>
              <a:prstDash val="solid"/>
              <a:round/>
            </a:ln>
          </p:spPr>
          <p:txBody>
            <a:bodyPr/>
            <a:lstStyle/>
            <a:p/>
          </p:txBody>
        </p:sp>
        <p:sp>
          <p:nvSpPr>
            <p:cNvPr id="41" name="pl41"/>
            <p:cNvSpPr/>
            <p:nvPr/>
          </p:nvSpPr>
          <p:spPr>
            <a:xfrm>
              <a:off x="7131990" y="4204822"/>
              <a:ext cx="521455" cy="94899"/>
            </a:xfrm>
            <a:custGeom>
              <a:avLst/>
              <a:pathLst>
                <a:path w="521455" h="94899">
                  <a:moveTo>
                    <a:pt x="0" y="0"/>
                  </a:moveTo>
                  <a:lnTo>
                    <a:pt x="260727" y="94899"/>
                  </a:lnTo>
                  <a:lnTo>
                    <a:pt x="521455" y="94899"/>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1186240"/>
            </a:xfrm>
            <a:custGeom>
              <a:avLst/>
              <a:pathLst>
                <a:path w="2607276" h="1186240">
                  <a:moveTo>
                    <a:pt x="0" y="47449"/>
                  </a:moveTo>
                  <a:lnTo>
                    <a:pt x="260727" y="47449"/>
                  </a:lnTo>
                  <a:lnTo>
                    <a:pt x="521455" y="0"/>
                  </a:lnTo>
                  <a:lnTo>
                    <a:pt x="782182" y="1186240"/>
                  </a:lnTo>
                  <a:lnTo>
                    <a:pt x="1042910" y="1186240"/>
                  </a:lnTo>
                  <a:lnTo>
                    <a:pt x="1303638" y="1186240"/>
                  </a:lnTo>
                  <a:lnTo>
                    <a:pt x="1564365" y="1186240"/>
                  </a:lnTo>
                  <a:lnTo>
                    <a:pt x="1825093" y="1186240"/>
                  </a:lnTo>
                  <a:lnTo>
                    <a:pt x="2085820" y="1186240"/>
                  </a:lnTo>
                  <a:lnTo>
                    <a:pt x="2346548" y="427046"/>
                  </a:lnTo>
                  <a:lnTo>
                    <a:pt x="2607276" y="427046"/>
                  </a:lnTo>
                </a:path>
              </a:pathLst>
            </a:custGeom>
            <a:ln w="27101" cap="flat">
              <a:solidFill>
                <a:srgbClr val="E31A1C">
                  <a:alpha val="100000"/>
                </a:srgbClr>
              </a:solidFill>
              <a:prstDash val="solid"/>
              <a:round/>
            </a:ln>
          </p:spPr>
          <p:txBody>
            <a:bodyPr/>
            <a:lstStyle/>
            <a:p/>
          </p:txBody>
        </p:sp>
        <p:sp>
          <p:nvSpPr>
            <p:cNvPr id="43" name="pl43"/>
            <p:cNvSpPr/>
            <p:nvPr/>
          </p:nvSpPr>
          <p:spPr>
            <a:xfrm>
              <a:off x="6610535" y="1357845"/>
              <a:ext cx="1042910" cy="806643"/>
            </a:xfrm>
            <a:custGeom>
              <a:avLst/>
              <a:pathLst>
                <a:path w="1042910" h="806643">
                  <a:moveTo>
                    <a:pt x="0" y="806643"/>
                  </a:moveTo>
                  <a:lnTo>
                    <a:pt x="260727" y="806643"/>
                  </a:lnTo>
                  <a:lnTo>
                    <a:pt x="521455" y="806643"/>
                  </a:lnTo>
                  <a:lnTo>
                    <a:pt x="782182" y="189798"/>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233689"/>
            </a:xfrm>
            <a:custGeom>
              <a:avLst/>
              <a:pathLst>
                <a:path w="6518190" h="1233689">
                  <a:moveTo>
                    <a:pt x="0" y="284697"/>
                  </a:moveTo>
                  <a:lnTo>
                    <a:pt x="260727" y="284697"/>
                  </a:lnTo>
                  <a:lnTo>
                    <a:pt x="521455" y="379596"/>
                  </a:lnTo>
                  <a:lnTo>
                    <a:pt x="782182" y="142348"/>
                  </a:lnTo>
                  <a:lnTo>
                    <a:pt x="1042910" y="0"/>
                  </a:lnTo>
                  <a:lnTo>
                    <a:pt x="1303638" y="94899"/>
                  </a:lnTo>
                  <a:lnTo>
                    <a:pt x="1564365" y="47449"/>
                  </a:lnTo>
                  <a:lnTo>
                    <a:pt x="1825093" y="47449"/>
                  </a:lnTo>
                  <a:lnTo>
                    <a:pt x="2085820" y="47449"/>
                  </a:lnTo>
                  <a:lnTo>
                    <a:pt x="2346548" y="47449"/>
                  </a:lnTo>
                  <a:lnTo>
                    <a:pt x="2607276" y="47449"/>
                  </a:lnTo>
                  <a:lnTo>
                    <a:pt x="2868003" y="47449"/>
                  </a:lnTo>
                  <a:lnTo>
                    <a:pt x="3128731" y="47449"/>
                  </a:lnTo>
                  <a:lnTo>
                    <a:pt x="3389458" y="142348"/>
                  </a:lnTo>
                  <a:lnTo>
                    <a:pt x="3650186" y="284697"/>
                  </a:lnTo>
                  <a:lnTo>
                    <a:pt x="3910914" y="47449"/>
                  </a:lnTo>
                  <a:lnTo>
                    <a:pt x="4171641" y="94899"/>
                  </a:lnTo>
                  <a:lnTo>
                    <a:pt x="4432369" y="189798"/>
                  </a:lnTo>
                  <a:lnTo>
                    <a:pt x="4693096" y="1233689"/>
                  </a:lnTo>
                  <a:lnTo>
                    <a:pt x="4953824" y="1233689"/>
                  </a:lnTo>
                  <a:lnTo>
                    <a:pt x="5214552" y="1233689"/>
                  </a:lnTo>
                  <a:lnTo>
                    <a:pt x="5475279" y="1233689"/>
                  </a:lnTo>
                  <a:lnTo>
                    <a:pt x="5736007" y="1233689"/>
                  </a:lnTo>
                  <a:lnTo>
                    <a:pt x="5996734" y="1233689"/>
                  </a:lnTo>
                  <a:lnTo>
                    <a:pt x="6257462" y="474496"/>
                  </a:lnTo>
                  <a:lnTo>
                    <a:pt x="6518190" y="284697"/>
                  </a:lnTo>
                </a:path>
              </a:pathLst>
            </a:custGeom>
            <a:ln w="27101" cap="flat">
              <a:solidFill>
                <a:srgbClr val="FFC20E">
                  <a:alpha val="100000"/>
                </a:srgbClr>
              </a:solidFill>
              <a:prstDash val="solid"/>
              <a:round/>
            </a:ln>
          </p:spPr>
          <p:txBody>
            <a:bodyPr/>
            <a:lstStyle/>
            <a:p/>
          </p:txBody>
        </p:sp>
        <p:sp>
          <p:nvSpPr>
            <p:cNvPr id="45" name="pl45"/>
            <p:cNvSpPr/>
            <p:nvPr/>
          </p:nvSpPr>
          <p:spPr>
            <a:xfrm>
              <a:off x="1395982" y="1025698"/>
              <a:ext cx="6257462" cy="1186240"/>
            </a:xfrm>
            <a:custGeom>
              <a:avLst/>
              <a:pathLst>
                <a:path w="6257462" h="1186240">
                  <a:moveTo>
                    <a:pt x="0" y="759193"/>
                  </a:moveTo>
                  <a:lnTo>
                    <a:pt x="260727" y="521945"/>
                  </a:lnTo>
                  <a:lnTo>
                    <a:pt x="521455" y="332147"/>
                  </a:lnTo>
                  <a:lnTo>
                    <a:pt x="782182" y="94899"/>
                  </a:lnTo>
                  <a:lnTo>
                    <a:pt x="1042910" y="94899"/>
                  </a:lnTo>
                  <a:lnTo>
                    <a:pt x="1303638" y="47449"/>
                  </a:lnTo>
                  <a:lnTo>
                    <a:pt x="1564365" y="0"/>
                  </a:lnTo>
                  <a:lnTo>
                    <a:pt x="1825093" y="0"/>
                  </a:lnTo>
                  <a:lnTo>
                    <a:pt x="2085820" y="0"/>
                  </a:lnTo>
                  <a:lnTo>
                    <a:pt x="2346548" y="0"/>
                  </a:lnTo>
                  <a:lnTo>
                    <a:pt x="2607276" y="0"/>
                  </a:lnTo>
                  <a:lnTo>
                    <a:pt x="2868003" y="0"/>
                  </a:lnTo>
                  <a:lnTo>
                    <a:pt x="3128731" y="94899"/>
                  </a:lnTo>
                  <a:lnTo>
                    <a:pt x="3389458" y="237248"/>
                  </a:lnTo>
                  <a:lnTo>
                    <a:pt x="3650186" y="0"/>
                  </a:lnTo>
                  <a:lnTo>
                    <a:pt x="3910914" y="47449"/>
                  </a:lnTo>
                  <a:lnTo>
                    <a:pt x="4171641" y="142348"/>
                  </a:lnTo>
                  <a:lnTo>
                    <a:pt x="4432369" y="1186240"/>
                  </a:lnTo>
                  <a:lnTo>
                    <a:pt x="4693096" y="1186240"/>
                  </a:lnTo>
                  <a:lnTo>
                    <a:pt x="4953824" y="1186240"/>
                  </a:lnTo>
                  <a:lnTo>
                    <a:pt x="5214552" y="1186240"/>
                  </a:lnTo>
                  <a:lnTo>
                    <a:pt x="5475279" y="1186240"/>
                  </a:lnTo>
                  <a:lnTo>
                    <a:pt x="5736007" y="1186240"/>
                  </a:lnTo>
                  <a:lnTo>
                    <a:pt x="5996734" y="806643"/>
                  </a:lnTo>
                  <a:lnTo>
                    <a:pt x="6257462" y="569395"/>
                  </a:lnTo>
                </a:path>
              </a:pathLst>
            </a:custGeom>
            <a:ln w="27101" cap="flat">
              <a:solidFill>
                <a:srgbClr val="008B00">
                  <a:alpha val="100000"/>
                </a:srgbClr>
              </a:solidFill>
              <a:prstDash val="solid"/>
              <a:round/>
            </a:ln>
          </p:spPr>
          <p:txBody>
            <a:bodyPr/>
            <a:lstStyle/>
            <a:p/>
          </p:txBody>
        </p:sp>
        <p:sp>
          <p:nvSpPr>
            <p:cNvPr id="46" name="pl46"/>
            <p:cNvSpPr/>
            <p:nvPr/>
          </p:nvSpPr>
          <p:spPr>
            <a:xfrm>
              <a:off x="4785441" y="1073148"/>
              <a:ext cx="2868003" cy="2704627"/>
            </a:xfrm>
            <a:custGeom>
              <a:avLst/>
              <a:pathLst>
                <a:path w="2868003" h="2704627">
                  <a:moveTo>
                    <a:pt x="0" y="2704627"/>
                  </a:moveTo>
                  <a:lnTo>
                    <a:pt x="260727" y="1186240"/>
                  </a:lnTo>
                  <a:lnTo>
                    <a:pt x="521455" y="0"/>
                  </a:lnTo>
                  <a:lnTo>
                    <a:pt x="782182" y="47449"/>
                  </a:lnTo>
                  <a:lnTo>
                    <a:pt x="1042910" y="1138790"/>
                  </a:lnTo>
                  <a:lnTo>
                    <a:pt x="1303638" y="1091341"/>
                  </a:lnTo>
                  <a:lnTo>
                    <a:pt x="1564365" y="1091341"/>
                  </a:lnTo>
                  <a:lnTo>
                    <a:pt x="1825093" y="1091341"/>
                  </a:lnTo>
                  <a:lnTo>
                    <a:pt x="2085820" y="1091341"/>
                  </a:lnTo>
                  <a:lnTo>
                    <a:pt x="2346548" y="1091341"/>
                  </a:lnTo>
                  <a:lnTo>
                    <a:pt x="2607276" y="332147"/>
                  </a:lnTo>
                  <a:lnTo>
                    <a:pt x="2868003" y="189798"/>
                  </a:lnTo>
                </a:path>
              </a:pathLst>
            </a:custGeom>
            <a:ln w="27101" cap="flat">
              <a:solidFill>
                <a:srgbClr val="9A32CD">
                  <a:alpha val="100000"/>
                </a:srgbClr>
              </a:solidFill>
              <a:prstDash val="solid"/>
              <a:round/>
            </a:ln>
          </p:spPr>
          <p:txBody>
            <a:bodyPr/>
            <a:lstStyle/>
            <a:p/>
          </p:txBody>
        </p:sp>
        <p:sp>
          <p:nvSpPr>
            <p:cNvPr id="47" name="pl47"/>
            <p:cNvSpPr/>
            <p:nvPr/>
          </p:nvSpPr>
          <p:spPr>
            <a:xfrm>
              <a:off x="4785441" y="1025698"/>
              <a:ext cx="2868003" cy="1138790"/>
            </a:xfrm>
            <a:custGeom>
              <a:avLst/>
              <a:pathLst>
                <a:path w="2868003" h="1138790">
                  <a:moveTo>
                    <a:pt x="0" y="521945"/>
                  </a:moveTo>
                  <a:lnTo>
                    <a:pt x="260727" y="189798"/>
                  </a:lnTo>
                  <a:lnTo>
                    <a:pt x="521455" y="0"/>
                  </a:lnTo>
                  <a:lnTo>
                    <a:pt x="782182" y="0"/>
                  </a:lnTo>
                  <a:lnTo>
                    <a:pt x="1042910" y="1138790"/>
                  </a:lnTo>
                  <a:lnTo>
                    <a:pt x="1303638" y="1138790"/>
                  </a:lnTo>
                  <a:lnTo>
                    <a:pt x="1564365" y="1138790"/>
                  </a:lnTo>
                  <a:lnTo>
                    <a:pt x="1825093" y="1138790"/>
                  </a:lnTo>
                  <a:lnTo>
                    <a:pt x="2085820" y="1138790"/>
                  </a:lnTo>
                  <a:lnTo>
                    <a:pt x="2346548" y="1138790"/>
                  </a:lnTo>
                  <a:lnTo>
                    <a:pt x="2607276" y="711744"/>
                  </a:lnTo>
                  <a:lnTo>
                    <a:pt x="2868003" y="521945"/>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1233689"/>
            </a:xfrm>
            <a:custGeom>
              <a:avLst/>
              <a:pathLst>
                <a:path w="6518190" h="1233689">
                  <a:moveTo>
                    <a:pt x="0" y="284697"/>
                  </a:moveTo>
                  <a:lnTo>
                    <a:pt x="260727" y="284697"/>
                  </a:lnTo>
                  <a:lnTo>
                    <a:pt x="521455" y="379596"/>
                  </a:lnTo>
                  <a:lnTo>
                    <a:pt x="782182" y="142348"/>
                  </a:lnTo>
                  <a:lnTo>
                    <a:pt x="1042910" y="0"/>
                  </a:lnTo>
                  <a:lnTo>
                    <a:pt x="1303638" y="94899"/>
                  </a:lnTo>
                  <a:lnTo>
                    <a:pt x="1564365" y="47449"/>
                  </a:lnTo>
                  <a:lnTo>
                    <a:pt x="1825093" y="47449"/>
                  </a:lnTo>
                  <a:lnTo>
                    <a:pt x="2085820" y="47449"/>
                  </a:lnTo>
                  <a:lnTo>
                    <a:pt x="2346548" y="47449"/>
                  </a:lnTo>
                  <a:lnTo>
                    <a:pt x="2607276" y="47449"/>
                  </a:lnTo>
                  <a:lnTo>
                    <a:pt x="2868003" y="47449"/>
                  </a:lnTo>
                  <a:lnTo>
                    <a:pt x="3128731" y="47449"/>
                  </a:lnTo>
                  <a:lnTo>
                    <a:pt x="3389458" y="142348"/>
                  </a:lnTo>
                  <a:lnTo>
                    <a:pt x="3650186" y="284697"/>
                  </a:lnTo>
                  <a:lnTo>
                    <a:pt x="3910914" y="47449"/>
                  </a:lnTo>
                  <a:lnTo>
                    <a:pt x="4171641" y="94899"/>
                  </a:lnTo>
                  <a:lnTo>
                    <a:pt x="4432369" y="189798"/>
                  </a:lnTo>
                  <a:lnTo>
                    <a:pt x="4693096" y="1233689"/>
                  </a:lnTo>
                  <a:lnTo>
                    <a:pt x="4953824" y="1233689"/>
                  </a:lnTo>
                  <a:lnTo>
                    <a:pt x="5214552" y="1233689"/>
                  </a:lnTo>
                  <a:lnTo>
                    <a:pt x="5475279" y="1233689"/>
                  </a:lnTo>
                  <a:lnTo>
                    <a:pt x="5736007" y="1233689"/>
                  </a:lnTo>
                  <a:lnTo>
                    <a:pt x="5996734" y="1233689"/>
                  </a:lnTo>
                  <a:lnTo>
                    <a:pt x="6257462" y="474496"/>
                  </a:lnTo>
                  <a:lnTo>
                    <a:pt x="6518190" y="284697"/>
                  </a:lnTo>
                </a:path>
              </a:pathLst>
            </a:custGeom>
            <a:ln w="27101" cap="flat">
              <a:solidFill>
                <a:srgbClr val="FB9A99">
                  <a:alpha val="100000"/>
                </a:srgbClr>
              </a:solidFill>
              <a:prstDash val="solid"/>
              <a:round/>
            </a:ln>
          </p:spPr>
          <p:txBody>
            <a:bodyPr/>
            <a:lstStyle/>
            <a:p/>
          </p:txBody>
        </p:sp>
        <p:sp>
          <p:nvSpPr>
            <p:cNvPr id="49" name="pl49"/>
            <p:cNvSpPr/>
            <p:nvPr/>
          </p:nvSpPr>
          <p:spPr>
            <a:xfrm>
              <a:off x="7666455" y="785347"/>
              <a:ext cx="692405" cy="422215"/>
            </a:xfrm>
            <a:custGeom>
              <a:avLst/>
              <a:pathLst>
                <a:path w="692405" h="422215">
                  <a:moveTo>
                    <a:pt x="692405" y="0"/>
                  </a:moveTo>
                  <a:lnTo>
                    <a:pt x="0" y="422215"/>
                  </a:lnTo>
                </a:path>
              </a:pathLst>
            </a:custGeom>
          </p:spPr>
          <p:txBody>
            <a:bodyPr/>
            <a:lstStyle/>
            <a:p/>
          </p:txBody>
        </p:sp>
        <p:sp>
          <p:nvSpPr>
            <p:cNvPr id="50" name="pl50"/>
            <p:cNvSpPr/>
            <p:nvPr/>
          </p:nvSpPr>
          <p:spPr>
            <a:xfrm>
              <a:off x="7670086" y="1041479"/>
              <a:ext cx="622345" cy="169485"/>
            </a:xfrm>
            <a:custGeom>
              <a:avLst/>
              <a:pathLst>
                <a:path w="622345" h="169485">
                  <a:moveTo>
                    <a:pt x="622345" y="0"/>
                  </a:moveTo>
                  <a:lnTo>
                    <a:pt x="0" y="169485"/>
                  </a:lnTo>
                </a:path>
              </a:pathLst>
            </a:custGeom>
          </p:spPr>
          <p:txBody>
            <a:bodyPr/>
            <a:lstStyle/>
            <a:p/>
          </p:txBody>
        </p:sp>
        <p:sp>
          <p:nvSpPr>
            <p:cNvPr id="51" name="pl51"/>
            <p:cNvSpPr/>
            <p:nvPr/>
          </p:nvSpPr>
          <p:spPr>
            <a:xfrm>
              <a:off x="7671528" y="1263849"/>
              <a:ext cx="711416" cy="35539"/>
            </a:xfrm>
            <a:custGeom>
              <a:avLst/>
              <a:pathLst>
                <a:path w="711416" h="35539">
                  <a:moveTo>
                    <a:pt x="711416" y="35539"/>
                  </a:moveTo>
                  <a:lnTo>
                    <a:pt x="0" y="0"/>
                  </a:lnTo>
                </a:path>
              </a:pathLst>
            </a:custGeom>
          </p:spPr>
          <p:txBody>
            <a:bodyPr/>
            <a:lstStyle/>
            <a:p/>
          </p:txBody>
        </p:sp>
        <p:sp>
          <p:nvSpPr>
            <p:cNvPr id="52" name="pl52"/>
            <p:cNvSpPr/>
            <p:nvPr/>
          </p:nvSpPr>
          <p:spPr>
            <a:xfrm>
              <a:off x="7670083" y="1362382"/>
              <a:ext cx="712862" cy="194386"/>
            </a:xfrm>
            <a:custGeom>
              <a:avLst/>
              <a:pathLst>
                <a:path w="712862" h="194386">
                  <a:moveTo>
                    <a:pt x="712862" y="194386"/>
                  </a:moveTo>
                  <a:lnTo>
                    <a:pt x="0" y="0"/>
                  </a:lnTo>
                </a:path>
              </a:pathLst>
            </a:custGeom>
          </p:spPr>
          <p:txBody>
            <a:bodyPr/>
            <a:lstStyle/>
            <a:p/>
          </p:txBody>
        </p:sp>
        <p:sp>
          <p:nvSpPr>
            <p:cNvPr id="53" name="pl53"/>
            <p:cNvSpPr/>
            <p:nvPr/>
          </p:nvSpPr>
          <p:spPr>
            <a:xfrm>
              <a:off x="7659325" y="1368615"/>
              <a:ext cx="669258" cy="1225721"/>
            </a:xfrm>
            <a:custGeom>
              <a:avLst/>
              <a:pathLst>
                <a:path w="669258" h="1225721">
                  <a:moveTo>
                    <a:pt x="669258" y="1225721"/>
                  </a:moveTo>
                  <a:lnTo>
                    <a:pt x="0" y="0"/>
                  </a:lnTo>
                </a:path>
              </a:pathLst>
            </a:custGeom>
          </p:spPr>
          <p:txBody>
            <a:bodyPr/>
            <a:lstStyle/>
            <a:p/>
          </p:txBody>
        </p:sp>
        <p:sp>
          <p:nvSpPr>
            <p:cNvPr id="54" name="pl54"/>
            <p:cNvSpPr/>
            <p:nvPr/>
          </p:nvSpPr>
          <p:spPr>
            <a:xfrm>
              <a:off x="7661604" y="1368013"/>
              <a:ext cx="775490" cy="966336"/>
            </a:xfrm>
            <a:custGeom>
              <a:avLst/>
              <a:pathLst>
                <a:path w="775490" h="966336">
                  <a:moveTo>
                    <a:pt x="775490" y="966336"/>
                  </a:moveTo>
                  <a:lnTo>
                    <a:pt x="0" y="0"/>
                  </a:lnTo>
                </a:path>
              </a:pathLst>
            </a:custGeom>
          </p:spPr>
          <p:txBody>
            <a:bodyPr/>
            <a:lstStyle/>
            <a:p/>
          </p:txBody>
        </p:sp>
        <p:sp>
          <p:nvSpPr>
            <p:cNvPr id="55" name="pl55"/>
            <p:cNvSpPr/>
            <p:nvPr/>
          </p:nvSpPr>
          <p:spPr>
            <a:xfrm>
              <a:off x="7663594" y="1367281"/>
              <a:ext cx="761432" cy="707927"/>
            </a:xfrm>
            <a:custGeom>
              <a:avLst/>
              <a:pathLst>
                <a:path w="761432" h="707927">
                  <a:moveTo>
                    <a:pt x="761432" y="707927"/>
                  </a:moveTo>
                  <a:lnTo>
                    <a:pt x="0" y="0"/>
                  </a:lnTo>
                </a:path>
              </a:pathLst>
            </a:custGeom>
          </p:spPr>
          <p:txBody>
            <a:bodyPr/>
            <a:lstStyle/>
            <a:p/>
          </p:txBody>
        </p:sp>
        <p:sp>
          <p:nvSpPr>
            <p:cNvPr id="56" name="pl56"/>
            <p:cNvSpPr/>
            <p:nvPr/>
          </p:nvSpPr>
          <p:spPr>
            <a:xfrm>
              <a:off x="7666512" y="1365742"/>
              <a:ext cx="740517" cy="447518"/>
            </a:xfrm>
            <a:custGeom>
              <a:avLst/>
              <a:pathLst>
                <a:path w="740517" h="447518">
                  <a:moveTo>
                    <a:pt x="740517" y="447518"/>
                  </a:moveTo>
                  <a:lnTo>
                    <a:pt x="0" y="0"/>
                  </a:lnTo>
                </a:path>
              </a:pathLst>
            </a:custGeom>
          </p:spPr>
          <p:txBody>
            <a:bodyPr/>
            <a:lstStyle/>
            <a:p/>
          </p:txBody>
        </p:sp>
        <p:sp>
          <p:nvSpPr>
            <p:cNvPr id="57" name="pl57"/>
            <p:cNvSpPr/>
            <p:nvPr/>
          </p:nvSpPr>
          <p:spPr>
            <a:xfrm>
              <a:off x="7659209" y="1558438"/>
              <a:ext cx="693565" cy="1298925"/>
            </a:xfrm>
            <a:custGeom>
              <a:avLst/>
              <a:pathLst>
                <a:path w="693565" h="1298925">
                  <a:moveTo>
                    <a:pt x="693565" y="1298925"/>
                  </a:moveTo>
                  <a:lnTo>
                    <a:pt x="0" y="0"/>
                  </a:lnTo>
                </a:path>
              </a:pathLst>
            </a:custGeom>
          </p:spPr>
          <p:txBody>
            <a:bodyPr/>
            <a:lstStyle/>
            <a:p/>
          </p:txBody>
        </p:sp>
        <p:sp>
          <p:nvSpPr>
            <p:cNvPr id="58" name="pl58"/>
            <p:cNvSpPr/>
            <p:nvPr/>
          </p:nvSpPr>
          <p:spPr>
            <a:xfrm>
              <a:off x="7660838" y="1605489"/>
              <a:ext cx="1017154" cy="1430334"/>
            </a:xfrm>
            <a:custGeom>
              <a:avLst/>
              <a:pathLst>
                <a:path w="1017154" h="1430334">
                  <a:moveTo>
                    <a:pt x="1017154" y="1430334"/>
                  </a:moveTo>
                  <a:lnTo>
                    <a:pt x="0" y="0"/>
                  </a:lnTo>
                </a:path>
              </a:pathLst>
            </a:custGeom>
          </p:spPr>
          <p:txBody>
            <a:bodyPr/>
            <a:lstStyle/>
            <a:p/>
          </p:txBody>
        </p:sp>
        <p:sp>
          <p:nvSpPr>
            <p:cNvPr id="59" name="pl59"/>
            <p:cNvSpPr/>
            <p:nvPr/>
          </p:nvSpPr>
          <p:spPr>
            <a:xfrm>
              <a:off x="7671585" y="4299720"/>
              <a:ext cx="711359" cy="1"/>
            </a:xfrm>
            <a:custGeom>
              <a:avLst/>
              <a:pathLst>
                <a:path w="711359" h="1">
                  <a:moveTo>
                    <a:pt x="711359" y="0"/>
                  </a:moveTo>
                  <a:lnTo>
                    <a:pt x="0" y="1"/>
                  </a:lnTo>
                </a:path>
              </a:pathLst>
            </a:custGeom>
          </p:spPr>
          <p:txBody>
            <a:bodyPr/>
            <a:lstStyle/>
            <a:p/>
          </p:txBody>
        </p:sp>
        <p:sp>
          <p:nvSpPr>
            <p:cNvPr id="60" name="pg60"/>
            <p:cNvSpPr/>
            <p:nvPr/>
          </p:nvSpPr>
          <p:spPr>
            <a:xfrm>
              <a:off x="8290281" y="69319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73473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93%</a:t>
              </a:r>
            </a:p>
          </p:txBody>
        </p:sp>
        <p:sp>
          <p:nvSpPr>
            <p:cNvPr id="62" name="pg62"/>
            <p:cNvSpPr/>
            <p:nvPr/>
          </p:nvSpPr>
          <p:spPr>
            <a:xfrm>
              <a:off x="8223851" y="95172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3" name="tx63"/>
            <p:cNvSpPr/>
            <p:nvPr/>
          </p:nvSpPr>
          <p:spPr>
            <a:xfrm>
              <a:off x="8246711" y="99326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64" name="pg64"/>
            <p:cNvSpPr/>
            <p:nvPr/>
          </p:nvSpPr>
          <p:spPr>
            <a:xfrm>
              <a:off x="8314365" y="121498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5" name="tx65"/>
            <p:cNvSpPr/>
            <p:nvPr/>
          </p:nvSpPr>
          <p:spPr>
            <a:xfrm>
              <a:off x="8337225" y="125652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92%</a:t>
              </a:r>
            </a:p>
          </p:txBody>
        </p:sp>
        <p:sp>
          <p:nvSpPr>
            <p:cNvPr id="66" name="pg66"/>
            <p:cNvSpPr/>
            <p:nvPr/>
          </p:nvSpPr>
          <p:spPr>
            <a:xfrm>
              <a:off x="8314365" y="147697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151851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90%</a:t>
              </a:r>
            </a:p>
          </p:txBody>
        </p:sp>
        <p:sp>
          <p:nvSpPr>
            <p:cNvPr id="68" name="pg68"/>
            <p:cNvSpPr/>
            <p:nvPr/>
          </p:nvSpPr>
          <p:spPr>
            <a:xfrm>
              <a:off x="8260004" y="251495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253780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70" name="pg70"/>
            <p:cNvSpPr/>
            <p:nvPr/>
          </p:nvSpPr>
          <p:spPr>
            <a:xfrm>
              <a:off x="8368515" y="225559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229713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72" name="pg72"/>
            <p:cNvSpPr/>
            <p:nvPr/>
          </p:nvSpPr>
          <p:spPr>
            <a:xfrm>
              <a:off x="8356446" y="199737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3" name="tx73"/>
            <p:cNvSpPr/>
            <p:nvPr/>
          </p:nvSpPr>
          <p:spPr>
            <a:xfrm>
              <a:off x="8379306" y="203891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90%</a:t>
              </a:r>
            </a:p>
          </p:txBody>
        </p:sp>
        <p:sp>
          <p:nvSpPr>
            <p:cNvPr id="74" name="pg74"/>
            <p:cNvSpPr/>
            <p:nvPr/>
          </p:nvSpPr>
          <p:spPr>
            <a:xfrm>
              <a:off x="8338449" y="173590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5" name="tx75"/>
            <p:cNvSpPr/>
            <p:nvPr/>
          </p:nvSpPr>
          <p:spPr>
            <a:xfrm>
              <a:off x="8361309" y="177744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90%</a:t>
              </a:r>
            </a:p>
          </p:txBody>
        </p:sp>
        <p:sp>
          <p:nvSpPr>
            <p:cNvPr id="76" name="pg76"/>
            <p:cNvSpPr/>
            <p:nvPr/>
          </p:nvSpPr>
          <p:spPr>
            <a:xfrm>
              <a:off x="8284194" y="277771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81925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86%</a:t>
              </a:r>
            </a:p>
          </p:txBody>
        </p:sp>
        <p:sp>
          <p:nvSpPr>
            <p:cNvPr id="78" name="pg78"/>
            <p:cNvSpPr/>
            <p:nvPr/>
          </p:nvSpPr>
          <p:spPr>
            <a:xfrm>
              <a:off x="8290281" y="303582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7736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85%</a:t>
              </a:r>
            </a:p>
          </p:txBody>
        </p:sp>
        <p:sp>
          <p:nvSpPr>
            <p:cNvPr id="80" name="pg80"/>
            <p:cNvSpPr/>
            <p:nvPr/>
          </p:nvSpPr>
          <p:spPr>
            <a:xfrm>
              <a:off x="8314365" y="421520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425673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28%</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39145" y="401416"/>
              <a:ext cx="27533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Libya,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(28%), followed by MCV2 (85%).
Coverage of 8 vaccines increased (DTP3, HEPB3, HIB3, IPV1, MCV1, MCV2, ROTAC and RUBELLA) compared to respective coverage in 2019.
Coverage of 8 vaccines increased (DTP3, HEPB3, HIB3, IPVC, MCV1, MCV2, ROTAC and RUBELLA) and 2 vaccines were the same (HPVC and IPV1)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35702" y="907931"/>
              <a:ext cx="1660977" cy="0"/>
            </a:xfrm>
            <a:custGeom>
              <a:avLst/>
              <a:pathLst>
                <a:path w="1660977" h="0">
                  <a:moveTo>
                    <a:pt x="0" y="0"/>
                  </a:moveTo>
                  <a:lnTo>
                    <a:pt x="0" y="0"/>
                  </a:lnTo>
                  <a:lnTo>
                    <a:pt x="0" y="0"/>
                  </a:lnTo>
                  <a:lnTo>
                    <a:pt x="0" y="0"/>
                  </a:lnTo>
                  <a:lnTo>
                    <a:pt x="0" y="0"/>
                  </a:lnTo>
                  <a:lnTo>
                    <a:pt x="794380" y="0"/>
                  </a:lnTo>
                  <a:lnTo>
                    <a:pt x="1660977" y="0"/>
                  </a:lnTo>
                </a:path>
              </a:pathLst>
            </a:custGeom>
            <a:ln w="116535" cap="flat">
              <a:solidFill>
                <a:srgbClr val="E8E8E8">
                  <a:alpha val="100000"/>
                </a:srgbClr>
              </a:solidFill>
              <a:prstDash val="solid"/>
              <a:round/>
            </a:ln>
          </p:spPr>
          <p:txBody>
            <a:bodyPr/>
            <a:lstStyle/>
            <a:p/>
          </p:txBody>
        </p:sp>
        <p:sp>
          <p:nvSpPr>
            <p:cNvPr id="21" name="pl21"/>
            <p:cNvSpPr/>
            <p:nvPr/>
          </p:nvSpPr>
          <p:spPr>
            <a:xfrm>
              <a:off x="6835702" y="1320786"/>
              <a:ext cx="1660977" cy="0"/>
            </a:xfrm>
            <a:custGeom>
              <a:avLst/>
              <a:pathLst>
                <a:path w="1660977" h="0">
                  <a:moveTo>
                    <a:pt x="0" y="0"/>
                  </a:moveTo>
                  <a:lnTo>
                    <a:pt x="0" y="0"/>
                  </a:lnTo>
                  <a:lnTo>
                    <a:pt x="0" y="0"/>
                  </a:lnTo>
                  <a:lnTo>
                    <a:pt x="0" y="0"/>
                  </a:lnTo>
                  <a:lnTo>
                    <a:pt x="0" y="0"/>
                  </a:lnTo>
                  <a:lnTo>
                    <a:pt x="1155462" y="0"/>
                  </a:lnTo>
                  <a:lnTo>
                    <a:pt x="1660977" y="0"/>
                  </a:lnTo>
                </a:path>
              </a:pathLst>
            </a:custGeom>
            <a:ln w="116535" cap="flat">
              <a:solidFill>
                <a:srgbClr val="E8E8E8">
                  <a:alpha val="100000"/>
                </a:srgbClr>
              </a:solidFill>
              <a:prstDash val="solid"/>
              <a:round/>
            </a:ln>
          </p:spPr>
          <p:txBody>
            <a:bodyPr/>
            <a:lstStyle/>
            <a:p/>
          </p:txBody>
        </p:sp>
        <p:sp>
          <p:nvSpPr>
            <p:cNvPr id="22" name="pl22"/>
            <p:cNvSpPr/>
            <p:nvPr/>
          </p:nvSpPr>
          <p:spPr>
            <a:xfrm>
              <a:off x="6763485" y="1733641"/>
              <a:ext cx="1227678" cy="0"/>
            </a:xfrm>
            <a:custGeom>
              <a:avLst/>
              <a:pathLst>
                <a:path w="1227678" h="0">
                  <a:moveTo>
                    <a:pt x="0" y="0"/>
                  </a:moveTo>
                  <a:lnTo>
                    <a:pt x="0" y="0"/>
                  </a:lnTo>
                  <a:lnTo>
                    <a:pt x="0" y="0"/>
                  </a:lnTo>
                  <a:lnTo>
                    <a:pt x="0" y="0"/>
                  </a:lnTo>
                  <a:lnTo>
                    <a:pt x="0" y="0"/>
                  </a:lnTo>
                  <a:lnTo>
                    <a:pt x="938813" y="0"/>
                  </a:lnTo>
                  <a:lnTo>
                    <a:pt x="1227678" y="0"/>
                  </a:lnTo>
                </a:path>
              </a:pathLst>
            </a:custGeom>
            <a:ln w="116535" cap="flat">
              <a:solidFill>
                <a:srgbClr val="E8E8E8">
                  <a:alpha val="100000"/>
                </a:srgbClr>
              </a:solidFill>
              <a:prstDash val="solid"/>
              <a:round/>
            </a:ln>
          </p:spPr>
          <p:txBody>
            <a:bodyPr/>
            <a:lstStyle/>
            <a:p/>
          </p:txBody>
        </p:sp>
        <p:sp>
          <p:nvSpPr>
            <p:cNvPr id="23" name="pl23"/>
            <p:cNvSpPr/>
            <p:nvPr/>
          </p:nvSpPr>
          <p:spPr>
            <a:xfrm>
              <a:off x="6763485" y="2146496"/>
              <a:ext cx="1227678" cy="0"/>
            </a:xfrm>
            <a:custGeom>
              <a:avLst/>
              <a:pathLst>
                <a:path w="1227678" h="0">
                  <a:moveTo>
                    <a:pt x="0" y="0"/>
                  </a:moveTo>
                  <a:lnTo>
                    <a:pt x="0" y="0"/>
                  </a:lnTo>
                  <a:lnTo>
                    <a:pt x="0" y="0"/>
                  </a:lnTo>
                  <a:lnTo>
                    <a:pt x="0" y="0"/>
                  </a:lnTo>
                  <a:lnTo>
                    <a:pt x="0" y="0"/>
                  </a:lnTo>
                  <a:lnTo>
                    <a:pt x="938813" y="0"/>
                  </a:lnTo>
                  <a:lnTo>
                    <a:pt x="1227678" y="0"/>
                  </a:lnTo>
                </a:path>
              </a:pathLst>
            </a:custGeom>
            <a:ln w="116535" cap="flat">
              <a:solidFill>
                <a:srgbClr val="E8E8E8">
                  <a:alpha val="100000"/>
                </a:srgbClr>
              </a:solidFill>
              <a:prstDash val="solid"/>
              <a:round/>
            </a:ln>
          </p:spPr>
          <p:txBody>
            <a:bodyPr/>
            <a:lstStyle/>
            <a:p/>
          </p:txBody>
        </p:sp>
        <p:sp>
          <p:nvSpPr>
            <p:cNvPr id="24" name="pl24"/>
            <p:cNvSpPr/>
            <p:nvPr/>
          </p:nvSpPr>
          <p:spPr>
            <a:xfrm>
              <a:off x="6763485" y="2559351"/>
              <a:ext cx="1227678" cy="0"/>
            </a:xfrm>
            <a:custGeom>
              <a:avLst/>
              <a:pathLst>
                <a:path w="1227678" h="0">
                  <a:moveTo>
                    <a:pt x="0" y="0"/>
                  </a:moveTo>
                  <a:lnTo>
                    <a:pt x="0" y="0"/>
                  </a:lnTo>
                  <a:lnTo>
                    <a:pt x="0" y="0"/>
                  </a:lnTo>
                  <a:lnTo>
                    <a:pt x="0" y="0"/>
                  </a:lnTo>
                  <a:lnTo>
                    <a:pt x="0" y="0"/>
                  </a:lnTo>
                  <a:lnTo>
                    <a:pt x="938813" y="0"/>
                  </a:lnTo>
                  <a:lnTo>
                    <a:pt x="1227678" y="0"/>
                  </a:lnTo>
                </a:path>
              </a:pathLst>
            </a:custGeom>
            <a:ln w="116535" cap="flat">
              <a:solidFill>
                <a:srgbClr val="E8E8E8">
                  <a:alpha val="100000"/>
                </a:srgbClr>
              </a:solidFill>
              <a:prstDash val="solid"/>
              <a:round/>
            </a:ln>
          </p:spPr>
          <p:txBody>
            <a:bodyPr/>
            <a:lstStyle/>
            <a:p/>
          </p:txBody>
        </p:sp>
        <p:sp>
          <p:nvSpPr>
            <p:cNvPr id="25" name="pl25"/>
            <p:cNvSpPr/>
            <p:nvPr/>
          </p:nvSpPr>
          <p:spPr>
            <a:xfrm>
              <a:off x="6835702" y="2972206"/>
              <a:ext cx="1155462" cy="0"/>
            </a:xfrm>
            <a:custGeom>
              <a:avLst/>
              <a:pathLst>
                <a:path w="1155462" h="0">
                  <a:moveTo>
                    <a:pt x="0" y="0"/>
                  </a:moveTo>
                  <a:lnTo>
                    <a:pt x="0" y="0"/>
                  </a:lnTo>
                  <a:lnTo>
                    <a:pt x="0" y="0"/>
                  </a:lnTo>
                  <a:lnTo>
                    <a:pt x="0" y="0"/>
                  </a:lnTo>
                  <a:lnTo>
                    <a:pt x="0" y="0"/>
                  </a:lnTo>
                  <a:lnTo>
                    <a:pt x="1155462" y="0"/>
                  </a:lnTo>
                  <a:lnTo>
                    <a:pt x="1155462" y="0"/>
                  </a:lnTo>
                </a:path>
              </a:pathLst>
            </a:custGeom>
            <a:ln w="116535" cap="flat">
              <a:solidFill>
                <a:srgbClr val="E8E8E8">
                  <a:alpha val="100000"/>
                </a:srgbClr>
              </a:solidFill>
              <a:prstDash val="solid"/>
              <a:round/>
            </a:ln>
          </p:spPr>
          <p:txBody>
            <a:bodyPr/>
            <a:lstStyle/>
            <a:p/>
          </p:txBody>
        </p:sp>
        <p:sp>
          <p:nvSpPr>
            <p:cNvPr id="26" name="pl26"/>
            <p:cNvSpPr/>
            <p:nvPr/>
          </p:nvSpPr>
          <p:spPr>
            <a:xfrm>
              <a:off x="6763485" y="3385062"/>
              <a:ext cx="1444328" cy="0"/>
            </a:xfrm>
            <a:custGeom>
              <a:avLst/>
              <a:pathLst>
                <a:path w="1444328" h="0">
                  <a:moveTo>
                    <a:pt x="0" y="0"/>
                  </a:moveTo>
                  <a:lnTo>
                    <a:pt x="0" y="0"/>
                  </a:lnTo>
                  <a:lnTo>
                    <a:pt x="0" y="0"/>
                  </a:lnTo>
                  <a:lnTo>
                    <a:pt x="0" y="0"/>
                  </a:lnTo>
                  <a:lnTo>
                    <a:pt x="0" y="0"/>
                  </a:lnTo>
                  <a:lnTo>
                    <a:pt x="1155462" y="0"/>
                  </a:lnTo>
                  <a:lnTo>
                    <a:pt x="1444328" y="0"/>
                  </a:lnTo>
                </a:path>
              </a:pathLst>
            </a:custGeom>
            <a:ln w="116535" cap="flat">
              <a:solidFill>
                <a:srgbClr val="E8E8E8">
                  <a:alpha val="100000"/>
                </a:srgbClr>
              </a:solidFill>
              <a:prstDash val="solid"/>
              <a:round/>
            </a:ln>
          </p:spPr>
          <p:txBody>
            <a:bodyPr/>
            <a:lstStyle/>
            <a:p/>
          </p:txBody>
        </p:sp>
        <p:sp>
          <p:nvSpPr>
            <p:cNvPr id="27" name="pl27"/>
            <p:cNvSpPr/>
            <p:nvPr/>
          </p:nvSpPr>
          <p:spPr>
            <a:xfrm>
              <a:off x="6691269" y="3797917"/>
              <a:ext cx="938813" cy="0"/>
            </a:xfrm>
            <a:custGeom>
              <a:avLst/>
              <a:pathLst>
                <a:path w="938813" h="0">
                  <a:moveTo>
                    <a:pt x="0" y="0"/>
                  </a:moveTo>
                  <a:lnTo>
                    <a:pt x="0" y="0"/>
                  </a:lnTo>
                  <a:lnTo>
                    <a:pt x="0" y="0"/>
                  </a:lnTo>
                  <a:lnTo>
                    <a:pt x="0" y="0"/>
                  </a:lnTo>
                  <a:lnTo>
                    <a:pt x="0" y="0"/>
                  </a:lnTo>
                  <a:lnTo>
                    <a:pt x="577731" y="0"/>
                  </a:lnTo>
                  <a:lnTo>
                    <a:pt x="938813" y="0"/>
                  </a:lnTo>
                </a:path>
              </a:pathLst>
            </a:custGeom>
            <a:ln w="116535" cap="flat">
              <a:solidFill>
                <a:srgbClr val="E8E8E8">
                  <a:alpha val="100000"/>
                </a:srgbClr>
              </a:solidFill>
              <a:prstDash val="solid"/>
              <a:round/>
            </a:ln>
          </p:spPr>
          <p:txBody>
            <a:bodyPr/>
            <a:lstStyle/>
            <a:p/>
          </p:txBody>
        </p:sp>
        <p:sp>
          <p:nvSpPr>
            <p:cNvPr id="28" name="pl28"/>
            <p:cNvSpPr/>
            <p:nvPr/>
          </p:nvSpPr>
          <p:spPr>
            <a:xfrm>
              <a:off x="6763485" y="4210772"/>
              <a:ext cx="1372111" cy="0"/>
            </a:xfrm>
            <a:custGeom>
              <a:avLst/>
              <a:pathLst>
                <a:path w="1372111" h="0">
                  <a:moveTo>
                    <a:pt x="0" y="0"/>
                  </a:moveTo>
                  <a:lnTo>
                    <a:pt x="0" y="0"/>
                  </a:lnTo>
                  <a:lnTo>
                    <a:pt x="0" y="0"/>
                  </a:lnTo>
                  <a:lnTo>
                    <a:pt x="0" y="0"/>
                  </a:lnTo>
                  <a:lnTo>
                    <a:pt x="0" y="0"/>
                  </a:lnTo>
                  <a:lnTo>
                    <a:pt x="1155462" y="0"/>
                  </a:lnTo>
                  <a:lnTo>
                    <a:pt x="1372111" y="0"/>
                  </a:lnTo>
                </a:path>
              </a:pathLst>
            </a:custGeom>
            <a:ln w="116535" cap="flat">
              <a:solidFill>
                <a:srgbClr val="E8E8E8">
                  <a:alpha val="100000"/>
                </a:srgbClr>
              </a:solidFill>
              <a:prstDash val="solid"/>
              <a:round/>
            </a:ln>
          </p:spPr>
          <p:txBody>
            <a:bodyPr/>
            <a:lstStyle/>
            <a:p/>
          </p:txBody>
        </p:sp>
        <p:sp>
          <p:nvSpPr>
            <p:cNvPr id="29" name="pl29"/>
            <p:cNvSpPr/>
            <p:nvPr/>
          </p:nvSpPr>
          <p:spPr>
            <a:xfrm>
              <a:off x="6763485" y="4623627"/>
              <a:ext cx="1444328" cy="0"/>
            </a:xfrm>
            <a:custGeom>
              <a:avLst/>
              <a:pathLst>
                <a:path w="1444328" h="0">
                  <a:moveTo>
                    <a:pt x="0" y="0"/>
                  </a:moveTo>
                  <a:lnTo>
                    <a:pt x="0" y="0"/>
                  </a:lnTo>
                  <a:lnTo>
                    <a:pt x="0" y="0"/>
                  </a:lnTo>
                  <a:lnTo>
                    <a:pt x="0" y="0"/>
                  </a:lnTo>
                  <a:lnTo>
                    <a:pt x="0" y="0"/>
                  </a:lnTo>
                  <a:lnTo>
                    <a:pt x="1155462" y="0"/>
                  </a:lnTo>
                  <a:lnTo>
                    <a:pt x="1444328" y="0"/>
                  </a:lnTo>
                </a:path>
              </a:pathLst>
            </a:custGeom>
            <a:ln w="116535" cap="flat">
              <a:solidFill>
                <a:srgbClr val="E8E8E8">
                  <a:alpha val="100000"/>
                </a:srgbClr>
              </a:solidFill>
              <a:prstDash val="solid"/>
              <a:round/>
            </a:ln>
          </p:spPr>
          <p:txBody>
            <a:bodyPr/>
            <a:lstStyle/>
            <a:p/>
          </p:txBody>
        </p:sp>
        <p:sp>
          <p:nvSpPr>
            <p:cNvPr id="30" name="pl30"/>
            <p:cNvSpPr/>
            <p:nvPr/>
          </p:nvSpPr>
          <p:spPr>
            <a:xfrm>
              <a:off x="6763485" y="5036482"/>
              <a:ext cx="938813" cy="0"/>
            </a:xfrm>
            <a:custGeom>
              <a:avLst/>
              <a:pathLst>
                <a:path w="938813" h="0">
                  <a:moveTo>
                    <a:pt x="0" y="0"/>
                  </a:moveTo>
                  <a:lnTo>
                    <a:pt x="0" y="0"/>
                  </a:lnTo>
                  <a:lnTo>
                    <a:pt x="0" y="0"/>
                  </a:lnTo>
                  <a:lnTo>
                    <a:pt x="0" y="0"/>
                  </a:lnTo>
                  <a:lnTo>
                    <a:pt x="0" y="0"/>
                  </a:lnTo>
                  <a:lnTo>
                    <a:pt x="649947" y="0"/>
                  </a:lnTo>
                  <a:lnTo>
                    <a:pt x="938813" y="0"/>
                  </a:lnTo>
                </a:path>
              </a:pathLst>
            </a:custGeom>
            <a:ln w="116535" cap="flat">
              <a:solidFill>
                <a:srgbClr val="E8E8E8">
                  <a:alpha val="100000"/>
                </a:srgbClr>
              </a:solidFill>
              <a:prstDash val="solid"/>
              <a:round/>
            </a:ln>
          </p:spPr>
          <p:txBody>
            <a:bodyPr/>
            <a:lstStyle/>
            <a:p/>
          </p:txBody>
        </p:sp>
        <p:sp>
          <p:nvSpPr>
            <p:cNvPr id="31" name="pt31"/>
            <p:cNvSpPr/>
            <p:nvPr/>
          </p:nvSpPr>
          <p:spPr>
            <a:xfrm>
              <a:off x="683120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83120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83120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83120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83120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2558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83120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83120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83120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83120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83120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75898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75898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75898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75898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75898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75898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75898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75898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75898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75898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75898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75898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75898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75898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75898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8666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75898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75898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75898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75898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75898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68676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68676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68676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68676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8676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26450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75898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75898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75898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75898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75898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1444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75898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75898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75898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75898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75898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75898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75898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75898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75898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75898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40893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77293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567315"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433912"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77293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928397"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43391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70071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639531"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928397"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700718"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639531"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928397"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700718"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639531"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928397"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77293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928397"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92839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700718"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856180"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145046"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628501"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206233"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56731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700718"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856180"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07283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700718"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856180"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145046"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700718"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35066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639531"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0286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Libya,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(74%) and 2024 (90%). DTP1 coverage increased in 2025 (97%) compared to 2024, and was higher than in 2019. In 2019-2025, DTP1 coverage was at it's lowest level in 2019, 2020, 2021, 2022, and 2023 (74%).
In 2024, 0 vaccines had lower coverage than in 2019.
In 2025, 0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3610753"/>
              <a:ext cx="3780550" cy="328081"/>
            </a:xfrm>
            <a:custGeom>
              <a:avLst/>
              <a:pathLst>
                <a:path w="3780550" h="328081">
                  <a:moveTo>
                    <a:pt x="0" y="328081"/>
                  </a:moveTo>
                  <a:lnTo>
                    <a:pt x="1890275" y="0"/>
                  </a:lnTo>
                  <a:lnTo>
                    <a:pt x="3780550" y="0"/>
                  </a:lnTo>
                </a:path>
              </a:pathLst>
            </a:custGeom>
            <a:ln w="29811" cap="flat">
              <a:solidFill>
                <a:srgbClr val="FF0000">
                  <a:alpha val="100000"/>
                </a:srgbClr>
              </a:solidFill>
              <a:prstDash val="solid"/>
              <a:round/>
            </a:ln>
          </p:spPr>
          <p:txBody>
            <a:bodyPr/>
            <a:lstStyle/>
            <a:p/>
          </p:txBody>
        </p:sp>
        <p:sp>
          <p:nvSpPr>
            <p:cNvPr id="21" name="pl21"/>
            <p:cNvSpPr/>
            <p:nvPr/>
          </p:nvSpPr>
          <p:spPr>
            <a:xfrm>
              <a:off x="3025530" y="4184895"/>
              <a:ext cx="3780550" cy="54680"/>
            </a:xfrm>
            <a:custGeom>
              <a:avLst/>
              <a:pathLst>
                <a:path w="3780550" h="54680">
                  <a:moveTo>
                    <a:pt x="0" y="0"/>
                  </a:moveTo>
                  <a:lnTo>
                    <a:pt x="1890275" y="54680"/>
                  </a:lnTo>
                  <a:lnTo>
                    <a:pt x="3780550" y="54680"/>
                  </a:lnTo>
                </a:path>
              </a:pathLst>
            </a:custGeom>
            <a:ln w="29811" cap="flat">
              <a:solidFill>
                <a:srgbClr val="0058AB">
                  <a:alpha val="100000"/>
                </a:srgbClr>
              </a:solidFill>
              <a:prstDash val="solid"/>
              <a:round/>
            </a:ln>
          </p:spPr>
          <p:txBody>
            <a:bodyPr/>
            <a:lstStyle/>
            <a:p/>
          </p:txBody>
        </p:sp>
        <p:sp>
          <p:nvSpPr>
            <p:cNvPr id="22" name="pt22"/>
            <p:cNvSpPr/>
            <p:nvPr/>
          </p:nvSpPr>
          <p:spPr>
            <a:xfrm>
              <a:off x="3000704" y="39140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000704"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4890979" y="42147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6781254" y="42147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3025530"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29" name="tx29"/>
            <p:cNvSpPr/>
            <p:nvPr/>
          </p:nvSpPr>
          <p:spPr>
            <a:xfrm>
              <a:off x="4915805" y="43092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30" name="tx30"/>
            <p:cNvSpPr/>
            <p:nvPr/>
          </p:nvSpPr>
          <p:spPr>
            <a:xfrm>
              <a:off x="6806080" y="43092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31" name="tx31"/>
            <p:cNvSpPr/>
            <p:nvPr/>
          </p:nvSpPr>
          <p:spPr>
            <a:xfrm>
              <a:off x="3025530" y="37665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32" name="tx32"/>
            <p:cNvSpPr/>
            <p:nvPr/>
          </p:nvSpPr>
          <p:spPr>
            <a:xfrm>
              <a:off x="4915805"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33" name="tx33"/>
            <p:cNvSpPr/>
            <p:nvPr/>
          </p:nvSpPr>
          <p:spPr>
            <a:xfrm>
              <a:off x="6806080"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34" name="pl3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5" name="rc35"/>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36" name="tx36"/>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7" name="tx37"/>
            <p:cNvSpPr/>
            <p:nvPr/>
          </p:nvSpPr>
          <p:spPr>
            <a:xfrm rot="-5400000">
              <a:off x="289750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38" name="tx3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9" name="tx39"/>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0" name="tx4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1" name="tx4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2" name="tx4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3" name="tx4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4" name="tx4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5" name="tx4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6" name="tx4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7" name="pl4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8" name="pl4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9" name="tx4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0" name="tx5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1" name="tx51"/>
            <p:cNvSpPr/>
            <p:nvPr/>
          </p:nvSpPr>
          <p:spPr>
            <a:xfrm>
              <a:off x="757200" y="1330710"/>
              <a:ext cx="52086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Libya, 2023-2025</a:t>
              </a:r>
            </a:p>
          </p:txBody>
        </p:sp>
        <p:sp>
          <p:nvSpPr>
            <p:cNvPr id="52" name="tx5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3" name="tx5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Libya was 2023.
In 2025, first dose (HPV1) programme coverage among girls was 51%. In 2025, last dose (HPVc) programme coverage among girls was 28%.</a:t>
            </a:r>
          </a:p>
        </p:txBody>
      </p:sp>
      <p:sp>
        <p:nvSpPr>
          <p:cNvPr id="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28%.</a:t>
            </a:r>
          </a:p>
        </p:txBody>
      </p:sp>
      <p:grpSp xmlns:pic="http://schemas.openxmlformats.org/drawingml/2006/picture">
        <p:nvGrpSpPr>
          <p:cNvPr id="56" name=""/>
          <p:cNvGrpSpPr/>
          <p:nvPr/>
        </p:nvGrpSpPr>
        <p:grpSpPr>
          <a:xfrm>
            <a:off x="292608" y="1005840"/>
            <a:ext cx="8595360" cy="28575"/>
            <a:chOff x="292608" y="1005840"/>
            <a:chExt cx="8595360" cy="28575"/>
          </a:xfrm>
        </p:grpSpPr>
        <p:sp>
          <p:nvSpPr>
            <p:cNvPr id="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752346"/>
            </a:xfrm>
            <a:custGeom>
              <a:avLst/>
              <a:pathLst>
                <a:path w="6481656" h="752346">
                  <a:moveTo>
                    <a:pt x="0" y="120375"/>
                  </a:moveTo>
                  <a:lnTo>
                    <a:pt x="259266" y="120375"/>
                  </a:lnTo>
                  <a:lnTo>
                    <a:pt x="518532" y="150469"/>
                  </a:lnTo>
                  <a:lnTo>
                    <a:pt x="777798" y="90281"/>
                  </a:lnTo>
                  <a:lnTo>
                    <a:pt x="1037065" y="30093"/>
                  </a:lnTo>
                  <a:lnTo>
                    <a:pt x="1296331" y="0"/>
                  </a:lnTo>
                  <a:lnTo>
                    <a:pt x="1555597" y="0"/>
                  </a:lnTo>
                  <a:lnTo>
                    <a:pt x="1814863" y="0"/>
                  </a:lnTo>
                  <a:lnTo>
                    <a:pt x="2074130" y="0"/>
                  </a:lnTo>
                  <a:lnTo>
                    <a:pt x="2333396" y="0"/>
                  </a:lnTo>
                  <a:lnTo>
                    <a:pt x="2592662" y="0"/>
                  </a:lnTo>
                  <a:lnTo>
                    <a:pt x="2851928" y="0"/>
                  </a:lnTo>
                  <a:lnTo>
                    <a:pt x="3111195" y="0"/>
                  </a:lnTo>
                  <a:lnTo>
                    <a:pt x="3370461" y="60187"/>
                  </a:lnTo>
                  <a:lnTo>
                    <a:pt x="3629727" y="120375"/>
                  </a:lnTo>
                  <a:lnTo>
                    <a:pt x="3888994" y="30093"/>
                  </a:lnTo>
                  <a:lnTo>
                    <a:pt x="4148260" y="30093"/>
                  </a:lnTo>
                  <a:lnTo>
                    <a:pt x="4407526" y="30093"/>
                  </a:lnTo>
                  <a:lnTo>
                    <a:pt x="4666792" y="752346"/>
                  </a:lnTo>
                  <a:lnTo>
                    <a:pt x="4926059" y="752346"/>
                  </a:lnTo>
                  <a:lnTo>
                    <a:pt x="5185325" y="752346"/>
                  </a:lnTo>
                  <a:lnTo>
                    <a:pt x="5444591" y="752346"/>
                  </a:lnTo>
                  <a:lnTo>
                    <a:pt x="5703857" y="752346"/>
                  </a:lnTo>
                  <a:lnTo>
                    <a:pt x="5963124" y="752346"/>
                  </a:lnTo>
                  <a:lnTo>
                    <a:pt x="6222390" y="361126"/>
                  </a:lnTo>
                  <a:lnTo>
                    <a:pt x="6481656" y="240750"/>
                  </a:lnTo>
                </a:path>
              </a:pathLst>
            </a:custGeom>
            <a:ln w="27101" cap="flat">
              <a:solidFill>
                <a:srgbClr val="F8766D">
                  <a:alpha val="100000"/>
                </a:srgbClr>
              </a:solidFill>
              <a:prstDash val="solid"/>
              <a:round/>
            </a:ln>
          </p:spPr>
          <p:txBody>
            <a:bodyPr/>
            <a:lstStyle/>
            <a:p/>
          </p:txBody>
        </p:sp>
        <p:sp>
          <p:nvSpPr>
            <p:cNvPr id="28" name="pl28"/>
            <p:cNvSpPr/>
            <p:nvPr/>
          </p:nvSpPr>
          <p:spPr>
            <a:xfrm>
              <a:off x="1698285" y="2195759"/>
              <a:ext cx="6222390" cy="752346"/>
            </a:xfrm>
            <a:custGeom>
              <a:avLst/>
              <a:pathLst>
                <a:path w="6222390" h="752346">
                  <a:moveTo>
                    <a:pt x="0" y="481501"/>
                  </a:moveTo>
                  <a:lnTo>
                    <a:pt x="259266" y="331032"/>
                  </a:lnTo>
                  <a:lnTo>
                    <a:pt x="518532" y="210657"/>
                  </a:lnTo>
                  <a:lnTo>
                    <a:pt x="777798" y="60187"/>
                  </a:lnTo>
                  <a:lnTo>
                    <a:pt x="1037065" y="60187"/>
                  </a:lnTo>
                  <a:lnTo>
                    <a:pt x="1296331" y="30093"/>
                  </a:lnTo>
                  <a:lnTo>
                    <a:pt x="1555597" y="0"/>
                  </a:lnTo>
                  <a:lnTo>
                    <a:pt x="1814863" y="0"/>
                  </a:lnTo>
                  <a:lnTo>
                    <a:pt x="2074130" y="0"/>
                  </a:lnTo>
                  <a:lnTo>
                    <a:pt x="2333396" y="0"/>
                  </a:lnTo>
                  <a:lnTo>
                    <a:pt x="2592662" y="0"/>
                  </a:lnTo>
                  <a:lnTo>
                    <a:pt x="2851928" y="0"/>
                  </a:lnTo>
                  <a:lnTo>
                    <a:pt x="3111195" y="60187"/>
                  </a:lnTo>
                  <a:lnTo>
                    <a:pt x="3370461" y="150469"/>
                  </a:lnTo>
                  <a:lnTo>
                    <a:pt x="3629727" y="0"/>
                  </a:lnTo>
                  <a:lnTo>
                    <a:pt x="3888994" y="30093"/>
                  </a:lnTo>
                  <a:lnTo>
                    <a:pt x="4148260" y="90281"/>
                  </a:lnTo>
                  <a:lnTo>
                    <a:pt x="4407526" y="752346"/>
                  </a:lnTo>
                  <a:lnTo>
                    <a:pt x="4666792" y="752346"/>
                  </a:lnTo>
                  <a:lnTo>
                    <a:pt x="4926059" y="752346"/>
                  </a:lnTo>
                  <a:lnTo>
                    <a:pt x="5185325" y="752346"/>
                  </a:lnTo>
                  <a:lnTo>
                    <a:pt x="5444591" y="752346"/>
                  </a:lnTo>
                  <a:lnTo>
                    <a:pt x="5703857" y="752346"/>
                  </a:lnTo>
                  <a:lnTo>
                    <a:pt x="5963124" y="511595"/>
                  </a:lnTo>
                  <a:lnTo>
                    <a:pt x="6222390" y="361126"/>
                  </a:lnTo>
                </a:path>
              </a:pathLst>
            </a:custGeom>
            <a:ln w="27101" cap="flat">
              <a:solidFill>
                <a:srgbClr val="7CAE00">
                  <a:alpha val="100000"/>
                </a:srgbClr>
              </a:solidFill>
              <a:prstDash val="solid"/>
              <a:round/>
            </a:ln>
          </p:spPr>
          <p:txBody>
            <a:bodyPr/>
            <a:lstStyle/>
            <a:p/>
          </p:txBody>
        </p:sp>
        <p:sp>
          <p:nvSpPr>
            <p:cNvPr id="29" name="pl29"/>
            <p:cNvSpPr/>
            <p:nvPr/>
          </p:nvSpPr>
          <p:spPr>
            <a:xfrm>
              <a:off x="5068747" y="2225853"/>
              <a:ext cx="2851928" cy="1715350"/>
            </a:xfrm>
            <a:custGeom>
              <a:avLst/>
              <a:pathLst>
                <a:path w="2851928" h="1715350">
                  <a:moveTo>
                    <a:pt x="0" y="1715350"/>
                  </a:moveTo>
                  <a:lnTo>
                    <a:pt x="259266" y="752346"/>
                  </a:lnTo>
                  <a:lnTo>
                    <a:pt x="518532" y="0"/>
                  </a:lnTo>
                  <a:lnTo>
                    <a:pt x="777798" y="30093"/>
                  </a:lnTo>
                  <a:lnTo>
                    <a:pt x="1037065" y="722252"/>
                  </a:lnTo>
                  <a:lnTo>
                    <a:pt x="1296331" y="692158"/>
                  </a:lnTo>
                  <a:lnTo>
                    <a:pt x="1555597" y="692158"/>
                  </a:lnTo>
                  <a:lnTo>
                    <a:pt x="1814863" y="692158"/>
                  </a:lnTo>
                  <a:lnTo>
                    <a:pt x="2074130" y="692158"/>
                  </a:lnTo>
                  <a:lnTo>
                    <a:pt x="2333396" y="692158"/>
                  </a:lnTo>
                  <a:lnTo>
                    <a:pt x="2592662" y="210657"/>
                  </a:lnTo>
                  <a:lnTo>
                    <a:pt x="2851928" y="120375"/>
                  </a:lnTo>
                </a:path>
              </a:pathLst>
            </a:custGeom>
            <a:ln w="27101" cap="flat">
              <a:solidFill>
                <a:srgbClr val="00BFC4">
                  <a:alpha val="100000"/>
                </a:srgbClr>
              </a:solidFill>
              <a:prstDash val="solid"/>
              <a:round/>
            </a:ln>
          </p:spPr>
          <p:txBody>
            <a:bodyPr/>
            <a:lstStyle/>
            <a:p/>
          </p:txBody>
        </p:sp>
        <p:sp>
          <p:nvSpPr>
            <p:cNvPr id="30" name="pl30"/>
            <p:cNvSpPr/>
            <p:nvPr/>
          </p:nvSpPr>
          <p:spPr>
            <a:xfrm>
              <a:off x="7402143" y="4212048"/>
              <a:ext cx="518532" cy="60187"/>
            </a:xfrm>
            <a:custGeom>
              <a:avLst/>
              <a:pathLst>
                <a:path w="518532" h="60187">
                  <a:moveTo>
                    <a:pt x="0" y="0"/>
                  </a:moveTo>
                  <a:lnTo>
                    <a:pt x="259266" y="60187"/>
                  </a:lnTo>
                  <a:lnTo>
                    <a:pt x="518532" y="60187"/>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1850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078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23385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4766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659909" y="263888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39028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63766" y="41736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805" y="2277486"/>
              <a:ext cx="243136" cy="64465"/>
            </a:xfrm>
            <a:custGeom>
              <a:avLst/>
              <a:pathLst>
                <a:path w="243136" h="64465">
                  <a:moveTo>
                    <a:pt x="243136" y="0"/>
                  </a:moveTo>
                  <a:lnTo>
                    <a:pt x="0" y="64465"/>
                  </a:lnTo>
                </a:path>
              </a:pathLst>
            </a:custGeom>
          </p:spPr>
          <p:txBody>
            <a:bodyPr/>
            <a:lstStyle/>
            <a:p/>
          </p:txBody>
        </p:sp>
        <p:sp>
          <p:nvSpPr>
            <p:cNvPr id="41" name="pl41"/>
            <p:cNvSpPr/>
            <p:nvPr/>
          </p:nvSpPr>
          <p:spPr>
            <a:xfrm>
              <a:off x="7935197" y="2411533"/>
              <a:ext cx="244744" cy="86245"/>
            </a:xfrm>
            <a:custGeom>
              <a:avLst/>
              <a:pathLst>
                <a:path w="244744" h="86245">
                  <a:moveTo>
                    <a:pt x="244744" y="86245"/>
                  </a:moveTo>
                  <a:lnTo>
                    <a:pt x="0" y="0"/>
                  </a:lnTo>
                </a:path>
              </a:pathLst>
            </a:custGeom>
          </p:spPr>
          <p:txBody>
            <a:bodyPr/>
            <a:lstStyle/>
            <a:p/>
          </p:txBody>
        </p:sp>
        <p:sp>
          <p:nvSpPr>
            <p:cNvPr id="42" name="pl42"/>
            <p:cNvSpPr/>
            <p:nvPr/>
          </p:nvSpPr>
          <p:spPr>
            <a:xfrm>
              <a:off x="7929069" y="2563862"/>
              <a:ext cx="250872" cy="208532"/>
            </a:xfrm>
            <a:custGeom>
              <a:avLst/>
              <a:pathLst>
                <a:path w="250872" h="208532">
                  <a:moveTo>
                    <a:pt x="250872" y="208532"/>
                  </a:moveTo>
                  <a:lnTo>
                    <a:pt x="0" y="0"/>
                  </a:lnTo>
                </a:path>
              </a:pathLst>
            </a:custGeom>
          </p:spPr>
          <p:txBody>
            <a:bodyPr/>
            <a:lstStyle/>
            <a:p/>
          </p:txBody>
        </p:sp>
        <p:sp>
          <p:nvSpPr>
            <p:cNvPr id="43" name="pl43"/>
            <p:cNvSpPr/>
            <p:nvPr/>
          </p:nvSpPr>
          <p:spPr>
            <a:xfrm>
              <a:off x="7940023" y="4272233"/>
              <a:ext cx="239918" cy="2"/>
            </a:xfrm>
            <a:custGeom>
              <a:avLst/>
              <a:pathLst>
                <a:path w="239918" h="2">
                  <a:moveTo>
                    <a:pt x="239918" y="0"/>
                  </a:moveTo>
                  <a:lnTo>
                    <a:pt x="0" y="2"/>
                  </a:lnTo>
                </a:path>
              </a:pathLst>
            </a:custGeom>
          </p:spPr>
          <p:txBody>
            <a:bodyPr/>
            <a:lstStyle/>
            <a:p/>
          </p:txBody>
        </p:sp>
        <p:sp>
          <p:nvSpPr>
            <p:cNvPr id="44" name="pg44"/>
            <p:cNvSpPr/>
            <p:nvPr/>
          </p:nvSpPr>
          <p:spPr>
            <a:xfrm>
              <a:off x="8111362" y="216377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20461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92%</a:t>
              </a:r>
            </a:p>
          </p:txBody>
        </p:sp>
        <p:sp>
          <p:nvSpPr>
            <p:cNvPr id="46" name="pg46"/>
            <p:cNvSpPr/>
            <p:nvPr/>
          </p:nvSpPr>
          <p:spPr>
            <a:xfrm>
              <a:off x="8111362" y="243607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4769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90%</a:t>
              </a:r>
            </a:p>
          </p:txBody>
        </p:sp>
        <p:sp>
          <p:nvSpPr>
            <p:cNvPr id="48" name="pg48"/>
            <p:cNvSpPr/>
            <p:nvPr/>
          </p:nvSpPr>
          <p:spPr>
            <a:xfrm>
              <a:off x="8111362" y="270900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74985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85%</a:t>
              </a:r>
            </a:p>
          </p:txBody>
        </p:sp>
        <p:sp>
          <p:nvSpPr>
            <p:cNvPr id="50" name="pg50"/>
            <p:cNvSpPr/>
            <p:nvPr/>
          </p:nvSpPr>
          <p:spPr>
            <a:xfrm>
              <a:off x="8111362" y="418124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22208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28%</a:t>
              </a:r>
            </a:p>
          </p:txBody>
        </p:sp>
        <p:sp>
          <p:nvSpPr>
            <p:cNvPr id="52" name="pg52"/>
            <p:cNvSpPr/>
            <p:nvPr/>
          </p:nvSpPr>
          <p:spPr>
            <a:xfrm>
              <a:off x="1503034" y="212350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754" y="21673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94</a:t>
              </a:r>
            </a:p>
          </p:txBody>
        </p:sp>
        <p:sp>
          <p:nvSpPr>
            <p:cNvPr id="54" name="pg54"/>
            <p:cNvSpPr/>
            <p:nvPr/>
          </p:nvSpPr>
          <p:spPr>
            <a:xfrm>
              <a:off x="1400226" y="265913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445946" y="27029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81</a:t>
              </a:r>
            </a:p>
          </p:txBody>
        </p:sp>
        <p:sp>
          <p:nvSpPr>
            <p:cNvPr id="56" name="pg56"/>
            <p:cNvSpPr/>
            <p:nvPr/>
          </p:nvSpPr>
          <p:spPr>
            <a:xfrm>
              <a:off x="4772978" y="392163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818698" y="396537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39</a:t>
              </a:r>
            </a:p>
          </p:txBody>
        </p:sp>
        <p:sp>
          <p:nvSpPr>
            <p:cNvPr id="58" name="pg58"/>
            <p:cNvSpPr/>
            <p:nvPr/>
          </p:nvSpPr>
          <p:spPr>
            <a:xfrm>
              <a:off x="7104030" y="419345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149750" y="423719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30</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91309" y="1694368"/>
              <a:ext cx="129560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Libya,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Libya has all 4 of the  SDG vaccines.
In 2025, Libya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Libya met the 90% SDG coverage target for DTP3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7 percentage points from 90% in 2024 to 97% in 2025.
• DTP3 coverage increased 4 percentage points from 86% in 2024 to 90% in 2025.
• There were there were 8,000 fewer zero-dose children in 2025. This leaves 4,000 children without vaccination, vulnerable to vaccine-preventable diseases and a further 8,000 with incomplete protection.
• Libya accounted for 0.3% of zero-dose children in Middle East and North Africa (MENA) and &lt;0.1% of zero-dose children globally.
• MCV1 coverage increased 4 percentage points from 89% in 2024 to 93% in 2025. There were 8,000 children who missed out on the first measles vaccination.
• MCV2 coverage increased 5 percentage points from 80% in 2024 to 85% in 2025.
• Last dose coverage of HPV vaccination (HPVc) among girls remained constant at 28%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Libya,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Libya.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P7TF5XRZ5TZD-1674051314-8240</_dlc_DocId>
    <_dlc_DocIdUrl xmlns="5ce71423-0d49-4a04-8822-86064e799dcd">
      <Url>https://unicef.sharepoint.com/teams/DAPM-DataComm/_layouts/15/DocIdRedir.aspx?ID=P7TF5XRZ5TZD-1674051314-8240</Url>
      <Description>P7TF5XRZ5TZD-1674051314-8240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2932A05-B42F-426F-ADB5-EBC0B3373A88}"/>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2026-07-10T23:26:50Z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cc536f4e-d73f-4268-8723-45d5593fa8a0</vt:lpwstr>
  </property>
</Properties>
</file>