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0e668a8eb3052493c1b6270711d82fa00f89cb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108ec05c209617cc4b33dde04da9fbc3e0a18f6.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7fc34b2b3ab0b70abeb2092ebc9bc338493231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61267"/>
              <a:ext cx="311525"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6126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61267"/>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61267"/>
              <a:ext cx="311525"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61267"/>
              <a:ext cx="311525"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6126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6126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61267"/>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61267"/>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6126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61267"/>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61267"/>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61267"/>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6126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61267"/>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61267"/>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6126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61267"/>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61267"/>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61267"/>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3435806" y="3168903"/>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3" name="rc83"/>
            <p:cNvSpPr/>
            <p:nvPr/>
          </p:nvSpPr>
          <p:spPr>
            <a:xfrm>
              <a:off x="3747331" y="3168903"/>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4" name="rc84"/>
            <p:cNvSpPr/>
            <p:nvPr/>
          </p:nvSpPr>
          <p:spPr>
            <a:xfrm>
              <a:off x="4058856"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5" name="rc85"/>
            <p:cNvSpPr/>
            <p:nvPr/>
          </p:nvSpPr>
          <p:spPr>
            <a:xfrm>
              <a:off x="4370381" y="3168903"/>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6" name="rc86"/>
            <p:cNvSpPr/>
            <p:nvPr/>
          </p:nvSpPr>
          <p:spPr>
            <a:xfrm>
              <a:off x="4681906"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7" name="rc87"/>
            <p:cNvSpPr/>
            <p:nvPr/>
          </p:nvSpPr>
          <p:spPr>
            <a:xfrm>
              <a:off x="4993431"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5304957" y="3168903"/>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9" name="rc89"/>
            <p:cNvSpPr/>
            <p:nvPr/>
          </p:nvSpPr>
          <p:spPr>
            <a:xfrm>
              <a:off x="5616482"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0" name="rc90"/>
            <p:cNvSpPr/>
            <p:nvPr/>
          </p:nvSpPr>
          <p:spPr>
            <a:xfrm>
              <a:off x="5928007" y="3168903"/>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1" name="rc91"/>
            <p:cNvSpPr/>
            <p:nvPr/>
          </p:nvSpPr>
          <p:spPr>
            <a:xfrm>
              <a:off x="6239532" y="3168903"/>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2" name="rc92"/>
            <p:cNvSpPr/>
            <p:nvPr/>
          </p:nvSpPr>
          <p:spPr>
            <a:xfrm>
              <a:off x="6551057" y="3168903"/>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3" name="rc93"/>
            <p:cNvSpPr/>
            <p:nvPr/>
          </p:nvSpPr>
          <p:spPr>
            <a:xfrm>
              <a:off x="6862582"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4" name="rc94"/>
            <p:cNvSpPr/>
            <p:nvPr/>
          </p:nvSpPr>
          <p:spPr>
            <a:xfrm>
              <a:off x="7174107" y="3168903"/>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5" name="rc95"/>
            <p:cNvSpPr/>
            <p:nvPr/>
          </p:nvSpPr>
          <p:spPr>
            <a:xfrm>
              <a:off x="7485632" y="3168903"/>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6" name="rc96"/>
            <p:cNvSpPr/>
            <p:nvPr/>
          </p:nvSpPr>
          <p:spPr>
            <a:xfrm>
              <a:off x="7797157" y="3168903"/>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8108683" y="3168903"/>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8" name="rc98"/>
            <p:cNvSpPr/>
            <p:nvPr/>
          </p:nvSpPr>
          <p:spPr>
            <a:xfrm>
              <a:off x="8420208" y="3168903"/>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8731733" y="3168903"/>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3435806" y="2865085"/>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1" name="rc101"/>
            <p:cNvSpPr/>
            <p:nvPr/>
          </p:nvSpPr>
          <p:spPr>
            <a:xfrm>
              <a:off x="3747331" y="2865085"/>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4058856"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3" name="rc103"/>
            <p:cNvSpPr/>
            <p:nvPr/>
          </p:nvSpPr>
          <p:spPr>
            <a:xfrm>
              <a:off x="4370381" y="2865085"/>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4" name="rc104"/>
            <p:cNvSpPr/>
            <p:nvPr/>
          </p:nvSpPr>
          <p:spPr>
            <a:xfrm>
              <a:off x="4681906" y="2865085"/>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5" name="rc105"/>
            <p:cNvSpPr/>
            <p:nvPr/>
          </p:nvSpPr>
          <p:spPr>
            <a:xfrm>
              <a:off x="4993431" y="2865085"/>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6" name="rc106"/>
            <p:cNvSpPr/>
            <p:nvPr/>
          </p:nvSpPr>
          <p:spPr>
            <a:xfrm>
              <a:off x="5304957" y="2865085"/>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7" name="rc107"/>
            <p:cNvSpPr/>
            <p:nvPr/>
          </p:nvSpPr>
          <p:spPr>
            <a:xfrm>
              <a:off x="5616482" y="2865085"/>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8" name="rc108"/>
            <p:cNvSpPr/>
            <p:nvPr/>
          </p:nvSpPr>
          <p:spPr>
            <a:xfrm>
              <a:off x="5928007" y="2865085"/>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9" name="rc109"/>
            <p:cNvSpPr/>
            <p:nvPr/>
          </p:nvSpPr>
          <p:spPr>
            <a:xfrm>
              <a:off x="6239532" y="2865085"/>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0" name="rc110"/>
            <p:cNvSpPr/>
            <p:nvPr/>
          </p:nvSpPr>
          <p:spPr>
            <a:xfrm>
              <a:off x="6551057" y="2865085"/>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6862582"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2" name="rc112"/>
            <p:cNvSpPr/>
            <p:nvPr/>
          </p:nvSpPr>
          <p:spPr>
            <a:xfrm>
              <a:off x="7174107" y="2865085"/>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3" name="rc113"/>
            <p:cNvSpPr/>
            <p:nvPr/>
          </p:nvSpPr>
          <p:spPr>
            <a:xfrm>
              <a:off x="7485632" y="2865085"/>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4" name="rc114"/>
            <p:cNvSpPr/>
            <p:nvPr/>
          </p:nvSpPr>
          <p:spPr>
            <a:xfrm>
              <a:off x="7797157" y="2865085"/>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5" name="rc115"/>
            <p:cNvSpPr/>
            <p:nvPr/>
          </p:nvSpPr>
          <p:spPr>
            <a:xfrm>
              <a:off x="8108683" y="2865085"/>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6" name="rc116"/>
            <p:cNvSpPr/>
            <p:nvPr/>
          </p:nvSpPr>
          <p:spPr>
            <a:xfrm>
              <a:off x="8420208" y="2865085"/>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7" name="rc117"/>
            <p:cNvSpPr/>
            <p:nvPr/>
          </p:nvSpPr>
          <p:spPr>
            <a:xfrm>
              <a:off x="8731733" y="2865085"/>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8" name="rc118"/>
            <p:cNvSpPr/>
            <p:nvPr/>
          </p:nvSpPr>
          <p:spPr>
            <a:xfrm>
              <a:off x="6239532" y="4080356"/>
              <a:ext cx="311525" cy="30381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19" name="rc119"/>
            <p:cNvSpPr/>
            <p:nvPr/>
          </p:nvSpPr>
          <p:spPr>
            <a:xfrm>
              <a:off x="6551057" y="4080356"/>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0" name="rc120"/>
            <p:cNvSpPr/>
            <p:nvPr/>
          </p:nvSpPr>
          <p:spPr>
            <a:xfrm>
              <a:off x="6862582" y="4080356"/>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1" name="rc121"/>
            <p:cNvSpPr/>
            <p:nvPr/>
          </p:nvSpPr>
          <p:spPr>
            <a:xfrm>
              <a:off x="7174107" y="4080356"/>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2" name="rc122"/>
            <p:cNvSpPr/>
            <p:nvPr/>
          </p:nvSpPr>
          <p:spPr>
            <a:xfrm>
              <a:off x="7485632" y="4080356"/>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3" name="rc123"/>
            <p:cNvSpPr/>
            <p:nvPr/>
          </p:nvSpPr>
          <p:spPr>
            <a:xfrm>
              <a:off x="7797157" y="4080356"/>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4" name="rc124"/>
            <p:cNvSpPr/>
            <p:nvPr/>
          </p:nvSpPr>
          <p:spPr>
            <a:xfrm>
              <a:off x="8108683" y="4080356"/>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5" name="rc125"/>
            <p:cNvSpPr/>
            <p:nvPr/>
          </p:nvSpPr>
          <p:spPr>
            <a:xfrm>
              <a:off x="8420208" y="4080356"/>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6" name="rc126"/>
            <p:cNvSpPr/>
            <p:nvPr/>
          </p:nvSpPr>
          <p:spPr>
            <a:xfrm>
              <a:off x="8731733" y="4080356"/>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7" name="rc127"/>
            <p:cNvSpPr/>
            <p:nvPr/>
          </p:nvSpPr>
          <p:spPr>
            <a:xfrm>
              <a:off x="943605" y="4384174"/>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8" name="rc128"/>
            <p:cNvSpPr/>
            <p:nvPr/>
          </p:nvSpPr>
          <p:spPr>
            <a:xfrm>
              <a:off x="1255130" y="4384174"/>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9" name="rc129"/>
            <p:cNvSpPr/>
            <p:nvPr/>
          </p:nvSpPr>
          <p:spPr>
            <a:xfrm>
              <a:off x="1566655" y="4384174"/>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0" name="rc130"/>
            <p:cNvSpPr/>
            <p:nvPr/>
          </p:nvSpPr>
          <p:spPr>
            <a:xfrm>
              <a:off x="1878180" y="4384174"/>
              <a:ext cx="311525"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1" name="rc131"/>
            <p:cNvSpPr/>
            <p:nvPr/>
          </p:nvSpPr>
          <p:spPr>
            <a:xfrm>
              <a:off x="2189705" y="4384174"/>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2501230" y="4384174"/>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3" name="rc133"/>
            <p:cNvSpPr/>
            <p:nvPr/>
          </p:nvSpPr>
          <p:spPr>
            <a:xfrm>
              <a:off x="2812756" y="4384174"/>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4" name="rc134"/>
            <p:cNvSpPr/>
            <p:nvPr/>
          </p:nvSpPr>
          <p:spPr>
            <a:xfrm>
              <a:off x="3124281" y="4384174"/>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3435806" y="4384174"/>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6" name="rc136"/>
            <p:cNvSpPr/>
            <p:nvPr/>
          </p:nvSpPr>
          <p:spPr>
            <a:xfrm>
              <a:off x="3747331" y="4384174"/>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7" name="rc137"/>
            <p:cNvSpPr/>
            <p:nvPr/>
          </p:nvSpPr>
          <p:spPr>
            <a:xfrm>
              <a:off x="4058856" y="4384174"/>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8" name="rc138"/>
            <p:cNvSpPr/>
            <p:nvPr/>
          </p:nvSpPr>
          <p:spPr>
            <a:xfrm>
              <a:off x="4370381" y="4384174"/>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9" name="rc139"/>
            <p:cNvSpPr/>
            <p:nvPr/>
          </p:nvSpPr>
          <p:spPr>
            <a:xfrm>
              <a:off x="4681906" y="4384174"/>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0" name="rc140"/>
            <p:cNvSpPr/>
            <p:nvPr/>
          </p:nvSpPr>
          <p:spPr>
            <a:xfrm>
              <a:off x="4993431" y="4384174"/>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1" name="rc141"/>
            <p:cNvSpPr/>
            <p:nvPr/>
          </p:nvSpPr>
          <p:spPr>
            <a:xfrm>
              <a:off x="5304957" y="4384174"/>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2" name="rc142"/>
            <p:cNvSpPr/>
            <p:nvPr/>
          </p:nvSpPr>
          <p:spPr>
            <a:xfrm>
              <a:off x="5616482" y="4384174"/>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3" name="rc143"/>
            <p:cNvSpPr/>
            <p:nvPr/>
          </p:nvSpPr>
          <p:spPr>
            <a:xfrm>
              <a:off x="5928007" y="4384174"/>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4" name="rc144"/>
            <p:cNvSpPr/>
            <p:nvPr/>
          </p:nvSpPr>
          <p:spPr>
            <a:xfrm>
              <a:off x="6239532" y="4384174"/>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6551057" y="4384174"/>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6" name="rc146"/>
            <p:cNvSpPr/>
            <p:nvPr/>
          </p:nvSpPr>
          <p:spPr>
            <a:xfrm>
              <a:off x="6862582" y="4384174"/>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7" name="rc147"/>
            <p:cNvSpPr/>
            <p:nvPr/>
          </p:nvSpPr>
          <p:spPr>
            <a:xfrm>
              <a:off x="7174107" y="4384174"/>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8" name="rc148"/>
            <p:cNvSpPr/>
            <p:nvPr/>
          </p:nvSpPr>
          <p:spPr>
            <a:xfrm>
              <a:off x="7485632" y="4384174"/>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9" name="rc149"/>
            <p:cNvSpPr/>
            <p:nvPr/>
          </p:nvSpPr>
          <p:spPr>
            <a:xfrm>
              <a:off x="7797157" y="4384174"/>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0" name="rc150"/>
            <p:cNvSpPr/>
            <p:nvPr/>
          </p:nvSpPr>
          <p:spPr>
            <a:xfrm>
              <a:off x="8108683"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1" name="rc151"/>
            <p:cNvSpPr/>
            <p:nvPr/>
          </p:nvSpPr>
          <p:spPr>
            <a:xfrm>
              <a:off x="8420208"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2" name="rc152"/>
            <p:cNvSpPr/>
            <p:nvPr/>
          </p:nvSpPr>
          <p:spPr>
            <a:xfrm>
              <a:off x="8731733"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3" name="rc153"/>
            <p:cNvSpPr/>
            <p:nvPr/>
          </p:nvSpPr>
          <p:spPr>
            <a:xfrm>
              <a:off x="6862582" y="4687992"/>
              <a:ext cx="311525"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4" name="rc154"/>
            <p:cNvSpPr/>
            <p:nvPr/>
          </p:nvSpPr>
          <p:spPr>
            <a:xfrm>
              <a:off x="7174107" y="4687992"/>
              <a:ext cx="311525" cy="30381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55" name="rc155"/>
            <p:cNvSpPr/>
            <p:nvPr/>
          </p:nvSpPr>
          <p:spPr>
            <a:xfrm>
              <a:off x="7485632" y="4687992"/>
              <a:ext cx="311525"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6" name="rc156"/>
            <p:cNvSpPr/>
            <p:nvPr/>
          </p:nvSpPr>
          <p:spPr>
            <a:xfrm>
              <a:off x="7797157" y="4687992"/>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7" name="rc157"/>
            <p:cNvSpPr/>
            <p:nvPr/>
          </p:nvSpPr>
          <p:spPr>
            <a:xfrm>
              <a:off x="8108683" y="468799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8" name="rc158"/>
            <p:cNvSpPr/>
            <p:nvPr/>
          </p:nvSpPr>
          <p:spPr>
            <a:xfrm>
              <a:off x="8420208" y="468799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9" name="rc159"/>
            <p:cNvSpPr/>
            <p:nvPr/>
          </p:nvSpPr>
          <p:spPr>
            <a:xfrm>
              <a:off x="8731733" y="468799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0" name="rc160"/>
            <p:cNvSpPr/>
            <p:nvPr/>
          </p:nvSpPr>
          <p:spPr>
            <a:xfrm>
              <a:off x="5304957" y="3472721"/>
              <a:ext cx="311525" cy="30381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1" name="rc161"/>
            <p:cNvSpPr/>
            <p:nvPr/>
          </p:nvSpPr>
          <p:spPr>
            <a:xfrm>
              <a:off x="5616482" y="3472721"/>
              <a:ext cx="311525"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2" name="rc162"/>
            <p:cNvSpPr/>
            <p:nvPr/>
          </p:nvSpPr>
          <p:spPr>
            <a:xfrm>
              <a:off x="5928007" y="3472721"/>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3" name="rc163"/>
            <p:cNvSpPr/>
            <p:nvPr/>
          </p:nvSpPr>
          <p:spPr>
            <a:xfrm>
              <a:off x="6239532" y="3472721"/>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4" name="rc164"/>
            <p:cNvSpPr/>
            <p:nvPr/>
          </p:nvSpPr>
          <p:spPr>
            <a:xfrm>
              <a:off x="6551057" y="3472721"/>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5" name="rc165"/>
            <p:cNvSpPr/>
            <p:nvPr/>
          </p:nvSpPr>
          <p:spPr>
            <a:xfrm>
              <a:off x="6862582" y="3472721"/>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6" name="rc166"/>
            <p:cNvSpPr/>
            <p:nvPr/>
          </p:nvSpPr>
          <p:spPr>
            <a:xfrm>
              <a:off x="7174107" y="3472721"/>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7" name="rc167"/>
            <p:cNvSpPr/>
            <p:nvPr/>
          </p:nvSpPr>
          <p:spPr>
            <a:xfrm>
              <a:off x="7485632" y="3472721"/>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8" name="rc168"/>
            <p:cNvSpPr/>
            <p:nvPr/>
          </p:nvSpPr>
          <p:spPr>
            <a:xfrm>
              <a:off x="7797157" y="3472721"/>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9" name="rc169"/>
            <p:cNvSpPr/>
            <p:nvPr/>
          </p:nvSpPr>
          <p:spPr>
            <a:xfrm>
              <a:off x="8108683" y="3472721"/>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0" name="rc170"/>
            <p:cNvSpPr/>
            <p:nvPr/>
          </p:nvSpPr>
          <p:spPr>
            <a:xfrm>
              <a:off x="8420208" y="3472721"/>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1" name="rc171"/>
            <p:cNvSpPr/>
            <p:nvPr/>
          </p:nvSpPr>
          <p:spPr>
            <a:xfrm>
              <a:off x="8731733" y="3472721"/>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2" name="rc172"/>
            <p:cNvSpPr/>
            <p:nvPr/>
          </p:nvSpPr>
          <p:spPr>
            <a:xfrm>
              <a:off x="5928007" y="3776538"/>
              <a:ext cx="311525"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3" name="rc173"/>
            <p:cNvSpPr/>
            <p:nvPr/>
          </p:nvSpPr>
          <p:spPr>
            <a:xfrm>
              <a:off x="6239532" y="3776538"/>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4" name="rc174"/>
            <p:cNvSpPr/>
            <p:nvPr/>
          </p:nvSpPr>
          <p:spPr>
            <a:xfrm>
              <a:off x="6551057" y="3776538"/>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5" name="rc175"/>
            <p:cNvSpPr/>
            <p:nvPr/>
          </p:nvSpPr>
          <p:spPr>
            <a:xfrm>
              <a:off x="6862582" y="3776538"/>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6" name="rc176"/>
            <p:cNvSpPr/>
            <p:nvPr/>
          </p:nvSpPr>
          <p:spPr>
            <a:xfrm>
              <a:off x="7174107" y="3776538"/>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7" name="rc177"/>
            <p:cNvSpPr/>
            <p:nvPr/>
          </p:nvSpPr>
          <p:spPr>
            <a:xfrm>
              <a:off x="7485632" y="3776538"/>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8" name="rc178"/>
            <p:cNvSpPr/>
            <p:nvPr/>
          </p:nvSpPr>
          <p:spPr>
            <a:xfrm>
              <a:off x="7797157" y="3776538"/>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9" name="rc179"/>
            <p:cNvSpPr/>
            <p:nvPr/>
          </p:nvSpPr>
          <p:spPr>
            <a:xfrm>
              <a:off x="8108683" y="3776538"/>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0" name="rc180"/>
            <p:cNvSpPr/>
            <p:nvPr/>
          </p:nvSpPr>
          <p:spPr>
            <a:xfrm>
              <a:off x="8420208" y="3776538"/>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8731733" y="3776538"/>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2" name="rc182"/>
            <p:cNvSpPr/>
            <p:nvPr/>
          </p:nvSpPr>
          <p:spPr>
            <a:xfrm>
              <a:off x="1255130" y="4991809"/>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3" name="rc183"/>
            <p:cNvSpPr/>
            <p:nvPr/>
          </p:nvSpPr>
          <p:spPr>
            <a:xfrm>
              <a:off x="1566655" y="4991809"/>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4" name="rc184"/>
            <p:cNvSpPr/>
            <p:nvPr/>
          </p:nvSpPr>
          <p:spPr>
            <a:xfrm>
              <a:off x="1878180" y="4991809"/>
              <a:ext cx="311525" cy="30381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85" name="rc185"/>
            <p:cNvSpPr/>
            <p:nvPr/>
          </p:nvSpPr>
          <p:spPr>
            <a:xfrm>
              <a:off x="2189705" y="4991809"/>
              <a:ext cx="311525"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6" name="rc186"/>
            <p:cNvSpPr/>
            <p:nvPr/>
          </p:nvSpPr>
          <p:spPr>
            <a:xfrm>
              <a:off x="2501230" y="4991809"/>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7" name="rc187"/>
            <p:cNvSpPr/>
            <p:nvPr/>
          </p:nvSpPr>
          <p:spPr>
            <a:xfrm>
              <a:off x="2812756" y="4991809"/>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8" name="rc188"/>
            <p:cNvSpPr/>
            <p:nvPr/>
          </p:nvSpPr>
          <p:spPr>
            <a:xfrm>
              <a:off x="3124281" y="4991809"/>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9" name="rc189"/>
            <p:cNvSpPr/>
            <p:nvPr/>
          </p:nvSpPr>
          <p:spPr>
            <a:xfrm>
              <a:off x="3435806" y="499180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0" name="rc190"/>
            <p:cNvSpPr/>
            <p:nvPr/>
          </p:nvSpPr>
          <p:spPr>
            <a:xfrm>
              <a:off x="3747331"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1" name="rc191"/>
            <p:cNvSpPr/>
            <p:nvPr/>
          </p:nvSpPr>
          <p:spPr>
            <a:xfrm>
              <a:off x="4058856" y="4991809"/>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2" name="rc192"/>
            <p:cNvSpPr/>
            <p:nvPr/>
          </p:nvSpPr>
          <p:spPr>
            <a:xfrm>
              <a:off x="4370381" y="4991809"/>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3" name="rc193"/>
            <p:cNvSpPr/>
            <p:nvPr/>
          </p:nvSpPr>
          <p:spPr>
            <a:xfrm>
              <a:off x="4681906" y="499180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4" name="rc194"/>
            <p:cNvSpPr/>
            <p:nvPr/>
          </p:nvSpPr>
          <p:spPr>
            <a:xfrm>
              <a:off x="4993431" y="4991809"/>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5" name="rc195"/>
            <p:cNvSpPr/>
            <p:nvPr/>
          </p:nvSpPr>
          <p:spPr>
            <a:xfrm>
              <a:off x="5304957" y="4991809"/>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6" name="rc196"/>
            <p:cNvSpPr/>
            <p:nvPr/>
          </p:nvSpPr>
          <p:spPr>
            <a:xfrm>
              <a:off x="5616482" y="4991809"/>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5928007" y="4991809"/>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8" name="rc198"/>
            <p:cNvSpPr/>
            <p:nvPr/>
          </p:nvSpPr>
          <p:spPr>
            <a:xfrm>
              <a:off x="6239532" y="4991809"/>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9" name="rc199"/>
            <p:cNvSpPr/>
            <p:nvPr/>
          </p:nvSpPr>
          <p:spPr>
            <a:xfrm>
              <a:off x="6551057" y="4991809"/>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0" name="rc200"/>
            <p:cNvSpPr/>
            <p:nvPr/>
          </p:nvSpPr>
          <p:spPr>
            <a:xfrm>
              <a:off x="6862582" y="4991809"/>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1" name="rc201"/>
            <p:cNvSpPr/>
            <p:nvPr/>
          </p:nvSpPr>
          <p:spPr>
            <a:xfrm>
              <a:off x="7174107" y="4991809"/>
              <a:ext cx="311525"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2" name="rc202"/>
            <p:cNvSpPr/>
            <p:nvPr/>
          </p:nvSpPr>
          <p:spPr>
            <a:xfrm>
              <a:off x="7485632" y="4991809"/>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3" name="rc203"/>
            <p:cNvSpPr/>
            <p:nvPr/>
          </p:nvSpPr>
          <p:spPr>
            <a:xfrm>
              <a:off x="7797157" y="499180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4" name="rc204"/>
            <p:cNvSpPr/>
            <p:nvPr/>
          </p:nvSpPr>
          <p:spPr>
            <a:xfrm>
              <a:off x="8108683"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5" name="rc205"/>
            <p:cNvSpPr/>
            <p:nvPr/>
          </p:nvSpPr>
          <p:spPr>
            <a:xfrm>
              <a:off x="8420208"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6" name="rc206"/>
            <p:cNvSpPr/>
            <p:nvPr/>
          </p:nvSpPr>
          <p:spPr>
            <a:xfrm>
              <a:off x="8731733"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7" name="rc207"/>
            <p:cNvSpPr/>
            <p:nvPr/>
          </p:nvSpPr>
          <p:spPr>
            <a:xfrm>
              <a:off x="7174107" y="5295627"/>
              <a:ext cx="311525" cy="30381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08" name="rc208"/>
            <p:cNvSpPr/>
            <p:nvPr/>
          </p:nvSpPr>
          <p:spPr>
            <a:xfrm>
              <a:off x="7485632" y="5295627"/>
              <a:ext cx="311525" cy="30381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09" name="rc209"/>
            <p:cNvSpPr/>
            <p:nvPr/>
          </p:nvSpPr>
          <p:spPr>
            <a:xfrm>
              <a:off x="7797157" y="5295627"/>
              <a:ext cx="311525" cy="30381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10" name="rc210"/>
            <p:cNvSpPr/>
            <p:nvPr/>
          </p:nvSpPr>
          <p:spPr>
            <a:xfrm>
              <a:off x="8108683" y="5295627"/>
              <a:ext cx="311525"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11" name="rc211"/>
            <p:cNvSpPr/>
            <p:nvPr/>
          </p:nvSpPr>
          <p:spPr>
            <a:xfrm>
              <a:off x="8420208" y="5295627"/>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2" name="rc212"/>
            <p:cNvSpPr/>
            <p:nvPr/>
          </p:nvSpPr>
          <p:spPr>
            <a:xfrm>
              <a:off x="8731733" y="5295627"/>
              <a:ext cx="311525"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3" name="tx213"/>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4" name="tx214"/>
            <p:cNvSpPr/>
            <p:nvPr/>
          </p:nvSpPr>
          <p:spPr>
            <a:xfrm>
              <a:off x="1350603"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5" name="tx215"/>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6" name="tx216"/>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7" name="tx217"/>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18" name="tx218"/>
            <p:cNvSpPr/>
            <p:nvPr/>
          </p:nvSpPr>
          <p:spPr>
            <a:xfrm>
              <a:off x="257561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9" name="tx219"/>
            <p:cNvSpPr/>
            <p:nvPr/>
          </p:nvSpPr>
          <p:spPr>
            <a:xfrm>
              <a:off x="2908228" y="20677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0" name="tx220"/>
            <p:cNvSpPr/>
            <p:nvPr/>
          </p:nvSpPr>
          <p:spPr>
            <a:xfrm>
              <a:off x="3219754" y="20677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1" name="tx221"/>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2" name="tx222"/>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3" name="tx223"/>
            <p:cNvSpPr/>
            <p:nvPr/>
          </p:nvSpPr>
          <p:spPr>
            <a:xfrm>
              <a:off x="4154329"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4" name="tx224"/>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5" name="tx225"/>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6" name="tx226"/>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7" name="tx227"/>
            <p:cNvSpPr/>
            <p:nvPr/>
          </p:nvSpPr>
          <p:spPr>
            <a:xfrm>
              <a:off x="5400429"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8" name="tx228"/>
            <p:cNvSpPr/>
            <p:nvPr/>
          </p:nvSpPr>
          <p:spPr>
            <a:xfrm>
              <a:off x="5711955"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29" name="tx229"/>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0" name="tx230"/>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1" name="tx231"/>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2" name="tx232"/>
            <p:cNvSpPr/>
            <p:nvPr/>
          </p:nvSpPr>
          <p:spPr>
            <a:xfrm>
              <a:off x="693696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3" name="tx233"/>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34" name="tx234"/>
            <p:cNvSpPr/>
            <p:nvPr/>
          </p:nvSpPr>
          <p:spPr>
            <a:xfrm>
              <a:off x="756001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5" name="tx235"/>
            <p:cNvSpPr/>
            <p:nvPr/>
          </p:nvSpPr>
          <p:spPr>
            <a:xfrm>
              <a:off x="787153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6" name="tx236"/>
            <p:cNvSpPr/>
            <p:nvPr/>
          </p:nvSpPr>
          <p:spPr>
            <a:xfrm>
              <a:off x="82041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7" name="tx237"/>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8" name="tx238"/>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9" name="tx239"/>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0" name="tx240"/>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1" name="tx241"/>
            <p:cNvSpPr/>
            <p:nvPr/>
          </p:nvSpPr>
          <p:spPr>
            <a:xfrm>
              <a:off x="166212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2" name="tx242"/>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43" name="tx243"/>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4" name="tx244"/>
            <p:cNvSpPr/>
            <p:nvPr/>
          </p:nvSpPr>
          <p:spPr>
            <a:xfrm>
              <a:off x="2596703"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5" name="tx245"/>
            <p:cNvSpPr/>
            <p:nvPr/>
          </p:nvSpPr>
          <p:spPr>
            <a:xfrm>
              <a:off x="2908228"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6" name="tx246"/>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7" name="tx247"/>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8" name="tx248"/>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9" name="tx249"/>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0" name="tx250"/>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1" name="tx251"/>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2" name="tx252"/>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3" name="tx253"/>
            <p:cNvSpPr/>
            <p:nvPr/>
          </p:nvSpPr>
          <p:spPr>
            <a:xfrm>
              <a:off x="5400429" y="23705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4" name="tx254"/>
            <p:cNvSpPr/>
            <p:nvPr/>
          </p:nvSpPr>
          <p:spPr>
            <a:xfrm>
              <a:off x="5711955"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5" name="tx255"/>
            <p:cNvSpPr/>
            <p:nvPr/>
          </p:nvSpPr>
          <p:spPr>
            <a:xfrm>
              <a:off x="6023480"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6" name="tx256"/>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7" name="tx257"/>
            <p:cNvSpPr/>
            <p:nvPr/>
          </p:nvSpPr>
          <p:spPr>
            <a:xfrm>
              <a:off x="66465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8" name="tx258"/>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9" name="tx259"/>
            <p:cNvSpPr/>
            <p:nvPr/>
          </p:nvSpPr>
          <p:spPr>
            <a:xfrm>
              <a:off x="724848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0" name="tx260"/>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1" name="tx261"/>
            <p:cNvSpPr/>
            <p:nvPr/>
          </p:nvSpPr>
          <p:spPr>
            <a:xfrm>
              <a:off x="7892630"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2" name="tx262"/>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3" name="tx263"/>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4" name="tx264"/>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6" name="tx266"/>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7" name="tx267"/>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8" name="tx268"/>
            <p:cNvSpPr/>
            <p:nvPr/>
          </p:nvSpPr>
          <p:spPr>
            <a:xfrm>
              <a:off x="3531279"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9" name="tx269"/>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0" name="tx270"/>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1" name="tx271"/>
            <p:cNvSpPr/>
            <p:nvPr/>
          </p:nvSpPr>
          <p:spPr>
            <a:xfrm>
              <a:off x="4465854"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2" name="tx272"/>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3" name="tx273"/>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4" name="tx274"/>
            <p:cNvSpPr/>
            <p:nvPr/>
          </p:nvSpPr>
          <p:spPr>
            <a:xfrm>
              <a:off x="540042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5" name="tx275"/>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6" name="tx276"/>
            <p:cNvSpPr/>
            <p:nvPr/>
          </p:nvSpPr>
          <p:spPr>
            <a:xfrm>
              <a:off x="602348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7" name="tx277"/>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8" name="tx278"/>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9" name="tx279"/>
            <p:cNvSpPr/>
            <p:nvPr/>
          </p:nvSpPr>
          <p:spPr>
            <a:xfrm>
              <a:off x="6958055"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80" name="tx280"/>
            <p:cNvSpPr/>
            <p:nvPr/>
          </p:nvSpPr>
          <p:spPr>
            <a:xfrm>
              <a:off x="724848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81" name="tx281"/>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2" name="tx282"/>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3" name="tx283"/>
            <p:cNvSpPr/>
            <p:nvPr/>
          </p:nvSpPr>
          <p:spPr>
            <a:xfrm>
              <a:off x="820415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4" name="tx284"/>
            <p:cNvSpPr/>
            <p:nvPr/>
          </p:nvSpPr>
          <p:spPr>
            <a:xfrm>
              <a:off x="8515681"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5" name="tx285"/>
            <p:cNvSpPr/>
            <p:nvPr/>
          </p:nvSpPr>
          <p:spPr>
            <a:xfrm>
              <a:off x="8827206"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6" name="tx286"/>
            <p:cNvSpPr/>
            <p:nvPr/>
          </p:nvSpPr>
          <p:spPr>
            <a:xfrm>
              <a:off x="3531279"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7" name="tx287"/>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8" name="tx288"/>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9" name="tx289"/>
            <p:cNvSpPr/>
            <p:nvPr/>
          </p:nvSpPr>
          <p:spPr>
            <a:xfrm>
              <a:off x="4465854" y="3283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0" name="tx290"/>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1" name="tx291"/>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2" name="tx292"/>
            <p:cNvSpPr/>
            <p:nvPr/>
          </p:nvSpPr>
          <p:spPr>
            <a:xfrm>
              <a:off x="540042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3" name="tx293"/>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4" name="tx294"/>
            <p:cNvSpPr/>
            <p:nvPr/>
          </p:nvSpPr>
          <p:spPr>
            <a:xfrm>
              <a:off x="602348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5" name="tx295"/>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6" name="tx296"/>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7" name="tx297"/>
            <p:cNvSpPr/>
            <p:nvPr/>
          </p:nvSpPr>
          <p:spPr>
            <a:xfrm>
              <a:off x="6958055"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8" name="tx298"/>
            <p:cNvSpPr/>
            <p:nvPr/>
          </p:nvSpPr>
          <p:spPr>
            <a:xfrm>
              <a:off x="724848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99" name="tx299"/>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0" name="tx300"/>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1" name="tx301"/>
            <p:cNvSpPr/>
            <p:nvPr/>
          </p:nvSpPr>
          <p:spPr>
            <a:xfrm>
              <a:off x="820415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2" name="tx302"/>
            <p:cNvSpPr/>
            <p:nvPr/>
          </p:nvSpPr>
          <p:spPr>
            <a:xfrm>
              <a:off x="8515681"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3" name="tx303"/>
            <p:cNvSpPr/>
            <p:nvPr/>
          </p:nvSpPr>
          <p:spPr>
            <a:xfrm>
              <a:off x="8827206"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4" name="tx304"/>
            <p:cNvSpPr/>
            <p:nvPr/>
          </p:nvSpPr>
          <p:spPr>
            <a:xfrm>
              <a:off x="3531279"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5" name="tx305"/>
            <p:cNvSpPr/>
            <p:nvPr/>
          </p:nvSpPr>
          <p:spPr>
            <a:xfrm>
              <a:off x="38428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6" name="tx306"/>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7" name="tx307"/>
            <p:cNvSpPr/>
            <p:nvPr/>
          </p:nvSpPr>
          <p:spPr>
            <a:xfrm>
              <a:off x="4465854"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8" name="tx308"/>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9" name="tx309"/>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0" name="tx310"/>
            <p:cNvSpPr/>
            <p:nvPr/>
          </p:nvSpPr>
          <p:spPr>
            <a:xfrm>
              <a:off x="5400429"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1" name="tx311"/>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12" name="tx312"/>
            <p:cNvSpPr/>
            <p:nvPr/>
          </p:nvSpPr>
          <p:spPr>
            <a:xfrm>
              <a:off x="60234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3" name="tx313"/>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4" name="tx314"/>
            <p:cNvSpPr/>
            <p:nvPr/>
          </p:nvSpPr>
          <p:spPr>
            <a:xfrm>
              <a:off x="66465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5" name="tx315"/>
            <p:cNvSpPr/>
            <p:nvPr/>
          </p:nvSpPr>
          <p:spPr>
            <a:xfrm>
              <a:off x="6958055"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6" name="tx316"/>
            <p:cNvSpPr/>
            <p:nvPr/>
          </p:nvSpPr>
          <p:spPr>
            <a:xfrm>
              <a:off x="724848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17" name="tx317"/>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18" name="tx318"/>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9" name="tx319"/>
            <p:cNvSpPr/>
            <p:nvPr/>
          </p:nvSpPr>
          <p:spPr>
            <a:xfrm>
              <a:off x="820415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0" name="tx320"/>
            <p:cNvSpPr/>
            <p:nvPr/>
          </p:nvSpPr>
          <p:spPr>
            <a:xfrm>
              <a:off x="8515681"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1" name="tx321"/>
            <p:cNvSpPr/>
            <p:nvPr/>
          </p:nvSpPr>
          <p:spPr>
            <a:xfrm>
              <a:off x="8827206"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2" name="tx322"/>
            <p:cNvSpPr/>
            <p:nvPr/>
          </p:nvSpPr>
          <p:spPr>
            <a:xfrm>
              <a:off x="66465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3" name="tx323"/>
            <p:cNvSpPr/>
            <p:nvPr/>
          </p:nvSpPr>
          <p:spPr>
            <a:xfrm>
              <a:off x="69580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4" name="tx324"/>
            <p:cNvSpPr/>
            <p:nvPr/>
          </p:nvSpPr>
          <p:spPr>
            <a:xfrm>
              <a:off x="72695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5" name="tx325"/>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6" name="tx326"/>
            <p:cNvSpPr/>
            <p:nvPr/>
          </p:nvSpPr>
          <p:spPr>
            <a:xfrm>
              <a:off x="7892630"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7" name="tx327"/>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8" name="tx328"/>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9" name="tx329"/>
            <p:cNvSpPr/>
            <p:nvPr/>
          </p:nvSpPr>
          <p:spPr>
            <a:xfrm>
              <a:off x="8806112"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0" name="tx330"/>
            <p:cNvSpPr/>
            <p:nvPr/>
          </p:nvSpPr>
          <p:spPr>
            <a:xfrm>
              <a:off x="103907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1" name="tx331"/>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2" name="tx332"/>
            <p:cNvSpPr/>
            <p:nvPr/>
          </p:nvSpPr>
          <p:spPr>
            <a:xfrm>
              <a:off x="290822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3" name="tx333"/>
            <p:cNvSpPr/>
            <p:nvPr/>
          </p:nvSpPr>
          <p:spPr>
            <a:xfrm>
              <a:off x="3219754"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4" name="tx334"/>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5" name="tx335"/>
            <p:cNvSpPr/>
            <p:nvPr/>
          </p:nvSpPr>
          <p:spPr>
            <a:xfrm>
              <a:off x="384280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6" name="tx336"/>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7" name="tx337"/>
            <p:cNvSpPr/>
            <p:nvPr/>
          </p:nvSpPr>
          <p:spPr>
            <a:xfrm>
              <a:off x="4465854"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8" name="tx338"/>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9" name="tx339"/>
            <p:cNvSpPr/>
            <p:nvPr/>
          </p:nvSpPr>
          <p:spPr>
            <a:xfrm>
              <a:off x="5088904"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0" name="tx340"/>
            <p:cNvSpPr/>
            <p:nvPr/>
          </p:nvSpPr>
          <p:spPr>
            <a:xfrm>
              <a:off x="57119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1" name="tx341"/>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2" name="tx342"/>
            <p:cNvSpPr/>
            <p:nvPr/>
          </p:nvSpPr>
          <p:spPr>
            <a:xfrm>
              <a:off x="6335005"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3" name="tx343"/>
            <p:cNvSpPr/>
            <p:nvPr/>
          </p:nvSpPr>
          <p:spPr>
            <a:xfrm>
              <a:off x="6646530"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4" name="tx344"/>
            <p:cNvSpPr/>
            <p:nvPr/>
          </p:nvSpPr>
          <p:spPr>
            <a:xfrm>
              <a:off x="693696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5" name="tx345"/>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6" name="tx346"/>
            <p:cNvSpPr/>
            <p:nvPr/>
          </p:nvSpPr>
          <p:spPr>
            <a:xfrm>
              <a:off x="7871537"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7" name="tx347"/>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8" name="tx348"/>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9" name="tx349"/>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0" name="tx350"/>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1" name="tx351"/>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2" name="tx352"/>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3" name="tx353"/>
            <p:cNvSpPr/>
            <p:nvPr/>
          </p:nvSpPr>
          <p:spPr>
            <a:xfrm>
              <a:off x="602348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4" name="tx354"/>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5" name="tx355"/>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6" name="tx356"/>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7" name="tx357"/>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8" name="tx358"/>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9" name="tx359"/>
            <p:cNvSpPr/>
            <p:nvPr/>
          </p:nvSpPr>
          <p:spPr>
            <a:xfrm>
              <a:off x="7892630" y="35858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0" name="tx360"/>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1" name="tx361"/>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2" name="tx362"/>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3" name="tx363"/>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4" name="tx364"/>
            <p:cNvSpPr/>
            <p:nvPr/>
          </p:nvSpPr>
          <p:spPr>
            <a:xfrm>
              <a:off x="6646530"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5" name="tx365"/>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6" name="tx366"/>
            <p:cNvSpPr/>
            <p:nvPr/>
          </p:nvSpPr>
          <p:spPr>
            <a:xfrm>
              <a:off x="758110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7" name="tx367"/>
            <p:cNvSpPr/>
            <p:nvPr/>
          </p:nvSpPr>
          <p:spPr>
            <a:xfrm>
              <a:off x="7892630"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8" name="tx368"/>
            <p:cNvSpPr/>
            <p:nvPr/>
          </p:nvSpPr>
          <p:spPr>
            <a:xfrm>
              <a:off x="820415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9" name="tx369"/>
            <p:cNvSpPr/>
            <p:nvPr/>
          </p:nvSpPr>
          <p:spPr>
            <a:xfrm>
              <a:off x="8515681"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0" name="tx370"/>
            <p:cNvSpPr/>
            <p:nvPr/>
          </p:nvSpPr>
          <p:spPr>
            <a:xfrm>
              <a:off x="8827206"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1" name="tx371"/>
            <p:cNvSpPr/>
            <p:nvPr/>
          </p:nvSpPr>
          <p:spPr>
            <a:xfrm>
              <a:off x="32197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2" name="tx372"/>
            <p:cNvSpPr/>
            <p:nvPr/>
          </p:nvSpPr>
          <p:spPr>
            <a:xfrm>
              <a:off x="3531279"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3" name="tx373"/>
            <p:cNvSpPr/>
            <p:nvPr/>
          </p:nvSpPr>
          <p:spPr>
            <a:xfrm>
              <a:off x="384280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4" name="tx374"/>
            <p:cNvSpPr/>
            <p:nvPr/>
          </p:nvSpPr>
          <p:spPr>
            <a:xfrm>
              <a:off x="41543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5" name="tx375"/>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6" name="tx376"/>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7" name="tx377"/>
            <p:cNvSpPr/>
            <p:nvPr/>
          </p:nvSpPr>
          <p:spPr>
            <a:xfrm>
              <a:off x="508890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8" name="tx378"/>
            <p:cNvSpPr/>
            <p:nvPr/>
          </p:nvSpPr>
          <p:spPr>
            <a:xfrm>
              <a:off x="6002386"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9" name="tx379"/>
            <p:cNvSpPr/>
            <p:nvPr/>
          </p:nvSpPr>
          <p:spPr>
            <a:xfrm>
              <a:off x="6313911" y="51035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0" name="tx380"/>
            <p:cNvSpPr/>
            <p:nvPr/>
          </p:nvSpPr>
          <p:spPr>
            <a:xfrm>
              <a:off x="6625436"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1" name="tx381"/>
            <p:cNvSpPr/>
            <p:nvPr/>
          </p:nvSpPr>
          <p:spPr>
            <a:xfrm>
              <a:off x="693696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82" name="tx382"/>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83" name="tx383"/>
            <p:cNvSpPr/>
            <p:nvPr/>
          </p:nvSpPr>
          <p:spPr>
            <a:xfrm>
              <a:off x="78926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4" name="tx384"/>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6" name="tx386"/>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7" name="tx387"/>
            <p:cNvSpPr/>
            <p:nvPr/>
          </p:nvSpPr>
          <p:spPr>
            <a:xfrm>
              <a:off x="8515681"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8" name="tx388"/>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89" name="tx389"/>
            <p:cNvSpPr/>
            <p:nvPr/>
          </p:nvSpPr>
          <p:spPr>
            <a:xfrm>
              <a:off x="1350603"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90" name="tx390"/>
            <p:cNvSpPr/>
            <p:nvPr/>
          </p:nvSpPr>
          <p:spPr>
            <a:xfrm>
              <a:off x="166212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91" name="tx391"/>
            <p:cNvSpPr/>
            <p:nvPr/>
          </p:nvSpPr>
          <p:spPr>
            <a:xfrm>
              <a:off x="197365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92" name="tx392"/>
            <p:cNvSpPr/>
            <p:nvPr/>
          </p:nvSpPr>
          <p:spPr>
            <a:xfrm>
              <a:off x="228517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93" name="tx393"/>
            <p:cNvSpPr/>
            <p:nvPr/>
          </p:nvSpPr>
          <p:spPr>
            <a:xfrm>
              <a:off x="63350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94" name="tx394"/>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95" name="tx395"/>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96" name="tx396"/>
            <p:cNvSpPr/>
            <p:nvPr/>
          </p:nvSpPr>
          <p:spPr>
            <a:xfrm>
              <a:off x="1973653"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97" name="tx397"/>
            <p:cNvSpPr/>
            <p:nvPr/>
          </p:nvSpPr>
          <p:spPr>
            <a:xfrm>
              <a:off x="2285178" y="449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98" name="tx398"/>
            <p:cNvSpPr/>
            <p:nvPr/>
          </p:nvSpPr>
          <p:spPr>
            <a:xfrm>
              <a:off x="54004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99" name="tx399"/>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0" name="tx400"/>
            <p:cNvSpPr/>
            <p:nvPr/>
          </p:nvSpPr>
          <p:spPr>
            <a:xfrm>
              <a:off x="6936962" y="479840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01" name="tx401"/>
            <p:cNvSpPr/>
            <p:nvPr/>
          </p:nvSpPr>
          <p:spPr>
            <a:xfrm>
              <a:off x="726958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02" name="tx402"/>
            <p:cNvSpPr/>
            <p:nvPr/>
          </p:nvSpPr>
          <p:spPr>
            <a:xfrm>
              <a:off x="75811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03" name="tx403"/>
            <p:cNvSpPr/>
            <p:nvPr/>
          </p:nvSpPr>
          <p:spPr>
            <a:xfrm>
              <a:off x="7871537"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4" name="tx404"/>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05" name="tx405"/>
            <p:cNvSpPr/>
            <p:nvPr/>
          </p:nvSpPr>
          <p:spPr>
            <a:xfrm>
              <a:off x="571195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06" name="tx406"/>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07" name="tx407"/>
            <p:cNvSpPr/>
            <p:nvPr/>
          </p:nvSpPr>
          <p:spPr>
            <a:xfrm>
              <a:off x="693696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8" name="tx408"/>
            <p:cNvSpPr/>
            <p:nvPr/>
          </p:nvSpPr>
          <p:spPr>
            <a:xfrm>
              <a:off x="13506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9" name="tx409"/>
            <p:cNvSpPr/>
            <p:nvPr/>
          </p:nvSpPr>
          <p:spPr>
            <a:xfrm>
              <a:off x="1662128"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10" name="tx410"/>
            <p:cNvSpPr/>
            <p:nvPr/>
          </p:nvSpPr>
          <p:spPr>
            <a:xfrm>
              <a:off x="1952560"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11" name="tx411"/>
            <p:cNvSpPr/>
            <p:nvPr/>
          </p:nvSpPr>
          <p:spPr>
            <a:xfrm>
              <a:off x="2285178"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12" name="tx412"/>
            <p:cNvSpPr/>
            <p:nvPr/>
          </p:nvSpPr>
          <p:spPr>
            <a:xfrm>
              <a:off x="259670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3" name="tx413"/>
            <p:cNvSpPr/>
            <p:nvPr/>
          </p:nvSpPr>
          <p:spPr>
            <a:xfrm>
              <a:off x="2908228"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4" name="tx414"/>
            <p:cNvSpPr/>
            <p:nvPr/>
          </p:nvSpPr>
          <p:spPr>
            <a:xfrm>
              <a:off x="5400429" y="510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5" name="tx415"/>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16" name="tx416"/>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17" name="tx417"/>
            <p:cNvSpPr/>
            <p:nvPr/>
          </p:nvSpPr>
          <p:spPr>
            <a:xfrm>
              <a:off x="7269580"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18" name="tx418"/>
            <p:cNvSpPr/>
            <p:nvPr/>
          </p:nvSpPr>
          <p:spPr>
            <a:xfrm>
              <a:off x="75811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19" name="tx419"/>
            <p:cNvSpPr/>
            <p:nvPr/>
          </p:nvSpPr>
          <p:spPr>
            <a:xfrm>
              <a:off x="78926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20" name="tx420"/>
            <p:cNvSpPr/>
            <p:nvPr/>
          </p:nvSpPr>
          <p:spPr>
            <a:xfrm>
              <a:off x="820415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21" name="tx421"/>
            <p:cNvSpPr/>
            <p:nvPr/>
          </p:nvSpPr>
          <p:spPr>
            <a:xfrm>
              <a:off x="8827206"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22" name="tx42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3" name="tx42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4" name="tx42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5" name="tx42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6" name="tx42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7" name="tx42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8" name="tx42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9" name="tx42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0" name="tx43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1" name="tx43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2" name="tx43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3" name="tx43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4" name="tx43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5" name="tx43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6" name="tx43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7" name="tx43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8" name="tx43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9" name="tx43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0" name="tx44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1" name="tx44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2" name="tx44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3" name="tx44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4" name="tx44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5" name="tx44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6" name="tx44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7" name="tx44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8" name="tx448"/>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9" name="tx449"/>
            <p:cNvSpPr/>
            <p:nvPr/>
          </p:nvSpPr>
          <p:spPr>
            <a:xfrm>
              <a:off x="632469" y="5103718"/>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50" name="tx450"/>
            <p:cNvSpPr/>
            <p:nvPr/>
          </p:nvSpPr>
          <p:spPr>
            <a:xfrm>
              <a:off x="539317"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1" name="tx451"/>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2" name="tx452"/>
            <p:cNvSpPr/>
            <p:nvPr/>
          </p:nvSpPr>
          <p:spPr>
            <a:xfrm>
              <a:off x="607530"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3" name="tx453"/>
            <p:cNvSpPr/>
            <p:nvPr/>
          </p:nvSpPr>
          <p:spPr>
            <a:xfrm>
              <a:off x="533042" y="388571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4" name="tx454"/>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5" name="tx455"/>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6" name="tx456"/>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7" name="tx457"/>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8" name="tx458"/>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9" name="tx459"/>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0" name="tx460"/>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1" name="pic461"/>
            <p:cNvPicPr/>
            <p:nvPr/>
          </p:nvPicPr>
          <p:blipFill>
            <a:blip r:embed="rId2" cstate="print"/>
            <a:stretch>
              <a:fillRect/>
            </a:stretch>
          </p:blipFill>
          <p:spPr>
            <a:xfrm>
              <a:off x="4647033" y="5838594"/>
              <a:ext cx="2160000" cy="219455"/>
            </a:xfrm>
            <a:prstGeom prst="rect">
              <a:avLst/>
            </a:prstGeom>
          </p:spPr>
        </p:pic>
        <p:sp>
          <p:nvSpPr>
            <p:cNvPr id="462" name="pl462"/>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tx474"/>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5" name="tx475"/>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6" name="tx476"/>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7" name="tx477"/>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8" name="tx478"/>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9" name="tx479"/>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0" name="tx480"/>
            <p:cNvSpPr/>
            <p:nvPr/>
          </p:nvSpPr>
          <p:spPr>
            <a:xfrm>
              <a:off x="912452" y="1332266"/>
              <a:ext cx="282384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Liberia, 2000-2025</a:t>
              </a:r>
            </a:p>
          </p:txBody>
        </p:sp>
        <p:sp>
          <p:nvSpPr>
            <p:cNvPr id="481" name="tx48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2" name="tx48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3" name="tx48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12 (8%) vaccines in the schedule achieved coverage of 90% or more. Vaccine coverage ranged from 60% to 91%.
Since 2001, estimates have been made for 8 new vaccines. HPVc is the newest vaccine reported (2020), which achieved 34% coverage in 2025.
In 2025, Liberia reported stockouts of vaccines/supplies (IPV) (more information on slide 8).</a:t>
            </a:r>
          </a:p>
        </p:txBody>
      </p:sp>
      <p:sp>
        <p:nvSpPr>
          <p:cNvPr id="4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10, and declined for one, indicating limited improvement in routine immunization performance; one achieved at least 90% coverage.</a:t>
            </a:r>
          </a:p>
        </p:txBody>
      </p:sp>
      <p:grpSp xmlns:pic="http://schemas.openxmlformats.org/drawingml/2006/picture">
        <p:nvGrpSpPr>
          <p:cNvPr id="486" name=""/>
          <p:cNvGrpSpPr/>
          <p:nvPr/>
        </p:nvGrpSpPr>
        <p:grpSpPr>
          <a:xfrm>
            <a:off x="292608" y="1005840"/>
            <a:ext cx="8595360" cy="28575"/>
            <a:chOff x="292608" y="1005840"/>
            <a:chExt cx="8595360" cy="28575"/>
          </a:xfrm>
        </p:grpSpPr>
        <p:sp>
          <p:nvSpPr>
            <p:cNvPr id="4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58029"/>
              <a:ext cx="6481656" cy="1117276"/>
            </a:xfrm>
            <a:custGeom>
              <a:avLst/>
              <a:pathLst>
                <a:path w="6481656" h="1117276">
                  <a:moveTo>
                    <a:pt x="0" y="518735"/>
                  </a:moveTo>
                  <a:lnTo>
                    <a:pt x="259266" y="678346"/>
                  </a:lnTo>
                  <a:lnTo>
                    <a:pt x="518532" y="798054"/>
                  </a:lnTo>
                  <a:lnTo>
                    <a:pt x="777798" y="957665"/>
                  </a:lnTo>
                  <a:lnTo>
                    <a:pt x="1037065" y="1117276"/>
                  </a:lnTo>
                  <a:lnTo>
                    <a:pt x="1296331" y="718249"/>
                  </a:lnTo>
                  <a:lnTo>
                    <a:pt x="1555597" y="718249"/>
                  </a:lnTo>
                  <a:lnTo>
                    <a:pt x="1814863" y="518735"/>
                  </a:lnTo>
                  <a:lnTo>
                    <a:pt x="2074130" y="319221"/>
                  </a:lnTo>
                  <a:lnTo>
                    <a:pt x="2333396" y="119708"/>
                  </a:lnTo>
                  <a:lnTo>
                    <a:pt x="2592662" y="518735"/>
                  </a:lnTo>
                  <a:lnTo>
                    <a:pt x="2851928" y="279319"/>
                  </a:lnTo>
                  <a:lnTo>
                    <a:pt x="3111195" y="79805"/>
                  </a:lnTo>
                  <a:lnTo>
                    <a:pt x="3370461" y="79805"/>
                  </a:lnTo>
                  <a:lnTo>
                    <a:pt x="3629727" y="758151"/>
                  </a:lnTo>
                  <a:lnTo>
                    <a:pt x="3888994" y="638443"/>
                  </a:lnTo>
                  <a:lnTo>
                    <a:pt x="4148260" y="399027"/>
                  </a:lnTo>
                  <a:lnTo>
                    <a:pt x="4407526" y="159610"/>
                  </a:lnTo>
                  <a:lnTo>
                    <a:pt x="4666792" y="79805"/>
                  </a:lnTo>
                  <a:lnTo>
                    <a:pt x="4926059" y="279319"/>
                  </a:lnTo>
                  <a:lnTo>
                    <a:pt x="5185325" y="438929"/>
                  </a:lnTo>
                  <a:lnTo>
                    <a:pt x="5444591" y="478832"/>
                  </a:lnTo>
                  <a:lnTo>
                    <a:pt x="5703857" y="0"/>
                  </a:lnTo>
                  <a:lnTo>
                    <a:pt x="5963124" y="79805"/>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57056"/>
              <a:ext cx="6481656" cy="2074941"/>
            </a:xfrm>
            <a:custGeom>
              <a:avLst/>
              <a:pathLst>
                <a:path w="6481656" h="2074941">
                  <a:moveTo>
                    <a:pt x="0" y="1396595"/>
                  </a:moveTo>
                  <a:lnTo>
                    <a:pt x="259266" y="1556206"/>
                  </a:lnTo>
                  <a:lnTo>
                    <a:pt x="518532" y="1755719"/>
                  </a:lnTo>
                  <a:lnTo>
                    <a:pt x="777798" y="1915330"/>
                  </a:lnTo>
                  <a:lnTo>
                    <a:pt x="1037065" y="2074941"/>
                  </a:lnTo>
                  <a:lnTo>
                    <a:pt x="1296331" y="917762"/>
                  </a:lnTo>
                  <a:lnTo>
                    <a:pt x="1555597" y="917762"/>
                  </a:lnTo>
                  <a:lnTo>
                    <a:pt x="1814863" y="718249"/>
                  </a:lnTo>
                  <a:lnTo>
                    <a:pt x="2074130" y="319221"/>
                  </a:lnTo>
                  <a:lnTo>
                    <a:pt x="2333396" y="79805"/>
                  </a:lnTo>
                  <a:lnTo>
                    <a:pt x="2592662" y="518735"/>
                  </a:lnTo>
                  <a:lnTo>
                    <a:pt x="2851928" y="239416"/>
                  </a:lnTo>
                  <a:lnTo>
                    <a:pt x="3111195" y="119708"/>
                  </a:lnTo>
                  <a:lnTo>
                    <a:pt x="3370461" y="119708"/>
                  </a:lnTo>
                  <a:lnTo>
                    <a:pt x="3629727" y="798054"/>
                  </a:lnTo>
                  <a:lnTo>
                    <a:pt x="3888994" y="718249"/>
                  </a:lnTo>
                  <a:lnTo>
                    <a:pt x="4148260" y="399027"/>
                  </a:lnTo>
                  <a:lnTo>
                    <a:pt x="4407526" y="119708"/>
                  </a:lnTo>
                  <a:lnTo>
                    <a:pt x="4666792" y="79805"/>
                  </a:lnTo>
                  <a:lnTo>
                    <a:pt x="4926059" y="478832"/>
                  </a:lnTo>
                  <a:lnTo>
                    <a:pt x="5185325" y="678346"/>
                  </a:lnTo>
                  <a:lnTo>
                    <a:pt x="5444591" y="638443"/>
                  </a:lnTo>
                  <a:lnTo>
                    <a:pt x="5703857" y="15961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57056"/>
              <a:ext cx="6481656" cy="1675914"/>
            </a:xfrm>
            <a:custGeom>
              <a:avLst/>
              <a:pathLst>
                <a:path w="6481656" h="1675914">
                  <a:moveTo>
                    <a:pt x="0" y="798054"/>
                  </a:moveTo>
                  <a:lnTo>
                    <a:pt x="259266" y="997568"/>
                  </a:lnTo>
                  <a:lnTo>
                    <a:pt x="518532" y="1236984"/>
                  </a:lnTo>
                  <a:lnTo>
                    <a:pt x="777798" y="1436498"/>
                  </a:lnTo>
                  <a:lnTo>
                    <a:pt x="1037065" y="1675914"/>
                  </a:lnTo>
                  <a:lnTo>
                    <a:pt x="1296331" y="837957"/>
                  </a:lnTo>
                  <a:lnTo>
                    <a:pt x="1555597" y="798054"/>
                  </a:lnTo>
                  <a:lnTo>
                    <a:pt x="1814863" y="478832"/>
                  </a:lnTo>
                  <a:lnTo>
                    <a:pt x="2074130" y="279319"/>
                  </a:lnTo>
                  <a:lnTo>
                    <a:pt x="2333396" y="0"/>
                  </a:lnTo>
                  <a:lnTo>
                    <a:pt x="2592662" y="718249"/>
                  </a:lnTo>
                  <a:lnTo>
                    <a:pt x="2851928" y="478832"/>
                  </a:lnTo>
                  <a:lnTo>
                    <a:pt x="3111195" y="119708"/>
                  </a:lnTo>
                  <a:lnTo>
                    <a:pt x="3370461" y="359124"/>
                  </a:lnTo>
                  <a:lnTo>
                    <a:pt x="3629727" y="997568"/>
                  </a:lnTo>
                  <a:lnTo>
                    <a:pt x="3888994" y="758151"/>
                  </a:lnTo>
                  <a:lnTo>
                    <a:pt x="4148260" y="518735"/>
                  </a:lnTo>
                  <a:lnTo>
                    <a:pt x="4407526" y="319221"/>
                  </a:lnTo>
                  <a:lnTo>
                    <a:pt x="4666792" y="359124"/>
                  </a:lnTo>
                  <a:lnTo>
                    <a:pt x="4926059" y="598540"/>
                  </a:lnTo>
                  <a:lnTo>
                    <a:pt x="5185325" y="877859"/>
                  </a:lnTo>
                  <a:lnTo>
                    <a:pt x="5444591" y="997568"/>
                  </a:lnTo>
                  <a:lnTo>
                    <a:pt x="5703857" y="159610"/>
                  </a:lnTo>
                  <a:lnTo>
                    <a:pt x="5963124" y="39902"/>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6365078" y="2874819"/>
              <a:ext cx="1555597" cy="1875427"/>
            </a:xfrm>
            <a:custGeom>
              <a:avLst/>
              <a:pathLst>
                <a:path w="1555597" h="1875427">
                  <a:moveTo>
                    <a:pt x="0" y="1875427"/>
                  </a:moveTo>
                  <a:lnTo>
                    <a:pt x="259266" y="1197081"/>
                  </a:lnTo>
                  <a:lnTo>
                    <a:pt x="518532" y="997568"/>
                  </a:lnTo>
                  <a:lnTo>
                    <a:pt x="777798" y="39902"/>
                  </a:lnTo>
                  <a:lnTo>
                    <a:pt x="1037065" y="0"/>
                  </a:lnTo>
                  <a:lnTo>
                    <a:pt x="1296331" y="0"/>
                  </a:lnTo>
                  <a:lnTo>
                    <a:pt x="1555597"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83644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3152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71673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326701" y="47118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960" y="1580378"/>
              <a:ext cx="241981" cy="53625"/>
            </a:xfrm>
            <a:custGeom>
              <a:avLst/>
              <a:pathLst>
                <a:path w="241981" h="53625">
                  <a:moveTo>
                    <a:pt x="241981" y="0"/>
                  </a:moveTo>
                  <a:lnTo>
                    <a:pt x="0" y="53625"/>
                  </a:lnTo>
                </a:path>
              </a:pathLst>
            </a:custGeom>
          </p:spPr>
          <p:txBody>
            <a:bodyPr/>
            <a:lstStyle/>
            <a:p/>
          </p:txBody>
        </p:sp>
        <p:sp>
          <p:nvSpPr>
            <p:cNvPr id="42" name="pl42"/>
            <p:cNvSpPr/>
            <p:nvPr/>
          </p:nvSpPr>
          <p:spPr>
            <a:xfrm>
              <a:off x="7936635" y="1868546"/>
              <a:ext cx="243306" cy="83061"/>
            </a:xfrm>
            <a:custGeom>
              <a:avLst/>
              <a:pathLst>
                <a:path w="243306" h="83061">
                  <a:moveTo>
                    <a:pt x="243306" y="0"/>
                  </a:moveTo>
                  <a:lnTo>
                    <a:pt x="0" y="83061"/>
                  </a:lnTo>
                </a:path>
              </a:pathLst>
            </a:custGeom>
          </p:spPr>
          <p:txBody>
            <a:bodyPr/>
            <a:lstStyle/>
            <a:p/>
          </p:txBody>
        </p:sp>
        <p:sp>
          <p:nvSpPr>
            <p:cNvPr id="43" name="pl43"/>
            <p:cNvSpPr/>
            <p:nvPr/>
          </p:nvSpPr>
          <p:spPr>
            <a:xfrm>
              <a:off x="7935632" y="2003303"/>
              <a:ext cx="244309" cy="103633"/>
            </a:xfrm>
            <a:custGeom>
              <a:avLst/>
              <a:pathLst>
                <a:path w="244309" h="103633">
                  <a:moveTo>
                    <a:pt x="244309" y="103633"/>
                  </a:moveTo>
                  <a:lnTo>
                    <a:pt x="0" y="0"/>
                  </a:lnTo>
                </a:path>
              </a:pathLst>
            </a:custGeom>
          </p:spPr>
          <p:txBody>
            <a:bodyPr/>
            <a:lstStyle/>
            <a:p/>
          </p:txBody>
        </p:sp>
        <p:sp>
          <p:nvSpPr>
            <p:cNvPr id="44" name="pl44"/>
            <p:cNvSpPr/>
            <p:nvPr/>
          </p:nvSpPr>
          <p:spPr>
            <a:xfrm>
              <a:off x="7939163" y="2874819"/>
              <a:ext cx="240778" cy="7"/>
            </a:xfrm>
            <a:custGeom>
              <a:avLst/>
              <a:pathLst>
                <a:path w="240778" h="7">
                  <a:moveTo>
                    <a:pt x="240778" y="7"/>
                  </a:moveTo>
                  <a:lnTo>
                    <a:pt x="0" y="0"/>
                  </a:lnTo>
                </a:path>
              </a:pathLst>
            </a:custGeom>
          </p:spPr>
          <p:txBody>
            <a:bodyPr/>
            <a:lstStyle/>
            <a:p/>
          </p:txBody>
        </p:sp>
        <p:sp>
          <p:nvSpPr>
            <p:cNvPr id="45" name="pg45"/>
            <p:cNvSpPr/>
            <p:nvPr/>
          </p:nvSpPr>
          <p:spPr>
            <a:xfrm>
              <a:off x="8111362" y="14847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255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7" name="pg47"/>
            <p:cNvSpPr/>
            <p:nvPr/>
          </p:nvSpPr>
          <p:spPr>
            <a:xfrm>
              <a:off x="8111362" y="17617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80262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49" name="pg49"/>
            <p:cNvSpPr/>
            <p:nvPr/>
          </p:nvSpPr>
          <p:spPr>
            <a:xfrm>
              <a:off x="8111362" y="20356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0764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82%</a:t>
              </a:r>
            </a:p>
          </p:txBody>
        </p:sp>
        <p:sp>
          <p:nvSpPr>
            <p:cNvPr id="51" name="pg51"/>
            <p:cNvSpPr/>
            <p:nvPr/>
          </p:nvSpPr>
          <p:spPr>
            <a:xfrm>
              <a:off x="8111362" y="27838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82468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823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Liberia,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853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137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420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628775"/>
              <a:ext cx="1379037" cy="181730"/>
            </a:xfrm>
            <a:prstGeom prst="rect">
              <a:avLst/>
            </a:prstGeom>
            <a:solidFill>
              <a:srgbClr val="D9D9D9">
                <a:alpha val="60000"/>
              </a:srgbClr>
            </a:solidFill>
          </p:spPr>
          <p:txBody>
            <a:bodyPr/>
            <a:lstStyle/>
            <a:p/>
          </p:txBody>
        </p:sp>
        <p:sp>
          <p:nvSpPr>
            <p:cNvPr id="10" name="pl10"/>
            <p:cNvSpPr/>
            <p:nvPr/>
          </p:nvSpPr>
          <p:spPr>
            <a:xfrm>
              <a:off x="13584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90797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94853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047035"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129121"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6045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26126"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26126"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58960"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58960"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58960"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91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91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0821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57463"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57463"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473880"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490297"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06714"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06714"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2313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539548"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39548"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39548"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39548"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521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07939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17789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25998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391320"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129360"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116162"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193131"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144571"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144571"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177444"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19510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220295"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251885"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29163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285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30672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309948"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292325"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326365"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351632"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334048"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338396"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334009"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39963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1340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4623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7906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792535" y="3173966"/>
              <a:ext cx="1379037" cy="181730"/>
            </a:xfrm>
            <a:prstGeom prst="rect">
              <a:avLst/>
            </a:prstGeom>
            <a:solidFill>
              <a:srgbClr val="D9D9D9">
                <a:alpha val="60000"/>
              </a:srgbClr>
            </a:solidFill>
          </p:spPr>
          <p:txBody>
            <a:bodyPr/>
            <a:lstStyle/>
            <a:p/>
          </p:txBody>
        </p:sp>
        <p:sp>
          <p:nvSpPr>
            <p:cNvPr id="67" name="pl67"/>
            <p:cNvSpPr/>
            <p:nvPr/>
          </p:nvSpPr>
          <p:spPr>
            <a:xfrm>
              <a:off x="2642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1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18373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446410"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4464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495661"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495661"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561330"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5777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594164"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70908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774752"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79116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79116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80758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80758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824004"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4042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56838"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56838"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906089"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92250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92250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22506"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55341"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05384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31459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577273"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57727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6265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6265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692193"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708610"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725027"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83994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56036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576819"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60321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602009"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641757"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60961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634921"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655685"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668922"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70055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734590"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725740"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738938"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758574"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84826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826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9109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2393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3241161" y="3173966"/>
              <a:ext cx="1379037" cy="181730"/>
            </a:xfrm>
            <a:prstGeom prst="rect">
              <a:avLst/>
            </a:prstGeom>
            <a:solidFill>
              <a:srgbClr val="D9D9D9">
                <a:alpha val="60000"/>
              </a:srgbClr>
            </a:solidFill>
          </p:spPr>
          <p:txBody>
            <a:bodyPr/>
            <a:lstStyle/>
            <a:p/>
          </p:txBody>
        </p:sp>
        <p:sp>
          <p:nvSpPr>
            <p:cNvPr id="124" name="pl124"/>
            <p:cNvSpPr/>
            <p:nvPr/>
          </p:nvSpPr>
          <p:spPr>
            <a:xfrm>
              <a:off x="415723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70672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61594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87861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944288"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99353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4009956"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400995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400995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410845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4124876"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419054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4206962"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422337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423979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23979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256213"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4256213"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305464"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305464"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35471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437113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437113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442038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442038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44696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7468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400948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4075151"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4124402"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414081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414081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414081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423932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4255739"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976155"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992611"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4035424"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4073967"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4025407"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404182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405071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4104312"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411754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4149177"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418321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4187564"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4223618"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422361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426405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312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35960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6879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689788" y="2628775"/>
              <a:ext cx="1379037" cy="181730"/>
            </a:xfrm>
            <a:prstGeom prst="rect">
              <a:avLst/>
            </a:prstGeom>
            <a:solidFill>
              <a:srgbClr val="D9D9D9">
                <a:alpha val="60000"/>
              </a:srgbClr>
            </a:solidFill>
          </p:spPr>
          <p:txBody>
            <a:bodyPr/>
            <a:lstStyle/>
            <a:p/>
          </p:txBody>
        </p:sp>
        <p:sp>
          <p:nvSpPr>
            <p:cNvPr id="181" name="pl181"/>
            <p:cNvSpPr/>
            <p:nvPr/>
          </p:nvSpPr>
          <p:spPr>
            <a:xfrm>
              <a:off x="54252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97476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50481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5130240"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5228743"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5245160"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5245160"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5277994"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534366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534366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5442165"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5442165"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5458583"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555708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5606337"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655588"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672005"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672005"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5721256"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575409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5770508"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5803342"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583617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5852593"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5852593"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588542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517901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526110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5359606"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5376023"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5376023"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5408857"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5474526"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5474526"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5573028"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5573028"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5589445"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5687948"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5737199"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5450049"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5484050"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5470852"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5506867"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5566175"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558259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5619773"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5639410"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5647016"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564709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5688661"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479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8082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1365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6138414" y="2974928"/>
              <a:ext cx="1379037" cy="199037"/>
            </a:xfrm>
            <a:prstGeom prst="rect">
              <a:avLst/>
            </a:prstGeom>
            <a:solidFill>
              <a:srgbClr val="D9D9D9">
                <a:alpha val="60000"/>
              </a:srgbClr>
            </a:solidFill>
          </p:spPr>
          <p:txBody>
            <a:bodyPr/>
            <a:lstStyle/>
            <a:p/>
          </p:txBody>
        </p:sp>
        <p:sp>
          <p:nvSpPr>
            <p:cNvPr id="238" name="pl238"/>
            <p:cNvSpPr/>
            <p:nvPr/>
          </p:nvSpPr>
          <p:spPr>
            <a:xfrm>
              <a:off x="6644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619355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615202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6349027"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365444"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546033"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6578867"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66117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6628118"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6628118"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6644535"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6726621"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674303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6759455"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6808706"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6841541"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6857958"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6972877"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7054963"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7054963"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7087797"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7186300"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7202717"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728480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628288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6479890"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6496307"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6676895"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6709729"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6742564"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6758981"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6758981"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6775398"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6857483"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6873901"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6890318"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6939569"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6972403"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6988820"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7103740"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7185826"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7185826"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6886645"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6989534"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7014801"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707922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85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56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585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7587040" y="3833933"/>
              <a:ext cx="1379037" cy="219989"/>
            </a:xfrm>
            <a:prstGeom prst="rect">
              <a:avLst/>
            </a:prstGeom>
            <a:solidFill>
              <a:srgbClr val="D9D9D9">
                <a:alpha val="60000"/>
              </a:srgbClr>
            </a:solidFill>
          </p:spPr>
          <p:txBody>
            <a:bodyPr/>
            <a:lstStyle/>
            <a:p/>
          </p:txBody>
        </p:sp>
        <p:sp>
          <p:nvSpPr>
            <p:cNvPr id="291" name="pl291"/>
            <p:cNvSpPr/>
            <p:nvPr/>
          </p:nvSpPr>
          <p:spPr>
            <a:xfrm>
              <a:off x="837177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7921271"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293" name="pt293"/>
            <p:cNvSpPr/>
            <p:nvPr/>
          </p:nvSpPr>
          <p:spPr>
            <a:xfrm>
              <a:off x="796182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8027493"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8191664"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8240916"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8257333"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8" name="pt298"/>
            <p:cNvSpPr/>
            <p:nvPr/>
          </p:nvSpPr>
          <p:spPr>
            <a:xfrm>
              <a:off x="8273750"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9" name="pt299"/>
            <p:cNvSpPr/>
            <p:nvPr/>
          </p:nvSpPr>
          <p:spPr>
            <a:xfrm>
              <a:off x="8536424"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8552841"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856925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856925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8618509"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8618509"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8634926"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8651343"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8684178"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870059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9" name="pt309"/>
            <p:cNvSpPr/>
            <p:nvPr/>
          </p:nvSpPr>
          <p:spPr>
            <a:xfrm>
              <a:off x="8717012"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0" name="pt310"/>
            <p:cNvSpPr/>
            <p:nvPr/>
          </p:nvSpPr>
          <p:spPr>
            <a:xfrm>
              <a:off x="8717012"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1" name="pt311"/>
            <p:cNvSpPr/>
            <p:nvPr/>
          </p:nvSpPr>
          <p:spPr>
            <a:xfrm>
              <a:off x="8749846"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2" name="pt312"/>
            <p:cNvSpPr/>
            <p:nvPr/>
          </p:nvSpPr>
          <p:spPr>
            <a:xfrm>
              <a:off x="881551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tx313"/>
            <p:cNvSpPr/>
            <p:nvPr/>
          </p:nvSpPr>
          <p:spPr>
            <a:xfrm>
              <a:off x="809268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4" name="tx314"/>
            <p:cNvSpPr/>
            <p:nvPr/>
          </p:nvSpPr>
          <p:spPr>
            <a:xfrm>
              <a:off x="8158356"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5" name="tx315"/>
            <p:cNvSpPr/>
            <p:nvPr/>
          </p:nvSpPr>
          <p:spPr>
            <a:xfrm>
              <a:off x="8322527"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6" name="tx316"/>
            <p:cNvSpPr/>
            <p:nvPr/>
          </p:nvSpPr>
          <p:spPr>
            <a:xfrm>
              <a:off x="8371778"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8388195"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8" name="tx318"/>
            <p:cNvSpPr/>
            <p:nvPr/>
          </p:nvSpPr>
          <p:spPr>
            <a:xfrm>
              <a:off x="840461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9" name="tx319"/>
            <p:cNvSpPr/>
            <p:nvPr/>
          </p:nvSpPr>
          <p:spPr>
            <a:xfrm>
              <a:off x="8348469"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20" name="tx320"/>
            <p:cNvSpPr/>
            <p:nvPr/>
          </p:nvSpPr>
          <p:spPr>
            <a:xfrm>
              <a:off x="8387011"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1" name="tx321"/>
            <p:cNvSpPr/>
            <p:nvPr/>
          </p:nvSpPr>
          <p:spPr>
            <a:xfrm>
              <a:off x="8354907"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2" name="tx322"/>
            <p:cNvSpPr/>
            <p:nvPr/>
          </p:nvSpPr>
          <p:spPr>
            <a:xfrm>
              <a:off x="835486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3" name="tx323"/>
            <p:cNvSpPr/>
            <p:nvPr/>
          </p:nvSpPr>
          <p:spPr>
            <a:xfrm>
              <a:off x="8404120"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4" name="tx324"/>
            <p:cNvSpPr/>
            <p:nvPr/>
          </p:nvSpPr>
          <p:spPr>
            <a:xfrm>
              <a:off x="8413009"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25" name="tx325"/>
            <p:cNvSpPr/>
            <p:nvPr/>
          </p:nvSpPr>
          <p:spPr>
            <a:xfrm>
              <a:off x="8447010"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6" name="tx326"/>
            <p:cNvSpPr/>
            <p:nvPr/>
          </p:nvSpPr>
          <p:spPr>
            <a:xfrm>
              <a:off x="845019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7" name="tx327"/>
            <p:cNvSpPr/>
            <p:nvPr/>
          </p:nvSpPr>
          <p:spPr>
            <a:xfrm>
              <a:off x="8478639"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8495017"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9" name="tx329"/>
            <p:cNvSpPr/>
            <p:nvPr/>
          </p:nvSpPr>
          <p:spPr>
            <a:xfrm>
              <a:off x="8529096"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0" name="tx330"/>
            <p:cNvSpPr/>
            <p:nvPr/>
          </p:nvSpPr>
          <p:spPr>
            <a:xfrm>
              <a:off x="8520245"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1" name="tx331"/>
            <p:cNvSpPr/>
            <p:nvPr/>
          </p:nvSpPr>
          <p:spPr>
            <a:xfrm>
              <a:off x="8566277"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2" name="tx332"/>
            <p:cNvSpPr/>
            <p:nvPr/>
          </p:nvSpPr>
          <p:spPr>
            <a:xfrm>
              <a:off x="860993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3" name="rc333"/>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334" name="pl334"/>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9377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970548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100338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9" name="rc339"/>
            <p:cNvSpPr/>
            <p:nvPr/>
          </p:nvSpPr>
          <p:spPr>
            <a:xfrm>
              <a:off x="9035667" y="3057860"/>
              <a:ext cx="1379037" cy="232210"/>
            </a:xfrm>
            <a:prstGeom prst="rect">
              <a:avLst/>
            </a:prstGeom>
            <a:solidFill>
              <a:srgbClr val="D9D9D9">
                <a:alpha val="60000"/>
              </a:srgbClr>
            </a:solidFill>
          </p:spPr>
          <p:txBody>
            <a:bodyPr/>
            <a:lstStyle/>
            <a:p/>
          </p:txBody>
        </p:sp>
        <p:sp>
          <p:nvSpPr>
            <p:cNvPr id="340" name="pl340"/>
            <p:cNvSpPr/>
            <p:nvPr/>
          </p:nvSpPr>
          <p:spPr>
            <a:xfrm>
              <a:off x="970548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41" name="tx341"/>
            <p:cNvSpPr/>
            <p:nvPr/>
          </p:nvSpPr>
          <p:spPr>
            <a:xfrm>
              <a:off x="925497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42" name="pt342"/>
            <p:cNvSpPr/>
            <p:nvPr/>
          </p:nvSpPr>
          <p:spPr>
            <a:xfrm>
              <a:off x="90821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3" name="pt343"/>
            <p:cNvSpPr/>
            <p:nvPr/>
          </p:nvSpPr>
          <p:spPr>
            <a:xfrm>
              <a:off x="9443285"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4" name="pt344"/>
            <p:cNvSpPr/>
            <p:nvPr/>
          </p:nvSpPr>
          <p:spPr>
            <a:xfrm>
              <a:off x="9640291"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5" name="pt345"/>
            <p:cNvSpPr/>
            <p:nvPr/>
          </p:nvSpPr>
          <p:spPr>
            <a:xfrm>
              <a:off x="9705959"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6" name="pt346"/>
            <p:cNvSpPr/>
            <p:nvPr/>
          </p:nvSpPr>
          <p:spPr>
            <a:xfrm>
              <a:off x="9722376"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7" name="pt347"/>
            <p:cNvSpPr/>
            <p:nvPr/>
          </p:nvSpPr>
          <p:spPr>
            <a:xfrm>
              <a:off x="9886547"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8" name="pt348"/>
            <p:cNvSpPr/>
            <p:nvPr/>
          </p:nvSpPr>
          <p:spPr>
            <a:xfrm>
              <a:off x="9985050"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985050"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10034301"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10034301"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2" name="pt352"/>
            <p:cNvSpPr/>
            <p:nvPr/>
          </p:nvSpPr>
          <p:spPr>
            <a:xfrm>
              <a:off x="10083553"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10083553"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10083553"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10099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10116387"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7" name="pt357"/>
            <p:cNvSpPr/>
            <p:nvPr/>
          </p:nvSpPr>
          <p:spPr>
            <a:xfrm>
              <a:off x="10149221"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10165638"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10165638"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1019847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tx361"/>
            <p:cNvSpPr/>
            <p:nvPr/>
          </p:nvSpPr>
          <p:spPr>
            <a:xfrm>
              <a:off x="9212972"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62" name="tx362"/>
            <p:cNvSpPr/>
            <p:nvPr/>
          </p:nvSpPr>
          <p:spPr>
            <a:xfrm>
              <a:off x="9574148"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63" name="tx363"/>
            <p:cNvSpPr/>
            <p:nvPr/>
          </p:nvSpPr>
          <p:spPr>
            <a:xfrm>
              <a:off x="9771153"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64" name="tx364"/>
            <p:cNvSpPr/>
            <p:nvPr/>
          </p:nvSpPr>
          <p:spPr>
            <a:xfrm>
              <a:off x="9836822"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65" name="tx365"/>
            <p:cNvSpPr/>
            <p:nvPr/>
          </p:nvSpPr>
          <p:spPr>
            <a:xfrm>
              <a:off x="9853239"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6" name="tx366"/>
            <p:cNvSpPr/>
            <p:nvPr/>
          </p:nvSpPr>
          <p:spPr>
            <a:xfrm>
              <a:off x="1001741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7" name="tx367"/>
            <p:cNvSpPr/>
            <p:nvPr/>
          </p:nvSpPr>
          <p:spPr>
            <a:xfrm>
              <a:off x="9770700"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8" name="tx368"/>
            <p:cNvSpPr/>
            <p:nvPr/>
          </p:nvSpPr>
          <p:spPr>
            <a:xfrm>
              <a:off x="9819221"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9" name="tx369"/>
            <p:cNvSpPr/>
            <p:nvPr/>
          </p:nvSpPr>
          <p:spPr>
            <a:xfrm>
              <a:off x="9819912"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70" name="tx370"/>
            <p:cNvSpPr/>
            <p:nvPr/>
          </p:nvSpPr>
          <p:spPr>
            <a:xfrm>
              <a:off x="9846346"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71" name="tx371"/>
            <p:cNvSpPr/>
            <p:nvPr/>
          </p:nvSpPr>
          <p:spPr>
            <a:xfrm>
              <a:off x="9895637"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2" name="tx372"/>
            <p:cNvSpPr/>
            <p:nvPr/>
          </p:nvSpPr>
          <p:spPr>
            <a:xfrm>
              <a:off x="9877975"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3" name="tx373"/>
            <p:cNvSpPr/>
            <p:nvPr/>
          </p:nvSpPr>
          <p:spPr>
            <a:xfrm>
              <a:off x="9878052"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74" name="tx374"/>
            <p:cNvSpPr/>
            <p:nvPr/>
          </p:nvSpPr>
          <p:spPr>
            <a:xfrm>
              <a:off x="9912054"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75" name="tx375"/>
            <p:cNvSpPr/>
            <p:nvPr/>
          </p:nvSpPr>
          <p:spPr>
            <a:xfrm>
              <a:off x="9932818"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6" name="tx376"/>
            <p:cNvSpPr/>
            <p:nvPr/>
          </p:nvSpPr>
          <p:spPr>
            <a:xfrm>
              <a:off x="9952455"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7" name="tx377"/>
            <p:cNvSpPr/>
            <p:nvPr/>
          </p:nvSpPr>
          <p:spPr>
            <a:xfrm>
              <a:off x="9964486"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78" name="tx378"/>
            <p:cNvSpPr/>
            <p:nvPr/>
          </p:nvSpPr>
          <p:spPr>
            <a:xfrm>
              <a:off x="9960099"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79" name="tx379"/>
            <p:cNvSpPr/>
            <p:nvPr/>
          </p:nvSpPr>
          <p:spPr>
            <a:xfrm>
              <a:off x="999289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80" name="rc380"/>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381" name="pl381"/>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2" name="pl382"/>
            <p:cNvSpPr/>
            <p:nvPr/>
          </p:nvSpPr>
          <p:spPr>
            <a:xfrm>
              <a:off x="108257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111541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114824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rc386"/>
            <p:cNvSpPr/>
            <p:nvPr/>
          </p:nvSpPr>
          <p:spPr>
            <a:xfrm>
              <a:off x="10484293" y="1606543"/>
              <a:ext cx="1379037" cy="208989"/>
            </a:xfrm>
            <a:prstGeom prst="rect">
              <a:avLst/>
            </a:prstGeom>
            <a:solidFill>
              <a:srgbClr val="D9D9D9">
                <a:alpha val="60000"/>
              </a:srgbClr>
            </a:solidFill>
          </p:spPr>
          <p:txBody>
            <a:bodyPr/>
            <a:lstStyle/>
            <a:p/>
          </p:txBody>
        </p:sp>
        <p:sp>
          <p:nvSpPr>
            <p:cNvPr id="387" name="pl387"/>
            <p:cNvSpPr/>
            <p:nvPr/>
          </p:nvSpPr>
          <p:spPr>
            <a:xfrm>
              <a:off x="1120336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8" name="tx388"/>
            <p:cNvSpPr/>
            <p:nvPr/>
          </p:nvSpPr>
          <p:spPr>
            <a:xfrm>
              <a:off x="1075285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389" name="pt389"/>
            <p:cNvSpPr/>
            <p:nvPr/>
          </p:nvSpPr>
          <p:spPr>
            <a:xfrm>
              <a:off x="107934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0" name="pt390"/>
            <p:cNvSpPr/>
            <p:nvPr/>
          </p:nvSpPr>
          <p:spPr>
            <a:xfrm>
              <a:off x="10924746"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1" name="pt391"/>
            <p:cNvSpPr/>
            <p:nvPr/>
          </p:nvSpPr>
          <p:spPr>
            <a:xfrm>
              <a:off x="11006831"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11023249"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11023249"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1103966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11138168"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11138168"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11187420"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11269505"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9" name="pt399"/>
            <p:cNvSpPr/>
            <p:nvPr/>
          </p:nvSpPr>
          <p:spPr>
            <a:xfrm>
              <a:off x="11269505"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0" name="pt400"/>
            <p:cNvSpPr/>
            <p:nvPr/>
          </p:nvSpPr>
          <p:spPr>
            <a:xfrm>
              <a:off x="11351591"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1" name="pt401"/>
            <p:cNvSpPr/>
            <p:nvPr/>
          </p:nvSpPr>
          <p:spPr>
            <a:xfrm>
              <a:off x="11400842"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11433676"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3" name="pt403"/>
            <p:cNvSpPr/>
            <p:nvPr/>
          </p:nvSpPr>
          <p:spPr>
            <a:xfrm>
              <a:off x="11450093"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4" name="pt404"/>
            <p:cNvSpPr/>
            <p:nvPr/>
          </p:nvSpPr>
          <p:spPr>
            <a:xfrm>
              <a:off x="11466511"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5" name="pt405"/>
            <p:cNvSpPr/>
            <p:nvPr/>
          </p:nvSpPr>
          <p:spPr>
            <a:xfrm>
              <a:off x="11515762"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6" name="pt406"/>
            <p:cNvSpPr/>
            <p:nvPr/>
          </p:nvSpPr>
          <p:spPr>
            <a:xfrm>
              <a:off x="11515762"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7" name="pt407"/>
            <p:cNvSpPr/>
            <p:nvPr/>
          </p:nvSpPr>
          <p:spPr>
            <a:xfrm>
              <a:off x="11515762"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8" name="pt408"/>
            <p:cNvSpPr/>
            <p:nvPr/>
          </p:nvSpPr>
          <p:spPr>
            <a:xfrm>
              <a:off x="11614265"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9" name="pt409"/>
            <p:cNvSpPr/>
            <p:nvPr/>
          </p:nvSpPr>
          <p:spPr>
            <a:xfrm>
              <a:off x="11614265"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0" name="tx410"/>
            <p:cNvSpPr/>
            <p:nvPr/>
          </p:nvSpPr>
          <p:spPr>
            <a:xfrm>
              <a:off x="1092427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11" name="tx411"/>
            <p:cNvSpPr/>
            <p:nvPr/>
          </p:nvSpPr>
          <p:spPr>
            <a:xfrm>
              <a:off x="11055609"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2" name="tx412"/>
            <p:cNvSpPr/>
            <p:nvPr/>
          </p:nvSpPr>
          <p:spPr>
            <a:xfrm>
              <a:off x="11137694"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13" name="tx413"/>
            <p:cNvSpPr/>
            <p:nvPr/>
          </p:nvSpPr>
          <p:spPr>
            <a:xfrm>
              <a:off x="11154111"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14" name="tx414"/>
            <p:cNvSpPr/>
            <p:nvPr/>
          </p:nvSpPr>
          <p:spPr>
            <a:xfrm>
              <a:off x="11154111"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15" name="tx415"/>
            <p:cNvSpPr/>
            <p:nvPr/>
          </p:nvSpPr>
          <p:spPr>
            <a:xfrm>
              <a:off x="11170528"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16" name="tx416"/>
            <p:cNvSpPr/>
            <p:nvPr/>
          </p:nvSpPr>
          <p:spPr>
            <a:xfrm>
              <a:off x="11269031"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17" name="tx417"/>
            <p:cNvSpPr/>
            <p:nvPr/>
          </p:nvSpPr>
          <p:spPr>
            <a:xfrm>
              <a:off x="11269031"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18" name="tx418"/>
            <p:cNvSpPr/>
            <p:nvPr/>
          </p:nvSpPr>
          <p:spPr>
            <a:xfrm>
              <a:off x="11318282"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19" name="tx419"/>
            <p:cNvSpPr/>
            <p:nvPr/>
          </p:nvSpPr>
          <p:spPr>
            <a:xfrm>
              <a:off x="11400368"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20" name="tx420"/>
            <p:cNvSpPr/>
            <p:nvPr/>
          </p:nvSpPr>
          <p:spPr>
            <a:xfrm>
              <a:off x="11400368"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21" name="tx421"/>
            <p:cNvSpPr/>
            <p:nvPr/>
          </p:nvSpPr>
          <p:spPr>
            <a:xfrm>
              <a:off x="11482453"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22" name="tx422"/>
            <p:cNvSpPr/>
            <p:nvPr/>
          </p:nvSpPr>
          <p:spPr>
            <a:xfrm>
              <a:off x="11531705"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23" name="tx423"/>
            <p:cNvSpPr/>
            <p:nvPr/>
          </p:nvSpPr>
          <p:spPr>
            <a:xfrm>
              <a:off x="11228137"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4" name="tx424"/>
            <p:cNvSpPr/>
            <p:nvPr/>
          </p:nvSpPr>
          <p:spPr>
            <a:xfrm>
              <a:off x="1123570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25" name="tx425"/>
            <p:cNvSpPr/>
            <p:nvPr/>
          </p:nvSpPr>
          <p:spPr>
            <a:xfrm>
              <a:off x="11265358"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26" name="tx426"/>
            <p:cNvSpPr/>
            <p:nvPr/>
          </p:nvSpPr>
          <p:spPr>
            <a:xfrm>
              <a:off x="11327846"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27" name="tx427"/>
            <p:cNvSpPr/>
            <p:nvPr/>
          </p:nvSpPr>
          <p:spPr>
            <a:xfrm>
              <a:off x="11327807"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28" name="tx428"/>
            <p:cNvSpPr/>
            <p:nvPr/>
          </p:nvSpPr>
          <p:spPr>
            <a:xfrm>
              <a:off x="11332193"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29" name="tx429"/>
            <p:cNvSpPr/>
            <p:nvPr/>
          </p:nvSpPr>
          <p:spPr>
            <a:xfrm>
              <a:off x="11408687"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30" name="tx430"/>
            <p:cNvSpPr/>
            <p:nvPr/>
          </p:nvSpPr>
          <p:spPr>
            <a:xfrm>
              <a:off x="11417498"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31" name="rc431"/>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432" name="rc43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(91%)</a:t>
              </a:r>
            </a:p>
          </p:txBody>
        </p:sp>
        <p:sp>
          <p:nvSpPr>
            <p:cNvPr id="434" name="rc43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(83%)</a:t>
              </a:r>
            </a:p>
          </p:txBody>
        </p:sp>
        <p:sp>
          <p:nvSpPr>
            <p:cNvPr id="436" name="rc43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(82%)</a:t>
              </a:r>
            </a:p>
          </p:txBody>
        </p:sp>
        <p:sp>
          <p:nvSpPr>
            <p:cNvPr id="438" name="rc43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5059470"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(82%)</a:t>
              </a:r>
            </a:p>
          </p:txBody>
        </p:sp>
        <p:sp>
          <p:nvSpPr>
            <p:cNvPr id="440" name="rc44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(60%)</a:t>
              </a:r>
            </a:p>
          </p:txBody>
        </p:sp>
        <p:sp>
          <p:nvSpPr>
            <p:cNvPr id="442" name="rc44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(80%)</a:t>
              </a:r>
            </a:p>
          </p:txBody>
        </p:sp>
        <p:sp>
          <p:nvSpPr>
            <p:cNvPr id="444" name="rc44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9365021"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(83%)</a:t>
              </a:r>
            </a:p>
          </p:txBody>
        </p:sp>
        <p:sp>
          <p:nvSpPr>
            <p:cNvPr id="446" name="rc44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10900551"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(85%)</a:t>
              </a:r>
            </a:p>
          </p:txBody>
        </p:sp>
        <p:sp>
          <p:nvSpPr>
            <p:cNvPr id="448" name="pl448"/>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9" name="pl449"/>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6853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10137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3420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tx454"/>
            <p:cNvSpPr/>
            <p:nvPr/>
          </p:nvSpPr>
          <p:spPr>
            <a:xfrm rot="-5400000">
              <a:off x="2940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5" name="tx455"/>
            <p:cNvSpPr/>
            <p:nvPr/>
          </p:nvSpPr>
          <p:spPr>
            <a:xfrm rot="-5400000">
              <a:off x="6223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6" name="tx456"/>
            <p:cNvSpPr/>
            <p:nvPr/>
          </p:nvSpPr>
          <p:spPr>
            <a:xfrm rot="-5400000">
              <a:off x="9507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7" name="tx457"/>
            <p:cNvSpPr/>
            <p:nvPr/>
          </p:nvSpPr>
          <p:spPr>
            <a:xfrm rot="-5400000">
              <a:off x="12790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8" name="tx458"/>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9" name="pl459"/>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0" name="pl460"/>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21340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24623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27906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tx465"/>
            <p:cNvSpPr/>
            <p:nvPr/>
          </p:nvSpPr>
          <p:spPr>
            <a:xfrm rot="-5400000">
              <a:off x="17426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6" name="tx466"/>
            <p:cNvSpPr/>
            <p:nvPr/>
          </p:nvSpPr>
          <p:spPr>
            <a:xfrm rot="-5400000">
              <a:off x="20710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7" name="tx467"/>
            <p:cNvSpPr/>
            <p:nvPr/>
          </p:nvSpPr>
          <p:spPr>
            <a:xfrm rot="-5400000">
              <a:off x="23993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8" name="tx468"/>
            <p:cNvSpPr/>
            <p:nvPr/>
          </p:nvSpPr>
          <p:spPr>
            <a:xfrm rot="-5400000">
              <a:off x="27276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9" name="tx46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0" name="pl47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1" name="pl47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35826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39109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42393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tx476"/>
            <p:cNvSpPr/>
            <p:nvPr/>
          </p:nvSpPr>
          <p:spPr>
            <a:xfrm rot="-5400000">
              <a:off x="31912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77" name="tx477"/>
            <p:cNvSpPr/>
            <p:nvPr/>
          </p:nvSpPr>
          <p:spPr>
            <a:xfrm rot="-5400000">
              <a:off x="35196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8" name="tx478"/>
            <p:cNvSpPr/>
            <p:nvPr/>
          </p:nvSpPr>
          <p:spPr>
            <a:xfrm rot="-5400000">
              <a:off x="384797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9" name="tx479"/>
            <p:cNvSpPr/>
            <p:nvPr/>
          </p:nvSpPr>
          <p:spPr>
            <a:xfrm rot="-5400000">
              <a:off x="41763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0" name="tx480"/>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1" name="pl481"/>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2" name="pl482"/>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50312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535960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56879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tx487"/>
            <p:cNvSpPr/>
            <p:nvPr/>
          </p:nvSpPr>
          <p:spPr>
            <a:xfrm rot="-5400000">
              <a:off x="46399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8" name="tx488"/>
            <p:cNvSpPr/>
            <p:nvPr/>
          </p:nvSpPr>
          <p:spPr>
            <a:xfrm rot="-5400000">
              <a:off x="49682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9" name="tx489"/>
            <p:cNvSpPr/>
            <p:nvPr/>
          </p:nvSpPr>
          <p:spPr>
            <a:xfrm rot="-5400000">
              <a:off x="52966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0" name="tx490"/>
            <p:cNvSpPr/>
            <p:nvPr/>
          </p:nvSpPr>
          <p:spPr>
            <a:xfrm rot="-5400000">
              <a:off x="56249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1" name="tx491"/>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2" name="pl492"/>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3" name="pl493"/>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6479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68082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71365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tx498"/>
            <p:cNvSpPr/>
            <p:nvPr/>
          </p:nvSpPr>
          <p:spPr>
            <a:xfrm rot="-5400000">
              <a:off x="60885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9" name="tx499"/>
            <p:cNvSpPr/>
            <p:nvPr/>
          </p:nvSpPr>
          <p:spPr>
            <a:xfrm rot="-5400000">
              <a:off x="6416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0" name="tx500"/>
            <p:cNvSpPr/>
            <p:nvPr/>
          </p:nvSpPr>
          <p:spPr>
            <a:xfrm rot="-5400000">
              <a:off x="67452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1" name="tx501"/>
            <p:cNvSpPr/>
            <p:nvPr/>
          </p:nvSpPr>
          <p:spPr>
            <a:xfrm rot="-5400000">
              <a:off x="70735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2" name="tx502"/>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3" name="pl503"/>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4" name="pl504"/>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79285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8256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8585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9" name="tx509"/>
            <p:cNvSpPr/>
            <p:nvPr/>
          </p:nvSpPr>
          <p:spPr>
            <a:xfrm rot="-5400000">
              <a:off x="75371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0" name="tx510"/>
            <p:cNvSpPr/>
            <p:nvPr/>
          </p:nvSpPr>
          <p:spPr>
            <a:xfrm rot="-5400000">
              <a:off x="7865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1" name="tx511"/>
            <p:cNvSpPr/>
            <p:nvPr/>
          </p:nvSpPr>
          <p:spPr>
            <a:xfrm rot="-5400000">
              <a:off x="8193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2" name="tx512"/>
            <p:cNvSpPr/>
            <p:nvPr/>
          </p:nvSpPr>
          <p:spPr>
            <a:xfrm rot="-5400000">
              <a:off x="85221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3" name="tx513"/>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4" name="pl514"/>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5" name="pl515"/>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9377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970548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100338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89857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1" name="tx521"/>
            <p:cNvSpPr/>
            <p:nvPr/>
          </p:nvSpPr>
          <p:spPr>
            <a:xfrm rot="-5400000">
              <a:off x="9314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2" name="tx522"/>
            <p:cNvSpPr/>
            <p:nvPr/>
          </p:nvSpPr>
          <p:spPr>
            <a:xfrm rot="-5400000">
              <a:off x="96424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3" name="tx523"/>
            <p:cNvSpPr/>
            <p:nvPr/>
          </p:nvSpPr>
          <p:spPr>
            <a:xfrm rot="-5400000">
              <a:off x="99708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4" name="tx52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5" name="pl52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6" name="pl52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108257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111541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114824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tx531"/>
            <p:cNvSpPr/>
            <p:nvPr/>
          </p:nvSpPr>
          <p:spPr>
            <a:xfrm rot="-5400000">
              <a:off x="104344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2" name="tx532"/>
            <p:cNvSpPr/>
            <p:nvPr/>
          </p:nvSpPr>
          <p:spPr>
            <a:xfrm rot="-5400000">
              <a:off x="107627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3" name="tx533"/>
            <p:cNvSpPr/>
            <p:nvPr/>
          </p:nvSpPr>
          <p:spPr>
            <a:xfrm rot="-5400000">
              <a:off x="1109111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4" name="tx534"/>
            <p:cNvSpPr/>
            <p:nvPr/>
          </p:nvSpPr>
          <p:spPr>
            <a:xfrm rot="-5400000">
              <a:off x="114194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5" name="tx535"/>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6" name="tx53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7" name="tx53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8" name="pt53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9" name="pt53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40" name="pt54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1" name="pt54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tx54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45" name="tx54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46" name="tx54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47" name="tx54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48" name="tx54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49" name="tx54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50" name="tx550"/>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551" name="tx55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2" name="tx552"/>
            <p:cNvSpPr/>
            <p:nvPr/>
          </p:nvSpPr>
          <p:spPr>
            <a:xfrm>
              <a:off x="5451919" y="6568512"/>
              <a:ext cx="641141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lbr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680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721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763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3804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8845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201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1242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6283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1325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887431"/>
              <a:ext cx="239399" cy="228566"/>
            </a:xfrm>
            <a:prstGeom prst="rect">
              <a:avLst/>
            </a:prstGeom>
            <a:solidFill>
              <a:srgbClr val="1CABE2">
                <a:alpha val="85098"/>
              </a:srgbClr>
            </a:solidFill>
          </p:spPr>
          <p:txBody>
            <a:bodyPr/>
            <a:lstStyle/>
            <a:p/>
          </p:txBody>
        </p:sp>
        <p:sp>
          <p:nvSpPr>
            <p:cNvPr id="27" name="rc27"/>
            <p:cNvSpPr/>
            <p:nvPr/>
          </p:nvSpPr>
          <p:spPr>
            <a:xfrm>
              <a:off x="1577053" y="3836476"/>
              <a:ext cx="239399" cy="279521"/>
            </a:xfrm>
            <a:prstGeom prst="rect">
              <a:avLst/>
            </a:prstGeom>
            <a:solidFill>
              <a:srgbClr val="1CABE2">
                <a:alpha val="85098"/>
              </a:srgbClr>
            </a:solidFill>
          </p:spPr>
          <p:txBody>
            <a:bodyPr/>
            <a:lstStyle/>
            <a:p/>
          </p:txBody>
        </p:sp>
        <p:sp>
          <p:nvSpPr>
            <p:cNvPr id="28" name="rc28"/>
            <p:cNvSpPr/>
            <p:nvPr/>
          </p:nvSpPr>
          <p:spPr>
            <a:xfrm>
              <a:off x="1843053" y="3795963"/>
              <a:ext cx="239399" cy="320034"/>
            </a:xfrm>
            <a:prstGeom prst="rect">
              <a:avLst/>
            </a:prstGeom>
            <a:solidFill>
              <a:srgbClr val="1CABE2">
                <a:alpha val="85098"/>
              </a:srgbClr>
            </a:solidFill>
          </p:spPr>
          <p:txBody>
            <a:bodyPr/>
            <a:lstStyle/>
            <a:p/>
          </p:txBody>
        </p:sp>
        <p:sp>
          <p:nvSpPr>
            <p:cNvPr id="29" name="rc29"/>
            <p:cNvSpPr/>
            <p:nvPr/>
          </p:nvSpPr>
          <p:spPr>
            <a:xfrm>
              <a:off x="2109053" y="3744462"/>
              <a:ext cx="239399" cy="371535"/>
            </a:xfrm>
            <a:prstGeom prst="rect">
              <a:avLst/>
            </a:prstGeom>
            <a:solidFill>
              <a:srgbClr val="1CABE2">
                <a:alpha val="85098"/>
              </a:srgbClr>
            </a:solidFill>
          </p:spPr>
          <p:txBody>
            <a:bodyPr/>
            <a:lstStyle/>
            <a:p/>
          </p:txBody>
        </p:sp>
        <p:sp>
          <p:nvSpPr>
            <p:cNvPr id="30" name="rc30"/>
            <p:cNvSpPr/>
            <p:nvPr/>
          </p:nvSpPr>
          <p:spPr>
            <a:xfrm>
              <a:off x="2375052" y="3697791"/>
              <a:ext cx="239399" cy="418206"/>
            </a:xfrm>
            <a:prstGeom prst="rect">
              <a:avLst/>
            </a:prstGeom>
            <a:solidFill>
              <a:srgbClr val="1CABE2">
                <a:alpha val="85098"/>
              </a:srgbClr>
            </a:solidFill>
          </p:spPr>
          <p:txBody>
            <a:bodyPr/>
            <a:lstStyle/>
            <a:p/>
          </p:txBody>
        </p:sp>
        <p:sp>
          <p:nvSpPr>
            <p:cNvPr id="31" name="rc31"/>
            <p:cNvSpPr/>
            <p:nvPr/>
          </p:nvSpPr>
          <p:spPr>
            <a:xfrm>
              <a:off x="2641052" y="3806109"/>
              <a:ext cx="239399" cy="309888"/>
            </a:xfrm>
            <a:prstGeom prst="rect">
              <a:avLst/>
            </a:prstGeom>
            <a:solidFill>
              <a:srgbClr val="1CABE2">
                <a:alpha val="85098"/>
              </a:srgbClr>
            </a:solidFill>
          </p:spPr>
          <p:txBody>
            <a:bodyPr/>
            <a:lstStyle/>
            <a:p/>
          </p:txBody>
        </p:sp>
        <p:sp>
          <p:nvSpPr>
            <p:cNvPr id="32" name="rc32"/>
            <p:cNvSpPr/>
            <p:nvPr/>
          </p:nvSpPr>
          <p:spPr>
            <a:xfrm>
              <a:off x="2907052" y="3785222"/>
              <a:ext cx="239399" cy="330774"/>
            </a:xfrm>
            <a:prstGeom prst="rect">
              <a:avLst/>
            </a:prstGeom>
            <a:solidFill>
              <a:srgbClr val="1CABE2">
                <a:alpha val="85098"/>
              </a:srgbClr>
            </a:solidFill>
          </p:spPr>
          <p:txBody>
            <a:bodyPr/>
            <a:lstStyle/>
            <a:p/>
          </p:txBody>
        </p:sp>
        <p:sp>
          <p:nvSpPr>
            <p:cNvPr id="33" name="rc33"/>
            <p:cNvSpPr/>
            <p:nvPr/>
          </p:nvSpPr>
          <p:spPr>
            <a:xfrm>
              <a:off x="3173051" y="3839966"/>
              <a:ext cx="239399" cy="276030"/>
            </a:xfrm>
            <a:prstGeom prst="rect">
              <a:avLst/>
            </a:prstGeom>
            <a:solidFill>
              <a:srgbClr val="1CABE2">
                <a:alpha val="85098"/>
              </a:srgbClr>
            </a:solidFill>
          </p:spPr>
          <p:txBody>
            <a:bodyPr/>
            <a:lstStyle/>
            <a:p/>
          </p:txBody>
        </p:sp>
        <p:sp>
          <p:nvSpPr>
            <p:cNvPr id="34" name="rc34"/>
            <p:cNvSpPr/>
            <p:nvPr/>
          </p:nvSpPr>
          <p:spPr>
            <a:xfrm>
              <a:off x="3439051" y="3903706"/>
              <a:ext cx="239399" cy="212291"/>
            </a:xfrm>
            <a:prstGeom prst="rect">
              <a:avLst/>
            </a:prstGeom>
            <a:solidFill>
              <a:srgbClr val="1CABE2">
                <a:alpha val="85098"/>
              </a:srgbClr>
            </a:solidFill>
          </p:spPr>
          <p:txBody>
            <a:bodyPr/>
            <a:lstStyle/>
            <a:p/>
          </p:txBody>
        </p:sp>
        <p:sp>
          <p:nvSpPr>
            <p:cNvPr id="35" name="rc35"/>
            <p:cNvSpPr/>
            <p:nvPr/>
          </p:nvSpPr>
          <p:spPr>
            <a:xfrm>
              <a:off x="3705050" y="3972740"/>
              <a:ext cx="239399" cy="143256"/>
            </a:xfrm>
            <a:prstGeom prst="rect">
              <a:avLst/>
            </a:prstGeom>
            <a:solidFill>
              <a:srgbClr val="1CABE2">
                <a:alpha val="85098"/>
              </a:srgbClr>
            </a:solidFill>
          </p:spPr>
          <p:txBody>
            <a:bodyPr/>
            <a:lstStyle/>
            <a:p/>
          </p:txBody>
        </p:sp>
        <p:sp>
          <p:nvSpPr>
            <p:cNvPr id="36" name="rc36"/>
            <p:cNvSpPr/>
            <p:nvPr/>
          </p:nvSpPr>
          <p:spPr>
            <a:xfrm>
              <a:off x="3971050" y="3826975"/>
              <a:ext cx="239399" cy="289022"/>
            </a:xfrm>
            <a:prstGeom prst="rect">
              <a:avLst/>
            </a:prstGeom>
            <a:solidFill>
              <a:srgbClr val="1CABE2">
                <a:alpha val="85098"/>
              </a:srgbClr>
            </a:solidFill>
          </p:spPr>
          <p:txBody>
            <a:bodyPr/>
            <a:lstStyle/>
            <a:p/>
          </p:txBody>
        </p:sp>
        <p:sp>
          <p:nvSpPr>
            <p:cNvPr id="37" name="rc37"/>
            <p:cNvSpPr/>
            <p:nvPr/>
          </p:nvSpPr>
          <p:spPr>
            <a:xfrm>
              <a:off x="4237050" y="3911104"/>
              <a:ext cx="239399" cy="204893"/>
            </a:xfrm>
            <a:prstGeom prst="rect">
              <a:avLst/>
            </a:prstGeom>
            <a:solidFill>
              <a:srgbClr val="1CABE2">
                <a:alpha val="85098"/>
              </a:srgbClr>
            </a:solidFill>
          </p:spPr>
          <p:txBody>
            <a:bodyPr/>
            <a:lstStyle/>
            <a:p/>
          </p:txBody>
        </p:sp>
        <p:sp>
          <p:nvSpPr>
            <p:cNvPr id="38" name="rc38"/>
            <p:cNvSpPr/>
            <p:nvPr/>
          </p:nvSpPr>
          <p:spPr>
            <a:xfrm>
              <a:off x="4503049" y="3977570"/>
              <a:ext cx="239399" cy="138426"/>
            </a:xfrm>
            <a:prstGeom prst="rect">
              <a:avLst/>
            </a:prstGeom>
            <a:solidFill>
              <a:srgbClr val="1CABE2">
                <a:alpha val="85098"/>
              </a:srgbClr>
            </a:solidFill>
          </p:spPr>
          <p:txBody>
            <a:bodyPr/>
            <a:lstStyle/>
            <a:p/>
          </p:txBody>
        </p:sp>
        <p:sp>
          <p:nvSpPr>
            <p:cNvPr id="39" name="rc39"/>
            <p:cNvSpPr/>
            <p:nvPr/>
          </p:nvSpPr>
          <p:spPr>
            <a:xfrm>
              <a:off x="4769049" y="3978869"/>
              <a:ext cx="239399" cy="137127"/>
            </a:xfrm>
            <a:prstGeom prst="rect">
              <a:avLst/>
            </a:prstGeom>
            <a:solidFill>
              <a:srgbClr val="1CABE2">
                <a:alpha val="85098"/>
              </a:srgbClr>
            </a:solidFill>
          </p:spPr>
          <p:txBody>
            <a:bodyPr/>
            <a:lstStyle/>
            <a:p/>
          </p:txBody>
        </p:sp>
        <p:sp>
          <p:nvSpPr>
            <p:cNvPr id="40" name="rc40"/>
            <p:cNvSpPr/>
            <p:nvPr/>
          </p:nvSpPr>
          <p:spPr>
            <a:xfrm>
              <a:off x="5035049" y="3722753"/>
              <a:ext cx="239399" cy="393244"/>
            </a:xfrm>
            <a:prstGeom prst="rect">
              <a:avLst/>
            </a:prstGeom>
            <a:solidFill>
              <a:srgbClr val="1CABE2">
                <a:alpha val="85098"/>
              </a:srgbClr>
            </a:solidFill>
          </p:spPr>
          <p:txBody>
            <a:bodyPr/>
            <a:lstStyle/>
            <a:p/>
          </p:txBody>
        </p:sp>
        <p:sp>
          <p:nvSpPr>
            <p:cNvPr id="41" name="rc41"/>
            <p:cNvSpPr/>
            <p:nvPr/>
          </p:nvSpPr>
          <p:spPr>
            <a:xfrm>
              <a:off x="5301048" y="3769494"/>
              <a:ext cx="239399" cy="346503"/>
            </a:xfrm>
            <a:prstGeom prst="rect">
              <a:avLst/>
            </a:prstGeom>
            <a:solidFill>
              <a:srgbClr val="1CABE2">
                <a:alpha val="85098"/>
              </a:srgbClr>
            </a:solidFill>
          </p:spPr>
          <p:txBody>
            <a:bodyPr/>
            <a:lstStyle/>
            <a:p/>
          </p:txBody>
        </p:sp>
        <p:sp>
          <p:nvSpPr>
            <p:cNvPr id="42" name="rc42"/>
            <p:cNvSpPr/>
            <p:nvPr/>
          </p:nvSpPr>
          <p:spPr>
            <a:xfrm>
              <a:off x="5567048" y="3857401"/>
              <a:ext cx="239399" cy="258595"/>
            </a:xfrm>
            <a:prstGeom prst="rect">
              <a:avLst/>
            </a:prstGeom>
            <a:solidFill>
              <a:srgbClr val="1CABE2">
                <a:alpha val="85098"/>
              </a:srgbClr>
            </a:solidFill>
          </p:spPr>
          <p:txBody>
            <a:bodyPr/>
            <a:lstStyle/>
            <a:p/>
          </p:txBody>
        </p:sp>
        <p:sp>
          <p:nvSpPr>
            <p:cNvPr id="43" name="rc43"/>
            <p:cNvSpPr/>
            <p:nvPr/>
          </p:nvSpPr>
          <p:spPr>
            <a:xfrm>
              <a:off x="5833047" y="3947967"/>
              <a:ext cx="239399" cy="168030"/>
            </a:xfrm>
            <a:prstGeom prst="rect">
              <a:avLst/>
            </a:prstGeom>
            <a:solidFill>
              <a:srgbClr val="1CABE2">
                <a:alpha val="85098"/>
              </a:srgbClr>
            </a:solidFill>
          </p:spPr>
          <p:txBody>
            <a:bodyPr/>
            <a:lstStyle/>
            <a:p/>
          </p:txBody>
        </p:sp>
        <p:sp>
          <p:nvSpPr>
            <p:cNvPr id="44" name="rc44"/>
            <p:cNvSpPr/>
            <p:nvPr/>
          </p:nvSpPr>
          <p:spPr>
            <a:xfrm>
              <a:off x="6099047" y="3977491"/>
              <a:ext cx="239399" cy="138506"/>
            </a:xfrm>
            <a:prstGeom prst="rect">
              <a:avLst/>
            </a:prstGeom>
            <a:solidFill>
              <a:srgbClr val="1CABE2">
                <a:alpha val="85098"/>
              </a:srgbClr>
            </a:solidFill>
          </p:spPr>
          <p:txBody>
            <a:bodyPr/>
            <a:lstStyle/>
            <a:p/>
          </p:txBody>
        </p:sp>
        <p:sp>
          <p:nvSpPr>
            <p:cNvPr id="45" name="rc45"/>
            <p:cNvSpPr/>
            <p:nvPr/>
          </p:nvSpPr>
          <p:spPr>
            <a:xfrm>
              <a:off x="6365047" y="3899540"/>
              <a:ext cx="239399" cy="216456"/>
            </a:xfrm>
            <a:prstGeom prst="rect">
              <a:avLst/>
            </a:prstGeom>
            <a:solidFill>
              <a:srgbClr val="1CABE2">
                <a:alpha val="85098"/>
              </a:srgbClr>
            </a:solidFill>
          </p:spPr>
          <p:txBody>
            <a:bodyPr/>
            <a:lstStyle/>
            <a:p/>
          </p:txBody>
        </p:sp>
        <p:sp>
          <p:nvSpPr>
            <p:cNvPr id="46" name="rc46"/>
            <p:cNvSpPr/>
            <p:nvPr/>
          </p:nvSpPr>
          <p:spPr>
            <a:xfrm>
              <a:off x="6631046" y="3836079"/>
              <a:ext cx="239399" cy="279918"/>
            </a:xfrm>
            <a:prstGeom prst="rect">
              <a:avLst/>
            </a:prstGeom>
            <a:solidFill>
              <a:srgbClr val="1CABE2">
                <a:alpha val="85098"/>
              </a:srgbClr>
            </a:solidFill>
          </p:spPr>
          <p:txBody>
            <a:bodyPr/>
            <a:lstStyle/>
            <a:p/>
          </p:txBody>
        </p:sp>
        <p:sp>
          <p:nvSpPr>
            <p:cNvPr id="47" name="rc47"/>
            <p:cNvSpPr/>
            <p:nvPr/>
          </p:nvSpPr>
          <p:spPr>
            <a:xfrm>
              <a:off x="6897046" y="3817742"/>
              <a:ext cx="239399" cy="298255"/>
            </a:xfrm>
            <a:prstGeom prst="rect">
              <a:avLst/>
            </a:prstGeom>
            <a:solidFill>
              <a:srgbClr val="1CABE2">
                <a:alpha val="85098"/>
              </a:srgbClr>
            </a:solidFill>
          </p:spPr>
          <p:txBody>
            <a:bodyPr/>
            <a:lstStyle/>
            <a:p/>
          </p:txBody>
        </p:sp>
        <p:sp>
          <p:nvSpPr>
            <p:cNvPr id="48" name="rc48"/>
            <p:cNvSpPr/>
            <p:nvPr/>
          </p:nvSpPr>
          <p:spPr>
            <a:xfrm>
              <a:off x="7163045" y="4004833"/>
              <a:ext cx="239399" cy="111164"/>
            </a:xfrm>
            <a:prstGeom prst="rect">
              <a:avLst/>
            </a:prstGeom>
            <a:solidFill>
              <a:srgbClr val="1CABE2">
                <a:alpha val="85098"/>
              </a:srgbClr>
            </a:solidFill>
          </p:spPr>
          <p:txBody>
            <a:bodyPr/>
            <a:lstStyle/>
            <a:p/>
          </p:txBody>
        </p:sp>
        <p:sp>
          <p:nvSpPr>
            <p:cNvPr id="49" name="rc49"/>
            <p:cNvSpPr/>
            <p:nvPr/>
          </p:nvSpPr>
          <p:spPr>
            <a:xfrm>
              <a:off x="7429045" y="3970836"/>
              <a:ext cx="239399" cy="145160"/>
            </a:xfrm>
            <a:prstGeom prst="rect">
              <a:avLst/>
            </a:prstGeom>
            <a:solidFill>
              <a:srgbClr val="1CABE2">
                <a:alpha val="85098"/>
              </a:srgbClr>
            </a:solidFill>
          </p:spPr>
          <p:txBody>
            <a:bodyPr/>
            <a:lstStyle/>
            <a:p/>
          </p:txBody>
        </p:sp>
        <p:sp>
          <p:nvSpPr>
            <p:cNvPr id="50" name="rc50"/>
            <p:cNvSpPr/>
            <p:nvPr/>
          </p:nvSpPr>
          <p:spPr>
            <a:xfrm>
              <a:off x="7695045" y="3969418"/>
              <a:ext cx="239399" cy="146579"/>
            </a:xfrm>
            <a:prstGeom prst="rect">
              <a:avLst/>
            </a:prstGeom>
            <a:solidFill>
              <a:srgbClr val="1CABE2">
                <a:alpha val="85098"/>
              </a:srgbClr>
            </a:solidFill>
          </p:spPr>
          <p:txBody>
            <a:bodyPr/>
            <a:lstStyle/>
            <a:p/>
          </p:txBody>
        </p:sp>
        <p:sp>
          <p:nvSpPr>
            <p:cNvPr id="51" name="rc51"/>
            <p:cNvSpPr/>
            <p:nvPr/>
          </p:nvSpPr>
          <p:spPr>
            <a:xfrm>
              <a:off x="7961044" y="3967782"/>
              <a:ext cx="239399" cy="148215"/>
            </a:xfrm>
            <a:prstGeom prst="rect">
              <a:avLst/>
            </a:prstGeom>
            <a:solidFill>
              <a:srgbClr val="1CABE2">
                <a:alpha val="85098"/>
              </a:srgbClr>
            </a:solidFill>
          </p:spPr>
          <p:txBody>
            <a:bodyPr/>
            <a:lstStyle/>
            <a:p/>
          </p:txBody>
        </p:sp>
        <p:sp>
          <p:nvSpPr>
            <p:cNvPr id="52" name="rc52"/>
            <p:cNvSpPr/>
            <p:nvPr/>
          </p:nvSpPr>
          <p:spPr>
            <a:xfrm>
              <a:off x="1311054" y="3521717"/>
              <a:ext cx="239399" cy="365713"/>
            </a:xfrm>
            <a:prstGeom prst="rect">
              <a:avLst/>
            </a:prstGeom>
            <a:solidFill>
              <a:srgbClr val="B3B3B3">
                <a:alpha val="85098"/>
              </a:srgbClr>
            </a:solidFill>
          </p:spPr>
          <p:txBody>
            <a:bodyPr/>
            <a:lstStyle/>
            <a:p/>
          </p:txBody>
        </p:sp>
        <p:sp>
          <p:nvSpPr>
            <p:cNvPr id="53" name="rc53"/>
            <p:cNvSpPr/>
            <p:nvPr/>
          </p:nvSpPr>
          <p:spPr>
            <a:xfrm>
              <a:off x="1577053" y="3463770"/>
              <a:ext cx="239399" cy="372705"/>
            </a:xfrm>
            <a:prstGeom prst="rect">
              <a:avLst/>
            </a:prstGeom>
            <a:solidFill>
              <a:srgbClr val="B3B3B3">
                <a:alpha val="85098"/>
              </a:srgbClr>
            </a:solidFill>
          </p:spPr>
          <p:txBody>
            <a:bodyPr/>
            <a:lstStyle/>
            <a:p/>
          </p:txBody>
        </p:sp>
        <p:sp>
          <p:nvSpPr>
            <p:cNvPr id="54" name="rc54"/>
            <p:cNvSpPr/>
            <p:nvPr/>
          </p:nvSpPr>
          <p:spPr>
            <a:xfrm>
              <a:off x="1843053" y="3392950"/>
              <a:ext cx="239399" cy="403012"/>
            </a:xfrm>
            <a:prstGeom prst="rect">
              <a:avLst/>
            </a:prstGeom>
            <a:solidFill>
              <a:srgbClr val="B3B3B3">
                <a:alpha val="85098"/>
              </a:srgbClr>
            </a:solidFill>
          </p:spPr>
          <p:txBody>
            <a:bodyPr/>
            <a:lstStyle/>
            <a:p/>
          </p:txBody>
        </p:sp>
        <p:sp>
          <p:nvSpPr>
            <p:cNvPr id="55" name="rc55"/>
            <p:cNvSpPr/>
            <p:nvPr/>
          </p:nvSpPr>
          <p:spPr>
            <a:xfrm>
              <a:off x="2109053" y="3336966"/>
              <a:ext cx="239399" cy="407495"/>
            </a:xfrm>
            <a:prstGeom prst="rect">
              <a:avLst/>
            </a:prstGeom>
            <a:solidFill>
              <a:srgbClr val="B3B3B3">
                <a:alpha val="85098"/>
              </a:srgbClr>
            </a:solidFill>
          </p:spPr>
          <p:txBody>
            <a:bodyPr/>
            <a:lstStyle/>
            <a:p/>
          </p:txBody>
        </p:sp>
        <p:sp>
          <p:nvSpPr>
            <p:cNvPr id="56" name="rc56"/>
            <p:cNvSpPr/>
            <p:nvPr/>
          </p:nvSpPr>
          <p:spPr>
            <a:xfrm>
              <a:off x="2375052" y="3291525"/>
              <a:ext cx="239399" cy="406265"/>
            </a:xfrm>
            <a:prstGeom prst="rect">
              <a:avLst/>
            </a:prstGeom>
            <a:solidFill>
              <a:srgbClr val="B3B3B3">
                <a:alpha val="85098"/>
              </a:srgbClr>
            </a:solidFill>
          </p:spPr>
          <p:txBody>
            <a:bodyPr/>
            <a:lstStyle/>
            <a:p/>
          </p:txBody>
        </p:sp>
        <p:sp>
          <p:nvSpPr>
            <p:cNvPr id="57" name="rc57"/>
            <p:cNvSpPr/>
            <p:nvPr/>
          </p:nvSpPr>
          <p:spPr>
            <a:xfrm>
              <a:off x="2641052" y="3620167"/>
              <a:ext cx="239399" cy="185941"/>
            </a:xfrm>
            <a:prstGeom prst="rect">
              <a:avLst/>
            </a:prstGeom>
            <a:solidFill>
              <a:srgbClr val="B3B3B3">
                <a:alpha val="85098"/>
              </a:srgbClr>
            </a:solidFill>
          </p:spPr>
          <p:txBody>
            <a:bodyPr/>
            <a:lstStyle/>
            <a:p/>
          </p:txBody>
        </p:sp>
        <p:sp>
          <p:nvSpPr>
            <p:cNvPr id="58" name="rc58"/>
            <p:cNvSpPr/>
            <p:nvPr/>
          </p:nvSpPr>
          <p:spPr>
            <a:xfrm>
              <a:off x="2907052" y="3586756"/>
              <a:ext cx="239399" cy="198466"/>
            </a:xfrm>
            <a:prstGeom prst="rect">
              <a:avLst/>
            </a:prstGeom>
            <a:solidFill>
              <a:srgbClr val="B3B3B3">
                <a:alpha val="85098"/>
              </a:srgbClr>
            </a:solidFill>
          </p:spPr>
          <p:txBody>
            <a:bodyPr/>
            <a:lstStyle/>
            <a:p/>
          </p:txBody>
        </p:sp>
        <p:sp>
          <p:nvSpPr>
            <p:cNvPr id="59" name="rc59"/>
            <p:cNvSpPr/>
            <p:nvPr/>
          </p:nvSpPr>
          <p:spPr>
            <a:xfrm>
              <a:off x="3173051" y="3632951"/>
              <a:ext cx="239399" cy="207015"/>
            </a:xfrm>
            <a:prstGeom prst="rect">
              <a:avLst/>
            </a:prstGeom>
            <a:solidFill>
              <a:srgbClr val="B3B3B3">
                <a:alpha val="85098"/>
              </a:srgbClr>
            </a:solidFill>
          </p:spPr>
          <p:txBody>
            <a:bodyPr/>
            <a:lstStyle/>
            <a:p/>
          </p:txBody>
        </p:sp>
        <p:sp>
          <p:nvSpPr>
            <p:cNvPr id="60" name="rc60"/>
            <p:cNvSpPr/>
            <p:nvPr/>
          </p:nvSpPr>
          <p:spPr>
            <a:xfrm>
              <a:off x="3439051" y="3762174"/>
              <a:ext cx="239399" cy="141531"/>
            </a:xfrm>
            <a:prstGeom prst="rect">
              <a:avLst/>
            </a:prstGeom>
            <a:solidFill>
              <a:srgbClr val="B3B3B3">
                <a:alpha val="85098"/>
              </a:srgbClr>
            </a:solidFill>
          </p:spPr>
          <p:txBody>
            <a:bodyPr/>
            <a:lstStyle/>
            <a:p/>
          </p:txBody>
        </p:sp>
        <p:sp>
          <p:nvSpPr>
            <p:cNvPr id="61" name="rc61"/>
            <p:cNvSpPr/>
            <p:nvPr/>
          </p:nvSpPr>
          <p:spPr>
            <a:xfrm>
              <a:off x="3705050" y="3843805"/>
              <a:ext cx="239399" cy="128935"/>
            </a:xfrm>
            <a:prstGeom prst="rect">
              <a:avLst/>
            </a:prstGeom>
            <a:solidFill>
              <a:srgbClr val="B3B3B3">
                <a:alpha val="85098"/>
              </a:srgbClr>
            </a:solidFill>
          </p:spPr>
          <p:txBody>
            <a:bodyPr/>
            <a:lstStyle/>
            <a:p/>
          </p:txBody>
        </p:sp>
        <p:sp>
          <p:nvSpPr>
            <p:cNvPr id="62" name="rc62"/>
            <p:cNvSpPr/>
            <p:nvPr/>
          </p:nvSpPr>
          <p:spPr>
            <a:xfrm>
              <a:off x="3971050" y="3682459"/>
              <a:ext cx="239399" cy="144516"/>
            </a:xfrm>
            <a:prstGeom prst="rect">
              <a:avLst/>
            </a:prstGeom>
            <a:solidFill>
              <a:srgbClr val="B3B3B3">
                <a:alpha val="85098"/>
              </a:srgbClr>
            </a:solidFill>
          </p:spPr>
          <p:txBody>
            <a:bodyPr/>
            <a:lstStyle/>
            <a:p/>
          </p:txBody>
        </p:sp>
        <p:sp>
          <p:nvSpPr>
            <p:cNvPr id="63" name="rc63"/>
            <p:cNvSpPr/>
            <p:nvPr/>
          </p:nvSpPr>
          <p:spPr>
            <a:xfrm>
              <a:off x="4237050" y="3779381"/>
              <a:ext cx="239399" cy="131722"/>
            </a:xfrm>
            <a:prstGeom prst="rect">
              <a:avLst/>
            </a:prstGeom>
            <a:solidFill>
              <a:srgbClr val="B3B3B3">
                <a:alpha val="85098"/>
              </a:srgbClr>
            </a:solidFill>
          </p:spPr>
          <p:txBody>
            <a:bodyPr/>
            <a:lstStyle/>
            <a:p/>
          </p:txBody>
        </p:sp>
        <p:sp>
          <p:nvSpPr>
            <p:cNvPr id="64" name="rc64"/>
            <p:cNvSpPr/>
            <p:nvPr/>
          </p:nvSpPr>
          <p:spPr>
            <a:xfrm>
              <a:off x="4503049" y="3808380"/>
              <a:ext cx="239399" cy="169190"/>
            </a:xfrm>
            <a:prstGeom prst="rect">
              <a:avLst/>
            </a:prstGeom>
            <a:solidFill>
              <a:srgbClr val="B3B3B3">
                <a:alpha val="85098"/>
              </a:srgbClr>
            </a:solidFill>
          </p:spPr>
          <p:txBody>
            <a:bodyPr/>
            <a:lstStyle/>
            <a:p/>
          </p:txBody>
        </p:sp>
        <p:sp>
          <p:nvSpPr>
            <p:cNvPr id="65" name="rc65"/>
            <p:cNvSpPr/>
            <p:nvPr/>
          </p:nvSpPr>
          <p:spPr>
            <a:xfrm>
              <a:off x="4769049" y="3811275"/>
              <a:ext cx="239399" cy="167593"/>
            </a:xfrm>
            <a:prstGeom prst="rect">
              <a:avLst/>
            </a:prstGeom>
            <a:solidFill>
              <a:srgbClr val="B3B3B3">
                <a:alpha val="85098"/>
              </a:srgbClr>
            </a:solidFill>
          </p:spPr>
          <p:txBody>
            <a:bodyPr/>
            <a:lstStyle/>
            <a:p/>
          </p:txBody>
        </p:sp>
        <p:sp>
          <p:nvSpPr>
            <p:cNvPr id="66" name="rc66"/>
            <p:cNvSpPr/>
            <p:nvPr/>
          </p:nvSpPr>
          <p:spPr>
            <a:xfrm>
              <a:off x="5035049" y="3556389"/>
              <a:ext cx="239399" cy="166364"/>
            </a:xfrm>
            <a:prstGeom prst="rect">
              <a:avLst/>
            </a:prstGeom>
            <a:solidFill>
              <a:srgbClr val="B3B3B3">
                <a:alpha val="85098"/>
              </a:srgbClr>
            </a:solidFill>
          </p:spPr>
          <p:txBody>
            <a:bodyPr/>
            <a:lstStyle/>
            <a:p/>
          </p:txBody>
        </p:sp>
        <p:sp>
          <p:nvSpPr>
            <p:cNvPr id="67" name="rc67"/>
            <p:cNvSpPr/>
            <p:nvPr/>
          </p:nvSpPr>
          <p:spPr>
            <a:xfrm>
              <a:off x="5301048" y="3588709"/>
              <a:ext cx="239399" cy="180784"/>
            </a:xfrm>
            <a:prstGeom prst="rect">
              <a:avLst/>
            </a:prstGeom>
            <a:solidFill>
              <a:srgbClr val="B3B3B3">
                <a:alpha val="85098"/>
              </a:srgbClr>
            </a:solidFill>
          </p:spPr>
          <p:txBody>
            <a:bodyPr/>
            <a:lstStyle/>
            <a:p/>
          </p:txBody>
        </p:sp>
        <p:sp>
          <p:nvSpPr>
            <p:cNvPr id="68" name="rc68"/>
            <p:cNvSpPr/>
            <p:nvPr/>
          </p:nvSpPr>
          <p:spPr>
            <a:xfrm>
              <a:off x="5567048" y="3705278"/>
              <a:ext cx="239399" cy="152122"/>
            </a:xfrm>
            <a:prstGeom prst="rect">
              <a:avLst/>
            </a:prstGeom>
            <a:solidFill>
              <a:srgbClr val="B3B3B3">
                <a:alpha val="85098"/>
              </a:srgbClr>
            </a:solidFill>
          </p:spPr>
          <p:txBody>
            <a:bodyPr/>
            <a:lstStyle/>
            <a:p/>
          </p:txBody>
        </p:sp>
        <p:sp>
          <p:nvSpPr>
            <p:cNvPr id="69" name="rc69"/>
            <p:cNvSpPr/>
            <p:nvPr/>
          </p:nvSpPr>
          <p:spPr>
            <a:xfrm>
              <a:off x="5833047" y="3810492"/>
              <a:ext cx="239399" cy="137474"/>
            </a:xfrm>
            <a:prstGeom prst="rect">
              <a:avLst/>
            </a:prstGeom>
            <a:solidFill>
              <a:srgbClr val="B3B3B3">
                <a:alpha val="85098"/>
              </a:srgbClr>
            </a:solidFill>
          </p:spPr>
          <p:txBody>
            <a:bodyPr/>
            <a:lstStyle/>
            <a:p/>
          </p:txBody>
        </p:sp>
        <p:sp>
          <p:nvSpPr>
            <p:cNvPr id="70" name="rc70"/>
            <p:cNvSpPr/>
            <p:nvPr/>
          </p:nvSpPr>
          <p:spPr>
            <a:xfrm>
              <a:off x="6099047" y="3823593"/>
              <a:ext cx="239399" cy="153898"/>
            </a:xfrm>
            <a:prstGeom prst="rect">
              <a:avLst/>
            </a:prstGeom>
            <a:solidFill>
              <a:srgbClr val="B3B3B3">
                <a:alpha val="85098"/>
              </a:srgbClr>
            </a:solidFill>
          </p:spPr>
          <p:txBody>
            <a:bodyPr/>
            <a:lstStyle/>
            <a:p/>
          </p:txBody>
        </p:sp>
        <p:sp>
          <p:nvSpPr>
            <p:cNvPr id="71" name="rc71"/>
            <p:cNvSpPr/>
            <p:nvPr/>
          </p:nvSpPr>
          <p:spPr>
            <a:xfrm>
              <a:off x="6365047" y="3667632"/>
              <a:ext cx="239399" cy="231908"/>
            </a:xfrm>
            <a:prstGeom prst="rect">
              <a:avLst/>
            </a:prstGeom>
            <a:solidFill>
              <a:srgbClr val="B3B3B3">
                <a:alpha val="85098"/>
              </a:srgbClr>
            </a:solidFill>
          </p:spPr>
          <p:txBody>
            <a:bodyPr/>
            <a:lstStyle/>
            <a:p/>
          </p:txBody>
        </p:sp>
        <p:sp>
          <p:nvSpPr>
            <p:cNvPr id="72" name="rc72"/>
            <p:cNvSpPr/>
            <p:nvPr/>
          </p:nvSpPr>
          <p:spPr>
            <a:xfrm>
              <a:off x="6631046" y="3587261"/>
              <a:ext cx="239399" cy="248817"/>
            </a:xfrm>
            <a:prstGeom prst="rect">
              <a:avLst/>
            </a:prstGeom>
            <a:solidFill>
              <a:srgbClr val="B3B3B3">
                <a:alpha val="85098"/>
              </a:srgbClr>
            </a:solidFill>
          </p:spPr>
          <p:txBody>
            <a:bodyPr/>
            <a:lstStyle/>
            <a:p/>
          </p:txBody>
        </p:sp>
        <p:sp>
          <p:nvSpPr>
            <p:cNvPr id="73" name="rc73"/>
            <p:cNvSpPr/>
            <p:nvPr/>
          </p:nvSpPr>
          <p:spPr>
            <a:xfrm>
              <a:off x="6897046" y="3597972"/>
              <a:ext cx="239399" cy="219769"/>
            </a:xfrm>
            <a:prstGeom prst="rect">
              <a:avLst/>
            </a:prstGeom>
            <a:solidFill>
              <a:srgbClr val="B3B3B3">
                <a:alpha val="85098"/>
              </a:srgbClr>
            </a:solidFill>
          </p:spPr>
          <p:txBody>
            <a:bodyPr/>
            <a:lstStyle/>
            <a:p/>
          </p:txBody>
        </p:sp>
        <p:sp>
          <p:nvSpPr>
            <p:cNvPr id="74" name="rc74"/>
            <p:cNvSpPr/>
            <p:nvPr/>
          </p:nvSpPr>
          <p:spPr>
            <a:xfrm>
              <a:off x="7163045" y="3782495"/>
              <a:ext cx="239399" cy="222337"/>
            </a:xfrm>
            <a:prstGeom prst="rect">
              <a:avLst/>
            </a:prstGeom>
            <a:solidFill>
              <a:srgbClr val="B3B3B3">
                <a:alpha val="85098"/>
              </a:srgbClr>
            </a:solidFill>
          </p:spPr>
          <p:txBody>
            <a:bodyPr/>
            <a:lstStyle/>
            <a:p/>
          </p:txBody>
        </p:sp>
        <p:sp>
          <p:nvSpPr>
            <p:cNvPr id="75" name="rc75"/>
            <p:cNvSpPr/>
            <p:nvPr/>
          </p:nvSpPr>
          <p:spPr>
            <a:xfrm>
              <a:off x="7429045" y="3841801"/>
              <a:ext cx="239399" cy="129035"/>
            </a:xfrm>
            <a:prstGeom prst="rect">
              <a:avLst/>
            </a:prstGeom>
            <a:solidFill>
              <a:srgbClr val="B3B3B3">
                <a:alpha val="85098"/>
              </a:srgbClr>
            </a:solidFill>
          </p:spPr>
          <p:txBody>
            <a:bodyPr/>
            <a:lstStyle/>
            <a:p/>
          </p:txBody>
        </p:sp>
        <p:sp>
          <p:nvSpPr>
            <p:cNvPr id="76" name="rc76"/>
            <p:cNvSpPr/>
            <p:nvPr/>
          </p:nvSpPr>
          <p:spPr>
            <a:xfrm>
              <a:off x="7695045" y="3839133"/>
              <a:ext cx="239399" cy="130284"/>
            </a:xfrm>
            <a:prstGeom prst="rect">
              <a:avLst/>
            </a:prstGeom>
            <a:solidFill>
              <a:srgbClr val="B3B3B3">
                <a:alpha val="85098"/>
              </a:srgbClr>
            </a:solidFill>
          </p:spPr>
          <p:txBody>
            <a:bodyPr/>
            <a:lstStyle/>
            <a:p/>
          </p:txBody>
        </p:sp>
        <p:sp>
          <p:nvSpPr>
            <p:cNvPr id="77" name="rc77"/>
            <p:cNvSpPr/>
            <p:nvPr/>
          </p:nvSpPr>
          <p:spPr>
            <a:xfrm>
              <a:off x="7961044" y="3836029"/>
              <a:ext cx="239399" cy="131752"/>
            </a:xfrm>
            <a:prstGeom prst="rect">
              <a:avLst/>
            </a:prstGeom>
            <a:solidFill>
              <a:srgbClr val="B3B3B3">
                <a:alpha val="85098"/>
              </a:srgbClr>
            </a:solidFill>
          </p:spPr>
          <p:txBody>
            <a:bodyPr/>
            <a:lstStyle/>
            <a:p/>
          </p:txBody>
        </p:sp>
        <p:sp>
          <p:nvSpPr>
            <p:cNvPr id="78" name="pl78"/>
            <p:cNvSpPr/>
            <p:nvPr/>
          </p:nvSpPr>
          <p:spPr>
            <a:xfrm>
              <a:off x="1430754" y="2199099"/>
              <a:ext cx="6649990" cy="577130"/>
            </a:xfrm>
            <a:custGeom>
              <a:avLst/>
              <a:pathLst>
                <a:path w="6649990" h="577130">
                  <a:moveTo>
                    <a:pt x="0" y="267953"/>
                  </a:moveTo>
                  <a:lnTo>
                    <a:pt x="265999" y="350400"/>
                  </a:lnTo>
                  <a:lnTo>
                    <a:pt x="531999" y="412236"/>
                  </a:lnTo>
                  <a:lnTo>
                    <a:pt x="797998" y="494683"/>
                  </a:lnTo>
                  <a:lnTo>
                    <a:pt x="1063998" y="577130"/>
                  </a:lnTo>
                  <a:lnTo>
                    <a:pt x="1329998" y="371012"/>
                  </a:lnTo>
                  <a:lnTo>
                    <a:pt x="1595997" y="371012"/>
                  </a:lnTo>
                  <a:lnTo>
                    <a:pt x="1861997" y="267953"/>
                  </a:lnTo>
                  <a:lnTo>
                    <a:pt x="2127996" y="164894"/>
                  </a:lnTo>
                  <a:lnTo>
                    <a:pt x="2393996" y="61835"/>
                  </a:lnTo>
                  <a:lnTo>
                    <a:pt x="2659996" y="267953"/>
                  </a:lnTo>
                  <a:lnTo>
                    <a:pt x="2925995" y="144282"/>
                  </a:lnTo>
                  <a:lnTo>
                    <a:pt x="3191995" y="41223"/>
                  </a:lnTo>
                  <a:lnTo>
                    <a:pt x="3457995" y="41223"/>
                  </a:lnTo>
                  <a:lnTo>
                    <a:pt x="3723994" y="391624"/>
                  </a:lnTo>
                  <a:lnTo>
                    <a:pt x="3989994" y="329788"/>
                  </a:lnTo>
                  <a:lnTo>
                    <a:pt x="4255993" y="206118"/>
                  </a:lnTo>
                  <a:lnTo>
                    <a:pt x="4521993" y="82447"/>
                  </a:lnTo>
                  <a:lnTo>
                    <a:pt x="4787993" y="41223"/>
                  </a:lnTo>
                  <a:lnTo>
                    <a:pt x="5053992" y="144282"/>
                  </a:lnTo>
                  <a:lnTo>
                    <a:pt x="5319992" y="226729"/>
                  </a:lnTo>
                  <a:lnTo>
                    <a:pt x="5585991" y="247341"/>
                  </a:lnTo>
                  <a:lnTo>
                    <a:pt x="5851991" y="0"/>
                  </a:lnTo>
                  <a:lnTo>
                    <a:pt x="6117991" y="41223"/>
                  </a:lnTo>
                  <a:lnTo>
                    <a:pt x="6383990" y="41223"/>
                  </a:lnTo>
                  <a:lnTo>
                    <a:pt x="6649990" y="41223"/>
                  </a:lnTo>
                </a:path>
              </a:pathLst>
            </a:custGeom>
            <a:ln w="27101" cap="flat">
              <a:solidFill>
                <a:srgbClr val="0058AB">
                  <a:alpha val="100000"/>
                </a:srgbClr>
              </a:solidFill>
              <a:prstDash val="solid"/>
              <a:round/>
            </a:ln>
          </p:spPr>
          <p:txBody>
            <a:bodyPr/>
            <a:lstStyle/>
            <a:p/>
          </p:txBody>
        </p:sp>
        <p:sp>
          <p:nvSpPr>
            <p:cNvPr id="79" name="pl79"/>
            <p:cNvSpPr/>
            <p:nvPr/>
          </p:nvSpPr>
          <p:spPr>
            <a:xfrm>
              <a:off x="1430754" y="2405217"/>
              <a:ext cx="6649990" cy="1071813"/>
            </a:xfrm>
            <a:custGeom>
              <a:avLst/>
              <a:pathLst>
                <a:path w="6649990" h="1071813">
                  <a:moveTo>
                    <a:pt x="0" y="721413"/>
                  </a:moveTo>
                  <a:lnTo>
                    <a:pt x="265999" y="803860"/>
                  </a:lnTo>
                  <a:lnTo>
                    <a:pt x="531999" y="906919"/>
                  </a:lnTo>
                  <a:lnTo>
                    <a:pt x="797998" y="989366"/>
                  </a:lnTo>
                  <a:lnTo>
                    <a:pt x="1063998" y="1071813"/>
                  </a:lnTo>
                  <a:lnTo>
                    <a:pt x="1329998" y="474071"/>
                  </a:lnTo>
                  <a:lnTo>
                    <a:pt x="1595997" y="474071"/>
                  </a:lnTo>
                  <a:lnTo>
                    <a:pt x="1861997" y="371012"/>
                  </a:lnTo>
                  <a:lnTo>
                    <a:pt x="2127996" y="164894"/>
                  </a:lnTo>
                  <a:lnTo>
                    <a:pt x="2393996" y="41223"/>
                  </a:lnTo>
                  <a:lnTo>
                    <a:pt x="2659996" y="267953"/>
                  </a:lnTo>
                  <a:lnTo>
                    <a:pt x="2925995" y="123670"/>
                  </a:lnTo>
                  <a:lnTo>
                    <a:pt x="3191995" y="61835"/>
                  </a:lnTo>
                  <a:lnTo>
                    <a:pt x="3457995" y="61835"/>
                  </a:lnTo>
                  <a:lnTo>
                    <a:pt x="3723994" y="412236"/>
                  </a:lnTo>
                  <a:lnTo>
                    <a:pt x="3989994" y="371012"/>
                  </a:lnTo>
                  <a:lnTo>
                    <a:pt x="4255993" y="206118"/>
                  </a:lnTo>
                  <a:lnTo>
                    <a:pt x="4521993" y="61835"/>
                  </a:lnTo>
                  <a:lnTo>
                    <a:pt x="4787993" y="41223"/>
                  </a:lnTo>
                  <a:lnTo>
                    <a:pt x="5053992" y="247341"/>
                  </a:lnTo>
                  <a:lnTo>
                    <a:pt x="5319992" y="350400"/>
                  </a:lnTo>
                  <a:lnTo>
                    <a:pt x="5585991" y="329788"/>
                  </a:lnTo>
                  <a:lnTo>
                    <a:pt x="5851991" y="82447"/>
                  </a:lnTo>
                  <a:lnTo>
                    <a:pt x="6117991" y="0"/>
                  </a:lnTo>
                  <a:lnTo>
                    <a:pt x="6383990" y="0"/>
                  </a:lnTo>
                  <a:lnTo>
                    <a:pt x="6649990" y="0"/>
                  </a:lnTo>
                </a:path>
              </a:pathLst>
            </a:custGeom>
            <a:ln w="27101" cap="flat">
              <a:solidFill>
                <a:srgbClr val="F26A21">
                  <a:alpha val="100000"/>
                </a:srgbClr>
              </a:solidFill>
              <a:prstDash val="solid"/>
              <a:round/>
            </a:ln>
          </p:spPr>
          <p:txBody>
            <a:bodyPr/>
            <a:lstStyle/>
            <a:p/>
          </p:txBody>
        </p:sp>
        <p:sp>
          <p:nvSpPr>
            <p:cNvPr id="80" name="tx80"/>
            <p:cNvSpPr/>
            <p:nvPr/>
          </p:nvSpPr>
          <p:spPr>
            <a:xfrm>
              <a:off x="137046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2700462"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4030460"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5360458"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424457"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6690456"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6956456"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7222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488455"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7754455"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0" name="tx90"/>
            <p:cNvSpPr/>
            <p:nvPr/>
          </p:nvSpPr>
          <p:spPr>
            <a:xfrm>
              <a:off x="802045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1" name="tx91"/>
            <p:cNvSpPr/>
            <p:nvPr/>
          </p:nvSpPr>
          <p:spPr>
            <a:xfrm>
              <a:off x="1370464"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92" name="tx92"/>
            <p:cNvSpPr/>
            <p:nvPr/>
          </p:nvSpPr>
          <p:spPr>
            <a:xfrm>
              <a:off x="2700462"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3" name="tx93"/>
            <p:cNvSpPr/>
            <p:nvPr/>
          </p:nvSpPr>
          <p:spPr>
            <a:xfrm>
              <a:off x="403046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4" name="tx94"/>
            <p:cNvSpPr/>
            <p:nvPr/>
          </p:nvSpPr>
          <p:spPr>
            <a:xfrm>
              <a:off x="5360458"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5" name="tx95"/>
            <p:cNvSpPr/>
            <p:nvPr/>
          </p:nvSpPr>
          <p:spPr>
            <a:xfrm>
              <a:off x="6424457"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6" name="tx96"/>
            <p:cNvSpPr/>
            <p:nvPr/>
          </p:nvSpPr>
          <p:spPr>
            <a:xfrm>
              <a:off x="6690456"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97" name="tx97"/>
            <p:cNvSpPr/>
            <p:nvPr/>
          </p:nvSpPr>
          <p:spPr>
            <a:xfrm>
              <a:off x="6956456"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8" name="tx98"/>
            <p:cNvSpPr/>
            <p:nvPr/>
          </p:nvSpPr>
          <p:spPr>
            <a:xfrm>
              <a:off x="7222456"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9" name="tx99"/>
            <p:cNvSpPr/>
            <p:nvPr/>
          </p:nvSpPr>
          <p:spPr>
            <a:xfrm>
              <a:off x="748845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0" name="tx100"/>
            <p:cNvSpPr/>
            <p:nvPr/>
          </p:nvSpPr>
          <p:spPr>
            <a:xfrm>
              <a:off x="7754455"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1" name="tx101"/>
            <p:cNvSpPr/>
            <p:nvPr/>
          </p:nvSpPr>
          <p:spPr>
            <a:xfrm>
              <a:off x="802045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2" name="tx102"/>
            <p:cNvSpPr/>
            <p:nvPr/>
          </p:nvSpPr>
          <p:spPr>
            <a:xfrm>
              <a:off x="1370464" y="39612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3" name="tx103"/>
            <p:cNvSpPr/>
            <p:nvPr/>
          </p:nvSpPr>
          <p:spPr>
            <a:xfrm>
              <a:off x="2655258" y="39205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31.2</a:t>
              </a:r>
            </a:p>
          </p:txBody>
        </p:sp>
        <p:sp>
          <p:nvSpPr>
            <p:cNvPr id="104" name="tx104"/>
            <p:cNvSpPr/>
            <p:nvPr/>
          </p:nvSpPr>
          <p:spPr>
            <a:xfrm>
              <a:off x="3985256" y="39310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105" name="tx105"/>
            <p:cNvSpPr/>
            <p:nvPr/>
          </p:nvSpPr>
          <p:spPr>
            <a:xfrm>
              <a:off x="5315254" y="390225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06" name="tx106"/>
            <p:cNvSpPr/>
            <p:nvPr/>
          </p:nvSpPr>
          <p:spPr>
            <a:xfrm>
              <a:off x="6379253" y="39673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07" name="tx107"/>
            <p:cNvSpPr/>
            <p:nvPr/>
          </p:nvSpPr>
          <p:spPr>
            <a:xfrm>
              <a:off x="6645252" y="39355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108" name="tx108"/>
            <p:cNvSpPr/>
            <p:nvPr/>
          </p:nvSpPr>
          <p:spPr>
            <a:xfrm>
              <a:off x="6911252" y="392637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a:t>
              </a:r>
            </a:p>
          </p:txBody>
        </p:sp>
        <p:sp>
          <p:nvSpPr>
            <p:cNvPr id="109" name="tx109"/>
            <p:cNvSpPr/>
            <p:nvPr/>
          </p:nvSpPr>
          <p:spPr>
            <a:xfrm>
              <a:off x="7177252" y="402129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0" name="tx110"/>
            <p:cNvSpPr/>
            <p:nvPr/>
          </p:nvSpPr>
          <p:spPr>
            <a:xfrm>
              <a:off x="7443251" y="40029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11" name="tx111"/>
            <p:cNvSpPr/>
            <p:nvPr/>
          </p:nvSpPr>
          <p:spPr>
            <a:xfrm>
              <a:off x="7709251" y="40022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12" name="tx112"/>
            <p:cNvSpPr/>
            <p:nvPr/>
          </p:nvSpPr>
          <p:spPr>
            <a:xfrm>
              <a:off x="7975250" y="40014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13" name="tx113"/>
            <p:cNvSpPr/>
            <p:nvPr/>
          </p:nvSpPr>
          <p:spPr>
            <a:xfrm>
              <a:off x="1325260" y="366408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36.9</a:t>
              </a:r>
            </a:p>
          </p:txBody>
        </p:sp>
        <p:sp>
          <p:nvSpPr>
            <p:cNvPr id="114" name="tx114"/>
            <p:cNvSpPr/>
            <p:nvPr/>
          </p:nvSpPr>
          <p:spPr>
            <a:xfrm>
              <a:off x="2655258" y="36726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15" name="tx115"/>
            <p:cNvSpPr/>
            <p:nvPr/>
          </p:nvSpPr>
          <p:spPr>
            <a:xfrm>
              <a:off x="3985256" y="37142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16" name="tx116"/>
            <p:cNvSpPr/>
            <p:nvPr/>
          </p:nvSpPr>
          <p:spPr>
            <a:xfrm>
              <a:off x="5315254" y="36386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17" name="tx117"/>
            <p:cNvSpPr/>
            <p:nvPr/>
          </p:nvSpPr>
          <p:spPr>
            <a:xfrm>
              <a:off x="6379253" y="374309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18" name="tx118"/>
            <p:cNvSpPr/>
            <p:nvPr/>
          </p:nvSpPr>
          <p:spPr>
            <a:xfrm>
              <a:off x="6645252" y="36712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119" name="tx119"/>
            <p:cNvSpPr/>
            <p:nvPr/>
          </p:nvSpPr>
          <p:spPr>
            <a:xfrm>
              <a:off x="6911252" y="366874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20" name="tx120"/>
            <p:cNvSpPr/>
            <p:nvPr/>
          </p:nvSpPr>
          <p:spPr>
            <a:xfrm>
              <a:off x="7177252" y="385454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21" name="tx121"/>
            <p:cNvSpPr/>
            <p:nvPr/>
          </p:nvSpPr>
          <p:spPr>
            <a:xfrm>
              <a:off x="7488455" y="38658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22" name="tx122"/>
            <p:cNvSpPr/>
            <p:nvPr/>
          </p:nvSpPr>
          <p:spPr>
            <a:xfrm>
              <a:off x="7709251" y="38637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23" name="tx123"/>
            <p:cNvSpPr/>
            <p:nvPr/>
          </p:nvSpPr>
          <p:spPr>
            <a:xfrm>
              <a:off x="7975250" y="386141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124" name="tx124"/>
            <p:cNvSpPr/>
            <p:nvPr/>
          </p:nvSpPr>
          <p:spPr>
            <a:xfrm>
              <a:off x="1325260" y="34036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59.9</a:t>
              </a:r>
            </a:p>
          </p:txBody>
        </p:sp>
        <p:sp>
          <p:nvSpPr>
            <p:cNvPr id="125" name="tx125"/>
            <p:cNvSpPr/>
            <p:nvPr/>
          </p:nvSpPr>
          <p:spPr>
            <a:xfrm>
              <a:off x="2700462" y="35021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126" name="tx126"/>
            <p:cNvSpPr/>
            <p:nvPr/>
          </p:nvSpPr>
          <p:spPr>
            <a:xfrm>
              <a:off x="3985256" y="35643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43.7</a:t>
              </a:r>
            </a:p>
          </p:txBody>
        </p:sp>
        <p:sp>
          <p:nvSpPr>
            <p:cNvPr id="127" name="tx127"/>
            <p:cNvSpPr/>
            <p:nvPr/>
          </p:nvSpPr>
          <p:spPr>
            <a:xfrm>
              <a:off x="5315254" y="34706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53.2</a:t>
              </a:r>
            </a:p>
          </p:txBody>
        </p:sp>
        <p:sp>
          <p:nvSpPr>
            <p:cNvPr id="128" name="tx128"/>
            <p:cNvSpPr/>
            <p:nvPr/>
          </p:nvSpPr>
          <p:spPr>
            <a:xfrm>
              <a:off x="6379253" y="35495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45.2</a:t>
              </a:r>
            </a:p>
          </p:txBody>
        </p:sp>
        <p:sp>
          <p:nvSpPr>
            <p:cNvPr id="129" name="tx129"/>
            <p:cNvSpPr/>
            <p:nvPr/>
          </p:nvSpPr>
          <p:spPr>
            <a:xfrm>
              <a:off x="6645252" y="34691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53.3</a:t>
              </a:r>
            </a:p>
          </p:txBody>
        </p:sp>
        <p:sp>
          <p:nvSpPr>
            <p:cNvPr id="130" name="tx130"/>
            <p:cNvSpPr/>
            <p:nvPr/>
          </p:nvSpPr>
          <p:spPr>
            <a:xfrm>
              <a:off x="6911252" y="34799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52.2</a:t>
              </a:r>
            </a:p>
          </p:txBody>
        </p:sp>
        <p:sp>
          <p:nvSpPr>
            <p:cNvPr id="131" name="tx131"/>
            <p:cNvSpPr/>
            <p:nvPr/>
          </p:nvSpPr>
          <p:spPr>
            <a:xfrm>
              <a:off x="7177252" y="36644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33.6</a:t>
              </a:r>
            </a:p>
          </p:txBody>
        </p:sp>
        <p:sp>
          <p:nvSpPr>
            <p:cNvPr id="132" name="tx132"/>
            <p:cNvSpPr/>
            <p:nvPr/>
          </p:nvSpPr>
          <p:spPr>
            <a:xfrm>
              <a:off x="7443251" y="37237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33" name="tx133"/>
            <p:cNvSpPr/>
            <p:nvPr/>
          </p:nvSpPr>
          <p:spPr>
            <a:xfrm>
              <a:off x="7709251" y="37210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27.9</a:t>
              </a:r>
            </a:p>
          </p:txBody>
        </p:sp>
        <p:sp>
          <p:nvSpPr>
            <p:cNvPr id="134" name="tx134"/>
            <p:cNvSpPr/>
            <p:nvPr/>
          </p:nvSpPr>
          <p:spPr>
            <a:xfrm>
              <a:off x="7975250" y="371799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28.2</a:t>
              </a:r>
            </a:p>
          </p:txBody>
        </p:sp>
        <p:sp>
          <p:nvSpPr>
            <p:cNvPr id="135" name="tx135"/>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6" name="tx136"/>
            <p:cNvSpPr/>
            <p:nvPr/>
          </p:nvSpPr>
          <p:spPr>
            <a:xfrm>
              <a:off x="655386" y="35680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7" name="tx137"/>
            <p:cNvSpPr/>
            <p:nvPr/>
          </p:nvSpPr>
          <p:spPr>
            <a:xfrm>
              <a:off x="577692" y="30721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8" name="tx138"/>
            <p:cNvSpPr/>
            <p:nvPr/>
          </p:nvSpPr>
          <p:spPr>
            <a:xfrm>
              <a:off x="577692" y="257627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9" name="tx139"/>
            <p:cNvSpPr/>
            <p:nvPr/>
          </p:nvSpPr>
          <p:spPr>
            <a:xfrm>
              <a:off x="577692" y="208040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0" name="tx140"/>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2" name="tx142"/>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4" name="tx144"/>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7" name="tx147"/>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8" name="tx148"/>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9" name="tx149"/>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1" name="tx151"/>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2" name="tx152"/>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3" name="tx153"/>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6" name="tx156"/>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8" name="pl158"/>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9" name="pl159"/>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60" name="tx160"/>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1" name="tx161"/>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2" name="rc162"/>
            <p:cNvSpPr/>
            <p:nvPr/>
          </p:nvSpPr>
          <p:spPr>
            <a:xfrm>
              <a:off x="4670912" y="4979579"/>
              <a:ext cx="201456" cy="201456"/>
            </a:xfrm>
            <a:prstGeom prst="rect">
              <a:avLst/>
            </a:prstGeom>
            <a:solidFill>
              <a:srgbClr val="B3B3B3">
                <a:alpha val="85098"/>
              </a:srgbClr>
            </a:solidFill>
          </p:spPr>
          <p:txBody>
            <a:bodyPr/>
            <a:lstStyle/>
            <a:p/>
          </p:txBody>
        </p:sp>
        <p:sp>
          <p:nvSpPr>
            <p:cNvPr id="163" name="rc163"/>
            <p:cNvSpPr/>
            <p:nvPr/>
          </p:nvSpPr>
          <p:spPr>
            <a:xfrm>
              <a:off x="5573066" y="4979579"/>
              <a:ext cx="201456" cy="201456"/>
            </a:xfrm>
            <a:prstGeom prst="rect">
              <a:avLst/>
            </a:prstGeom>
            <a:solidFill>
              <a:srgbClr val="1CABE2">
                <a:alpha val="85098"/>
              </a:srgbClr>
            </a:solidFill>
          </p:spPr>
          <p:txBody>
            <a:bodyPr/>
            <a:lstStyle/>
            <a:p/>
          </p:txBody>
        </p:sp>
        <p:sp>
          <p:nvSpPr>
            <p:cNvPr id="164" name="tx164"/>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5" name="tx165"/>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7" name="tx167"/>
            <p:cNvSpPr/>
            <p:nvPr/>
          </p:nvSpPr>
          <p:spPr>
            <a:xfrm>
              <a:off x="966584" y="1594448"/>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2000-2025</a:t>
              </a:r>
            </a:p>
          </p:txBody>
        </p:sp>
        <p:sp>
          <p:nvSpPr>
            <p:cNvPr id="168" name="pl168"/>
            <p:cNvSpPr/>
            <p:nvPr/>
          </p:nvSpPr>
          <p:spPr>
            <a:xfrm>
              <a:off x="20729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359685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51207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664457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81684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5" name="pl175"/>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6" name="pl176"/>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283491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435878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88264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740651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81" name="rc181"/>
            <p:cNvSpPr/>
            <p:nvPr/>
          </p:nvSpPr>
          <p:spPr>
            <a:xfrm>
              <a:off x="1311054" y="5726143"/>
              <a:ext cx="3325986" cy="119033"/>
            </a:xfrm>
            <a:prstGeom prst="rect">
              <a:avLst/>
            </a:prstGeom>
            <a:solidFill>
              <a:srgbClr val="1CABE2">
                <a:alpha val="85098"/>
              </a:srgbClr>
            </a:solidFill>
          </p:spPr>
          <p:txBody>
            <a:bodyPr/>
            <a:lstStyle/>
            <a:p/>
          </p:txBody>
        </p:sp>
        <p:sp>
          <p:nvSpPr>
            <p:cNvPr id="182" name="rc182"/>
            <p:cNvSpPr/>
            <p:nvPr/>
          </p:nvSpPr>
          <p:spPr>
            <a:xfrm>
              <a:off x="1311054" y="5577352"/>
              <a:ext cx="2252271" cy="119033"/>
            </a:xfrm>
            <a:prstGeom prst="rect">
              <a:avLst/>
            </a:prstGeom>
            <a:solidFill>
              <a:srgbClr val="1CABE2">
                <a:alpha val="85098"/>
              </a:srgbClr>
            </a:solidFill>
          </p:spPr>
          <p:txBody>
            <a:bodyPr/>
            <a:lstStyle/>
            <a:p/>
          </p:txBody>
        </p:sp>
        <p:sp>
          <p:nvSpPr>
            <p:cNvPr id="183" name="rc183"/>
            <p:cNvSpPr/>
            <p:nvPr/>
          </p:nvSpPr>
          <p:spPr>
            <a:xfrm>
              <a:off x="1311054" y="5428560"/>
              <a:ext cx="2277415" cy="119033"/>
            </a:xfrm>
            <a:prstGeom prst="rect">
              <a:avLst/>
            </a:prstGeom>
            <a:solidFill>
              <a:srgbClr val="1CABE2">
                <a:alpha val="85098"/>
              </a:srgbClr>
            </a:solidFill>
          </p:spPr>
          <p:txBody>
            <a:bodyPr/>
            <a:lstStyle/>
            <a:p/>
          </p:txBody>
        </p:sp>
        <p:sp>
          <p:nvSpPr>
            <p:cNvPr id="184" name="rc184"/>
            <p:cNvSpPr/>
            <p:nvPr/>
          </p:nvSpPr>
          <p:spPr>
            <a:xfrm>
              <a:off x="4637040" y="5726143"/>
              <a:ext cx="3563404" cy="119033"/>
            </a:xfrm>
            <a:prstGeom prst="rect">
              <a:avLst/>
            </a:prstGeom>
            <a:solidFill>
              <a:srgbClr val="B3B3B3">
                <a:alpha val="85098"/>
              </a:srgbClr>
            </a:solidFill>
          </p:spPr>
          <p:txBody>
            <a:bodyPr/>
            <a:lstStyle/>
            <a:p/>
          </p:txBody>
        </p:sp>
        <p:sp>
          <p:nvSpPr>
            <p:cNvPr id="185" name="rc185"/>
            <p:cNvSpPr/>
            <p:nvPr/>
          </p:nvSpPr>
          <p:spPr>
            <a:xfrm>
              <a:off x="3563325" y="5577352"/>
              <a:ext cx="2001900" cy="119033"/>
            </a:xfrm>
            <a:prstGeom prst="rect">
              <a:avLst/>
            </a:prstGeom>
            <a:solidFill>
              <a:srgbClr val="B3B3B3">
                <a:alpha val="85098"/>
              </a:srgbClr>
            </a:solidFill>
          </p:spPr>
          <p:txBody>
            <a:bodyPr/>
            <a:lstStyle/>
            <a:p/>
          </p:txBody>
        </p:sp>
        <p:sp>
          <p:nvSpPr>
            <p:cNvPr id="186" name="rc186"/>
            <p:cNvSpPr/>
            <p:nvPr/>
          </p:nvSpPr>
          <p:spPr>
            <a:xfrm>
              <a:off x="3588469" y="5428560"/>
              <a:ext cx="2024453" cy="119033"/>
            </a:xfrm>
            <a:prstGeom prst="rect">
              <a:avLst/>
            </a:prstGeom>
            <a:solidFill>
              <a:srgbClr val="B3B3B3">
                <a:alpha val="85098"/>
              </a:srgbClr>
            </a:solidFill>
          </p:spPr>
          <p:txBody>
            <a:bodyPr/>
            <a:lstStyle/>
            <a:p/>
          </p:txBody>
        </p:sp>
        <p:sp>
          <p:nvSpPr>
            <p:cNvPr id="187" name="tx187"/>
            <p:cNvSpPr/>
            <p:nvPr/>
          </p:nvSpPr>
          <p:spPr>
            <a:xfrm>
              <a:off x="831297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a:t>
              </a:r>
            </a:p>
          </p:txBody>
        </p:sp>
        <p:sp>
          <p:nvSpPr>
            <p:cNvPr id="188" name="tx188"/>
            <p:cNvSpPr/>
            <p:nvPr/>
          </p:nvSpPr>
          <p:spPr>
            <a:xfrm>
              <a:off x="567775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27.9</a:t>
              </a:r>
            </a:p>
          </p:txBody>
        </p:sp>
        <p:sp>
          <p:nvSpPr>
            <p:cNvPr id="189" name="tx189"/>
            <p:cNvSpPr/>
            <p:nvPr/>
          </p:nvSpPr>
          <p:spPr>
            <a:xfrm>
              <a:off x="572544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a:t>
              </a:r>
            </a:p>
          </p:txBody>
        </p:sp>
        <p:sp>
          <p:nvSpPr>
            <p:cNvPr id="190" name="tx190"/>
            <p:cNvSpPr/>
            <p:nvPr/>
          </p:nvSpPr>
          <p:spPr>
            <a:xfrm>
              <a:off x="2861520"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a:t>
              </a:r>
            </a:p>
          </p:txBody>
        </p:sp>
        <p:sp>
          <p:nvSpPr>
            <p:cNvPr id="191" name="tx191"/>
            <p:cNvSpPr/>
            <p:nvPr/>
          </p:nvSpPr>
          <p:spPr>
            <a:xfrm>
              <a:off x="232466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a:t>
              </a:r>
            </a:p>
          </p:txBody>
        </p:sp>
        <p:sp>
          <p:nvSpPr>
            <p:cNvPr id="192" name="tx192"/>
            <p:cNvSpPr/>
            <p:nvPr/>
          </p:nvSpPr>
          <p:spPr>
            <a:xfrm>
              <a:off x="233723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a:t>
              </a:r>
            </a:p>
          </p:txBody>
        </p:sp>
        <p:sp>
          <p:nvSpPr>
            <p:cNvPr id="193" name="tx193"/>
            <p:cNvSpPr/>
            <p:nvPr/>
          </p:nvSpPr>
          <p:spPr>
            <a:xfrm>
              <a:off x="6306215"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23.4</a:t>
              </a:r>
            </a:p>
          </p:txBody>
        </p:sp>
        <p:sp>
          <p:nvSpPr>
            <p:cNvPr id="194" name="tx194"/>
            <p:cNvSpPr/>
            <p:nvPr/>
          </p:nvSpPr>
          <p:spPr>
            <a:xfrm>
              <a:off x="4451749"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13.1</a:t>
              </a:r>
            </a:p>
          </p:txBody>
        </p:sp>
        <p:sp>
          <p:nvSpPr>
            <p:cNvPr id="195" name="tx195"/>
            <p:cNvSpPr/>
            <p:nvPr/>
          </p:nvSpPr>
          <p:spPr>
            <a:xfrm>
              <a:off x="4488169"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a:t>
              </a:r>
            </a:p>
          </p:txBody>
        </p:sp>
        <p:sp>
          <p:nvSpPr>
            <p:cNvPr id="196" name="tx196"/>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7" name="tx197"/>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8" name="tx198"/>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9" name="tx199"/>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200" name="tx200"/>
            <p:cNvSpPr/>
            <p:nvPr/>
          </p:nvSpPr>
          <p:spPr>
            <a:xfrm>
              <a:off x="271063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201" name="tx201"/>
            <p:cNvSpPr/>
            <p:nvPr/>
          </p:nvSpPr>
          <p:spPr>
            <a:xfrm>
              <a:off x="4234498"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202" name="tx202"/>
            <p:cNvSpPr/>
            <p:nvPr/>
          </p:nvSpPr>
          <p:spPr>
            <a:xfrm>
              <a:off x="5758363"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203" name="tx203"/>
            <p:cNvSpPr/>
            <p:nvPr/>
          </p:nvSpPr>
          <p:spPr>
            <a:xfrm>
              <a:off x="728222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204" name="tx204"/>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5" name="tx20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6" name="tx20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7" name="tx20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Liberia.
In 2025, DTP1 coverage in Liberia remained constant 91%. The number of children missing out on any DTP vaccination (zero-dose children) remained constant at from 15,000 in 2024 to 15,000 in 2025.
DTP3 coverage remained constant 83% in 2025, leaving 28,000 children vulnerable to vaccine-preventable diseases.</a:t>
            </a:r>
          </a:p>
        </p:txBody>
      </p:sp>
      <p:sp>
        <p:nvSpPr>
          <p:cNvPr id="20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91% and DTP3 was 83%, leaving 28,000 children un- or under-vaccinated, including 15,000 zero-dose and 13,000 with only partial protection.</a:t>
            </a:r>
          </a:p>
        </p:txBody>
      </p:sp>
      <p:grpSp xmlns:pic="http://schemas.openxmlformats.org/drawingml/2006/picture">
        <p:nvGrpSpPr>
          <p:cNvPr id="210" name=""/>
          <p:cNvGrpSpPr/>
          <p:nvPr/>
        </p:nvGrpSpPr>
        <p:grpSpPr>
          <a:xfrm>
            <a:off x="292608" y="1005840"/>
            <a:ext cx="8595360" cy="28575"/>
            <a:chOff x="292608" y="1005840"/>
            <a:chExt cx="8595360" cy="28575"/>
          </a:xfrm>
        </p:grpSpPr>
        <p:sp>
          <p:nvSpPr>
            <p:cNvPr id="21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612397"/>
            </a:xfrm>
            <a:custGeom>
              <a:avLst/>
              <a:pathLst>
                <a:path w="3397293" h="612397">
                  <a:moveTo>
                    <a:pt x="0" y="284327"/>
                  </a:moveTo>
                  <a:lnTo>
                    <a:pt x="135891" y="371812"/>
                  </a:lnTo>
                  <a:lnTo>
                    <a:pt x="271783" y="437426"/>
                  </a:lnTo>
                  <a:lnTo>
                    <a:pt x="407675" y="524912"/>
                  </a:lnTo>
                  <a:lnTo>
                    <a:pt x="543566" y="612397"/>
                  </a:lnTo>
                  <a:lnTo>
                    <a:pt x="679458" y="393684"/>
                  </a:lnTo>
                  <a:lnTo>
                    <a:pt x="815350" y="393684"/>
                  </a:lnTo>
                  <a:lnTo>
                    <a:pt x="951242" y="284327"/>
                  </a:lnTo>
                  <a:lnTo>
                    <a:pt x="1087133" y="174970"/>
                  </a:lnTo>
                  <a:lnTo>
                    <a:pt x="1223025" y="65614"/>
                  </a:lnTo>
                  <a:lnTo>
                    <a:pt x="1358917" y="284327"/>
                  </a:lnTo>
                  <a:lnTo>
                    <a:pt x="1494809" y="153099"/>
                  </a:lnTo>
                  <a:lnTo>
                    <a:pt x="1630700" y="43742"/>
                  </a:lnTo>
                  <a:lnTo>
                    <a:pt x="1766592" y="43742"/>
                  </a:lnTo>
                  <a:lnTo>
                    <a:pt x="1902484" y="415555"/>
                  </a:lnTo>
                  <a:lnTo>
                    <a:pt x="2038375" y="349941"/>
                  </a:lnTo>
                  <a:lnTo>
                    <a:pt x="2174267" y="218713"/>
                  </a:lnTo>
                  <a:lnTo>
                    <a:pt x="2310159" y="87485"/>
                  </a:lnTo>
                  <a:lnTo>
                    <a:pt x="2446051" y="43742"/>
                  </a:lnTo>
                  <a:lnTo>
                    <a:pt x="2581942" y="153099"/>
                  </a:lnTo>
                  <a:lnTo>
                    <a:pt x="2717834" y="240584"/>
                  </a:lnTo>
                  <a:lnTo>
                    <a:pt x="2853726" y="262456"/>
                  </a:lnTo>
                  <a:lnTo>
                    <a:pt x="2989618" y="0"/>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612397"/>
            </a:xfrm>
            <a:custGeom>
              <a:avLst/>
              <a:pathLst>
                <a:path w="3397293" h="612397">
                  <a:moveTo>
                    <a:pt x="0" y="284327"/>
                  </a:moveTo>
                  <a:lnTo>
                    <a:pt x="135891" y="371812"/>
                  </a:lnTo>
                  <a:lnTo>
                    <a:pt x="271783" y="437426"/>
                  </a:lnTo>
                  <a:lnTo>
                    <a:pt x="407675" y="524912"/>
                  </a:lnTo>
                  <a:lnTo>
                    <a:pt x="543566" y="612397"/>
                  </a:lnTo>
                  <a:lnTo>
                    <a:pt x="679458" y="393684"/>
                  </a:lnTo>
                  <a:lnTo>
                    <a:pt x="815350" y="393684"/>
                  </a:lnTo>
                  <a:lnTo>
                    <a:pt x="951242" y="284327"/>
                  </a:lnTo>
                  <a:lnTo>
                    <a:pt x="1087133" y="174970"/>
                  </a:lnTo>
                  <a:lnTo>
                    <a:pt x="1223025" y="65614"/>
                  </a:lnTo>
                  <a:lnTo>
                    <a:pt x="1358917" y="284327"/>
                  </a:lnTo>
                  <a:lnTo>
                    <a:pt x="1494809" y="153099"/>
                  </a:lnTo>
                  <a:lnTo>
                    <a:pt x="1630700" y="43742"/>
                  </a:lnTo>
                  <a:lnTo>
                    <a:pt x="1766592" y="43742"/>
                  </a:lnTo>
                  <a:lnTo>
                    <a:pt x="1902484" y="415555"/>
                  </a:lnTo>
                  <a:lnTo>
                    <a:pt x="2038375" y="349941"/>
                  </a:lnTo>
                  <a:lnTo>
                    <a:pt x="2174267" y="218713"/>
                  </a:lnTo>
                  <a:lnTo>
                    <a:pt x="2310159" y="87485"/>
                  </a:lnTo>
                  <a:lnTo>
                    <a:pt x="2446051" y="43742"/>
                  </a:lnTo>
                  <a:lnTo>
                    <a:pt x="2581942" y="153099"/>
                  </a:lnTo>
                  <a:lnTo>
                    <a:pt x="2717834" y="240584"/>
                  </a:lnTo>
                  <a:lnTo>
                    <a:pt x="2853726" y="262456"/>
                  </a:lnTo>
                  <a:lnTo>
                    <a:pt x="2989618" y="0"/>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612397"/>
            </a:xfrm>
            <a:custGeom>
              <a:avLst/>
              <a:pathLst>
                <a:path w="3397293" h="612397">
                  <a:moveTo>
                    <a:pt x="0" y="284327"/>
                  </a:moveTo>
                  <a:lnTo>
                    <a:pt x="135891" y="371812"/>
                  </a:lnTo>
                  <a:lnTo>
                    <a:pt x="271783" y="437426"/>
                  </a:lnTo>
                  <a:lnTo>
                    <a:pt x="407675" y="524912"/>
                  </a:lnTo>
                  <a:lnTo>
                    <a:pt x="543566" y="612397"/>
                  </a:lnTo>
                  <a:lnTo>
                    <a:pt x="679458" y="393684"/>
                  </a:lnTo>
                  <a:lnTo>
                    <a:pt x="815350" y="393684"/>
                  </a:lnTo>
                  <a:lnTo>
                    <a:pt x="951242" y="284327"/>
                  </a:lnTo>
                  <a:lnTo>
                    <a:pt x="1087133" y="174970"/>
                  </a:lnTo>
                  <a:lnTo>
                    <a:pt x="1223025" y="65614"/>
                  </a:lnTo>
                  <a:lnTo>
                    <a:pt x="1358917" y="284327"/>
                  </a:lnTo>
                  <a:lnTo>
                    <a:pt x="1494809" y="153099"/>
                  </a:lnTo>
                  <a:lnTo>
                    <a:pt x="1630700" y="43742"/>
                  </a:lnTo>
                  <a:lnTo>
                    <a:pt x="1766592" y="43742"/>
                  </a:lnTo>
                  <a:lnTo>
                    <a:pt x="1902484" y="415555"/>
                  </a:lnTo>
                  <a:lnTo>
                    <a:pt x="2038375" y="349941"/>
                  </a:lnTo>
                  <a:lnTo>
                    <a:pt x="2174267" y="218713"/>
                  </a:lnTo>
                  <a:lnTo>
                    <a:pt x="2310159" y="87485"/>
                  </a:lnTo>
                  <a:lnTo>
                    <a:pt x="2446051" y="43742"/>
                  </a:lnTo>
                  <a:lnTo>
                    <a:pt x="2581942" y="153099"/>
                  </a:lnTo>
                  <a:lnTo>
                    <a:pt x="2717834" y="240584"/>
                  </a:lnTo>
                  <a:lnTo>
                    <a:pt x="2853726" y="262456"/>
                  </a:lnTo>
                  <a:lnTo>
                    <a:pt x="2989618" y="0"/>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6" name="tx36"/>
            <p:cNvSpPr/>
            <p:nvPr/>
          </p:nvSpPr>
          <p:spPr>
            <a:xfrm>
              <a:off x="3099051"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6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99" y="4990743"/>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60" name="tx60"/>
            <p:cNvSpPr/>
            <p:nvPr/>
          </p:nvSpPr>
          <p:spPr>
            <a:xfrm>
              <a:off x="275850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6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55" y="1405107"/>
              <a:ext cx="24145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Liberia, 2000-2025</a:t>
              </a:r>
            </a:p>
          </p:txBody>
        </p:sp>
        <p:sp>
          <p:nvSpPr>
            <p:cNvPr id="63" name="pl63"/>
            <p:cNvSpPr/>
            <p:nvPr/>
          </p:nvSpPr>
          <p:spPr>
            <a:xfrm>
              <a:off x="5267799" y="4174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00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26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5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780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874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133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392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650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607544"/>
            </a:xfrm>
            <a:custGeom>
              <a:avLst/>
              <a:pathLst>
                <a:path w="3397293" h="1607544">
                  <a:moveTo>
                    <a:pt x="0" y="746359"/>
                  </a:moveTo>
                  <a:lnTo>
                    <a:pt x="135891" y="976008"/>
                  </a:lnTo>
                  <a:lnTo>
                    <a:pt x="271783" y="1148245"/>
                  </a:lnTo>
                  <a:lnTo>
                    <a:pt x="407675" y="1377895"/>
                  </a:lnTo>
                  <a:lnTo>
                    <a:pt x="543566" y="1607544"/>
                  </a:lnTo>
                  <a:lnTo>
                    <a:pt x="679458" y="1033421"/>
                  </a:lnTo>
                  <a:lnTo>
                    <a:pt x="815350" y="1033421"/>
                  </a:lnTo>
                  <a:lnTo>
                    <a:pt x="951242" y="746359"/>
                  </a:lnTo>
                  <a:lnTo>
                    <a:pt x="1087133" y="459298"/>
                  </a:lnTo>
                  <a:lnTo>
                    <a:pt x="1223025" y="172236"/>
                  </a:lnTo>
                  <a:lnTo>
                    <a:pt x="1358917" y="746359"/>
                  </a:lnTo>
                  <a:lnTo>
                    <a:pt x="1494809" y="401886"/>
                  </a:lnTo>
                  <a:lnTo>
                    <a:pt x="1630700" y="114824"/>
                  </a:lnTo>
                  <a:lnTo>
                    <a:pt x="1766592" y="114824"/>
                  </a:lnTo>
                  <a:lnTo>
                    <a:pt x="1902484" y="1090833"/>
                  </a:lnTo>
                  <a:lnTo>
                    <a:pt x="2038375" y="918596"/>
                  </a:lnTo>
                  <a:lnTo>
                    <a:pt x="2174267" y="574122"/>
                  </a:lnTo>
                  <a:lnTo>
                    <a:pt x="2310159" y="229649"/>
                  </a:lnTo>
                  <a:lnTo>
                    <a:pt x="2446051" y="114824"/>
                  </a:lnTo>
                  <a:lnTo>
                    <a:pt x="2581942" y="401886"/>
                  </a:lnTo>
                  <a:lnTo>
                    <a:pt x="2717834" y="631535"/>
                  </a:lnTo>
                  <a:lnTo>
                    <a:pt x="2853726" y="688947"/>
                  </a:lnTo>
                  <a:lnTo>
                    <a:pt x="2989618" y="0"/>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39212"/>
              <a:ext cx="3397293" cy="516710"/>
            </a:xfrm>
            <a:custGeom>
              <a:avLst/>
              <a:pathLst>
                <a:path w="3397293" h="516710">
                  <a:moveTo>
                    <a:pt x="0" y="516710"/>
                  </a:moveTo>
                  <a:lnTo>
                    <a:pt x="135891" y="459298"/>
                  </a:lnTo>
                  <a:lnTo>
                    <a:pt x="271783" y="459298"/>
                  </a:lnTo>
                  <a:lnTo>
                    <a:pt x="407675" y="401886"/>
                  </a:lnTo>
                  <a:lnTo>
                    <a:pt x="543566" y="344473"/>
                  </a:lnTo>
                  <a:lnTo>
                    <a:pt x="679458" y="287061"/>
                  </a:lnTo>
                  <a:lnTo>
                    <a:pt x="815350" y="229649"/>
                  </a:lnTo>
                  <a:lnTo>
                    <a:pt x="951242" y="229649"/>
                  </a:lnTo>
                  <a:lnTo>
                    <a:pt x="1087133" y="172236"/>
                  </a:lnTo>
                  <a:lnTo>
                    <a:pt x="1223025" y="114824"/>
                  </a:lnTo>
                  <a:lnTo>
                    <a:pt x="1358917" y="114824"/>
                  </a:lnTo>
                  <a:lnTo>
                    <a:pt x="1494809" y="57412"/>
                  </a:lnTo>
                  <a:lnTo>
                    <a:pt x="1630700" y="114824"/>
                  </a:lnTo>
                  <a:lnTo>
                    <a:pt x="1766592" y="114824"/>
                  </a:lnTo>
                  <a:lnTo>
                    <a:pt x="1902484" y="114824"/>
                  </a:lnTo>
                  <a:lnTo>
                    <a:pt x="2038375" y="114824"/>
                  </a:lnTo>
                  <a:lnTo>
                    <a:pt x="2174267" y="57412"/>
                  </a:lnTo>
                  <a:lnTo>
                    <a:pt x="2310159" y="57412"/>
                  </a:lnTo>
                  <a:lnTo>
                    <a:pt x="2446051" y="57412"/>
                  </a:lnTo>
                  <a:lnTo>
                    <a:pt x="2581942" y="0"/>
                  </a:lnTo>
                  <a:lnTo>
                    <a:pt x="2717834" y="172236"/>
                  </a:lnTo>
                  <a:lnTo>
                    <a:pt x="2853726" y="287061"/>
                  </a:lnTo>
                  <a:lnTo>
                    <a:pt x="2989618" y="114824"/>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681799"/>
              <a:ext cx="3397293" cy="1377895"/>
            </a:xfrm>
            <a:custGeom>
              <a:avLst/>
              <a:pathLst>
                <a:path w="3397293" h="1377895">
                  <a:moveTo>
                    <a:pt x="0" y="1377895"/>
                  </a:moveTo>
                  <a:lnTo>
                    <a:pt x="135891" y="1377895"/>
                  </a:lnTo>
                  <a:lnTo>
                    <a:pt x="271783" y="1320482"/>
                  </a:lnTo>
                  <a:lnTo>
                    <a:pt x="407675" y="1205658"/>
                  </a:lnTo>
                  <a:lnTo>
                    <a:pt x="543566" y="1033421"/>
                  </a:lnTo>
                  <a:lnTo>
                    <a:pt x="679458" y="861184"/>
                  </a:lnTo>
                  <a:lnTo>
                    <a:pt x="815350" y="746359"/>
                  </a:lnTo>
                  <a:lnTo>
                    <a:pt x="951242" y="631535"/>
                  </a:lnTo>
                  <a:lnTo>
                    <a:pt x="1087133" y="344473"/>
                  </a:lnTo>
                  <a:lnTo>
                    <a:pt x="1223025" y="114824"/>
                  </a:lnTo>
                  <a:lnTo>
                    <a:pt x="1358917" y="459298"/>
                  </a:lnTo>
                  <a:lnTo>
                    <a:pt x="1494809" y="516710"/>
                  </a:lnTo>
                  <a:lnTo>
                    <a:pt x="1630700" y="574122"/>
                  </a:lnTo>
                  <a:lnTo>
                    <a:pt x="1766592" y="688947"/>
                  </a:lnTo>
                  <a:lnTo>
                    <a:pt x="1902484" y="631535"/>
                  </a:lnTo>
                  <a:lnTo>
                    <a:pt x="2038375" y="574122"/>
                  </a:lnTo>
                  <a:lnTo>
                    <a:pt x="2174267" y="287061"/>
                  </a:lnTo>
                  <a:lnTo>
                    <a:pt x="2310159" y="229649"/>
                  </a:lnTo>
                  <a:lnTo>
                    <a:pt x="2446051" y="114824"/>
                  </a:lnTo>
                  <a:lnTo>
                    <a:pt x="2581942" y="57412"/>
                  </a:lnTo>
                  <a:lnTo>
                    <a:pt x="2717834" y="114824"/>
                  </a:lnTo>
                  <a:lnTo>
                    <a:pt x="2853726" y="401886"/>
                  </a:lnTo>
                  <a:lnTo>
                    <a:pt x="2989618" y="229649"/>
                  </a:lnTo>
                  <a:lnTo>
                    <a:pt x="3125509" y="57412"/>
                  </a:lnTo>
                  <a:lnTo>
                    <a:pt x="3261401" y="0"/>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392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607544"/>
            </a:xfrm>
            <a:custGeom>
              <a:avLst/>
              <a:pathLst>
                <a:path w="3397293" h="1607544">
                  <a:moveTo>
                    <a:pt x="0" y="746359"/>
                  </a:moveTo>
                  <a:lnTo>
                    <a:pt x="135891" y="976008"/>
                  </a:lnTo>
                  <a:lnTo>
                    <a:pt x="271783" y="1148245"/>
                  </a:lnTo>
                  <a:lnTo>
                    <a:pt x="407675" y="1377895"/>
                  </a:lnTo>
                  <a:lnTo>
                    <a:pt x="543566" y="1607544"/>
                  </a:lnTo>
                  <a:lnTo>
                    <a:pt x="679458" y="1033421"/>
                  </a:lnTo>
                  <a:lnTo>
                    <a:pt x="815350" y="1033421"/>
                  </a:lnTo>
                  <a:lnTo>
                    <a:pt x="951242" y="746359"/>
                  </a:lnTo>
                  <a:lnTo>
                    <a:pt x="1087133" y="459298"/>
                  </a:lnTo>
                  <a:lnTo>
                    <a:pt x="1223025" y="172236"/>
                  </a:lnTo>
                  <a:lnTo>
                    <a:pt x="1358917" y="746359"/>
                  </a:lnTo>
                  <a:lnTo>
                    <a:pt x="1494809" y="401886"/>
                  </a:lnTo>
                  <a:lnTo>
                    <a:pt x="1630700" y="114824"/>
                  </a:lnTo>
                  <a:lnTo>
                    <a:pt x="1766592" y="114824"/>
                  </a:lnTo>
                  <a:lnTo>
                    <a:pt x="1902484" y="1090833"/>
                  </a:lnTo>
                  <a:lnTo>
                    <a:pt x="2038375" y="918596"/>
                  </a:lnTo>
                  <a:lnTo>
                    <a:pt x="2174267" y="574122"/>
                  </a:lnTo>
                  <a:lnTo>
                    <a:pt x="2310159" y="229649"/>
                  </a:lnTo>
                  <a:lnTo>
                    <a:pt x="2446051" y="114824"/>
                  </a:lnTo>
                  <a:lnTo>
                    <a:pt x="2581942" y="401886"/>
                  </a:lnTo>
                  <a:lnTo>
                    <a:pt x="2717834" y="631535"/>
                  </a:lnTo>
                  <a:lnTo>
                    <a:pt x="2853726" y="688947"/>
                  </a:lnTo>
                  <a:lnTo>
                    <a:pt x="2989618" y="0"/>
                  </a:lnTo>
                  <a:lnTo>
                    <a:pt x="3125509" y="114824"/>
                  </a:lnTo>
                  <a:lnTo>
                    <a:pt x="3261401" y="114824"/>
                  </a:lnTo>
                  <a:lnTo>
                    <a:pt x="3397293" y="11482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786168"/>
              <a:ext cx="0" cy="1297517"/>
            </a:xfrm>
            <a:custGeom>
              <a:avLst/>
              <a:pathLst>
                <a:path w="0" h="1297517">
                  <a:moveTo>
                    <a:pt x="0" y="129751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1786168"/>
              <a:ext cx="0" cy="1584579"/>
            </a:xfrm>
            <a:custGeom>
              <a:avLst/>
              <a:pathLst>
                <a:path w="0" h="1584579">
                  <a:moveTo>
                    <a:pt x="0" y="1584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1786168"/>
              <a:ext cx="0" cy="1297517"/>
            </a:xfrm>
            <a:custGeom>
              <a:avLst/>
              <a:pathLst>
                <a:path w="0" h="1297517">
                  <a:moveTo>
                    <a:pt x="0" y="12975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1786168"/>
              <a:ext cx="0" cy="1469754"/>
            </a:xfrm>
            <a:custGeom>
              <a:avLst/>
              <a:pathLst>
                <a:path w="0" h="1469754">
                  <a:moveTo>
                    <a:pt x="0" y="14697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1786168"/>
              <a:ext cx="0" cy="953044"/>
            </a:xfrm>
            <a:custGeom>
              <a:avLst/>
              <a:pathLst>
                <a:path w="0" h="953044">
                  <a:moveTo>
                    <a:pt x="0" y="9530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1786168"/>
              <a:ext cx="0" cy="665982"/>
            </a:xfrm>
            <a:custGeom>
              <a:avLst/>
              <a:pathLst>
                <a:path w="0" h="665982">
                  <a:moveTo>
                    <a:pt x="0" y="6659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786168"/>
              <a:ext cx="0" cy="665982"/>
            </a:xfrm>
            <a:custGeom>
              <a:avLst/>
              <a:pathLst>
                <a:path w="0" h="665982">
                  <a:moveTo>
                    <a:pt x="0" y="66598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607544"/>
            </a:xfrm>
            <a:custGeom>
              <a:avLst/>
              <a:pathLst>
                <a:path w="3397293" h="1607544">
                  <a:moveTo>
                    <a:pt x="0" y="746359"/>
                  </a:moveTo>
                  <a:lnTo>
                    <a:pt x="135891" y="976008"/>
                  </a:lnTo>
                  <a:lnTo>
                    <a:pt x="271783" y="1148245"/>
                  </a:lnTo>
                  <a:lnTo>
                    <a:pt x="407675" y="1377895"/>
                  </a:lnTo>
                  <a:lnTo>
                    <a:pt x="543566" y="1607544"/>
                  </a:lnTo>
                  <a:lnTo>
                    <a:pt x="679458" y="1033421"/>
                  </a:lnTo>
                  <a:lnTo>
                    <a:pt x="815350" y="1033421"/>
                  </a:lnTo>
                  <a:lnTo>
                    <a:pt x="951242" y="746359"/>
                  </a:lnTo>
                  <a:lnTo>
                    <a:pt x="1087133" y="459298"/>
                  </a:lnTo>
                  <a:lnTo>
                    <a:pt x="1223025" y="172236"/>
                  </a:lnTo>
                  <a:lnTo>
                    <a:pt x="1358917" y="746359"/>
                  </a:lnTo>
                  <a:lnTo>
                    <a:pt x="1494809" y="401886"/>
                  </a:lnTo>
                  <a:lnTo>
                    <a:pt x="1630700" y="114824"/>
                  </a:lnTo>
                  <a:lnTo>
                    <a:pt x="1766592" y="114824"/>
                  </a:lnTo>
                  <a:lnTo>
                    <a:pt x="1902484" y="1090833"/>
                  </a:lnTo>
                  <a:lnTo>
                    <a:pt x="2038375" y="918596"/>
                  </a:lnTo>
                  <a:lnTo>
                    <a:pt x="2174267" y="574122"/>
                  </a:lnTo>
                  <a:lnTo>
                    <a:pt x="2310159" y="229649"/>
                  </a:lnTo>
                  <a:lnTo>
                    <a:pt x="2446051" y="114824"/>
                  </a:lnTo>
                  <a:lnTo>
                    <a:pt x="2581942" y="401886"/>
                  </a:lnTo>
                  <a:lnTo>
                    <a:pt x="2717834" y="631535"/>
                  </a:lnTo>
                  <a:lnTo>
                    <a:pt x="2853726" y="688947"/>
                  </a:lnTo>
                  <a:lnTo>
                    <a:pt x="2989618" y="0"/>
                  </a:lnTo>
                  <a:lnTo>
                    <a:pt x="3125509" y="114824"/>
                  </a:lnTo>
                  <a:lnTo>
                    <a:pt x="3261401" y="114824"/>
                  </a:lnTo>
                  <a:lnTo>
                    <a:pt x="3397293" y="114824"/>
                  </a:lnTo>
                </a:path>
              </a:pathLst>
            </a:custGeom>
            <a:ln w="27101" cap="flat">
              <a:solidFill>
                <a:srgbClr val="0058AB">
                  <a:alpha val="100000"/>
                </a:srgbClr>
              </a:solidFill>
              <a:prstDash val="solid"/>
              <a:round/>
            </a:ln>
          </p:spPr>
          <p:txBody>
            <a:bodyPr/>
            <a:lstStyle/>
            <a:p/>
          </p:txBody>
        </p:sp>
        <p:sp>
          <p:nvSpPr>
            <p:cNvPr id="92" name="tx92"/>
            <p:cNvSpPr/>
            <p:nvPr/>
          </p:nvSpPr>
          <p:spPr>
            <a:xfrm>
              <a:off x="5389469"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38783" y="172408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748386"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427845"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7989462"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17241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804812" y="17241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2757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8353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2612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6870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129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30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30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0810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7056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97198" y="4990743"/>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118" name="tx118"/>
            <p:cNvSpPr/>
            <p:nvPr/>
          </p:nvSpPr>
          <p:spPr>
            <a:xfrm>
              <a:off x="707520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3765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558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330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5103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1875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8648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944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716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3489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0262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4957973" cy="114824"/>
            </a:xfrm>
            <a:prstGeom prst="rect">
              <a:avLst/>
            </a:prstGeom>
            <a:solidFill>
              <a:srgbClr val="1CABE2">
                <a:alpha val="80000"/>
              </a:srgbClr>
            </a:solidFill>
          </p:spPr>
          <p:txBody>
            <a:bodyPr/>
            <a:lstStyle/>
            <a:p/>
          </p:txBody>
        </p:sp>
        <p:sp>
          <p:nvSpPr>
            <p:cNvPr id="136" name="rc136"/>
            <p:cNvSpPr/>
            <p:nvPr/>
          </p:nvSpPr>
          <p:spPr>
            <a:xfrm>
              <a:off x="1317178" y="5600334"/>
              <a:ext cx="5013322"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4484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424440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92166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759892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Liberia (91%) was 1 percentage point higher than the global average (90%) and 10 percentage points higher than the average across all WCAR countries (81%).
National DTP1 coverage was 5 percentage points higher than in 2019 (86%).
This equates to 15,000 zero-dose children in 2025 compared to 22,000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Liberia DTP1 coverage was 91% - this is 5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Liberia ranked number 15 out of 24 countries for lowest DTP1 coverage (based on tied ranks).
Liberia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Liberia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F26A21">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Liberia ranked number 14 out of 24 countries with 30,000 zero-dose children.
In 2025, Liberia ranked number 15 out of 24 countries with 15,000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7992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6900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5808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4715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7446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635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5261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4236833"/>
              <a:ext cx="203168" cy="448553"/>
            </a:xfrm>
            <a:prstGeom prst="rect">
              <a:avLst/>
            </a:prstGeom>
            <a:solidFill>
              <a:srgbClr val="80BD41">
                <a:alpha val="100000"/>
              </a:srgbClr>
            </a:solidFill>
          </p:spPr>
          <p:txBody>
            <a:bodyPr/>
            <a:lstStyle/>
            <a:p/>
          </p:txBody>
        </p:sp>
        <p:sp>
          <p:nvSpPr>
            <p:cNvPr id="27" name="rc27"/>
            <p:cNvSpPr/>
            <p:nvPr/>
          </p:nvSpPr>
          <p:spPr>
            <a:xfrm>
              <a:off x="1332670" y="3750904"/>
              <a:ext cx="203168" cy="186893"/>
            </a:xfrm>
            <a:prstGeom prst="rect">
              <a:avLst/>
            </a:prstGeom>
            <a:solidFill>
              <a:srgbClr val="0058AB">
                <a:alpha val="100000"/>
              </a:srgbClr>
            </a:solidFill>
          </p:spPr>
          <p:txBody>
            <a:bodyPr/>
            <a:lstStyle/>
            <a:p/>
          </p:txBody>
        </p:sp>
        <p:sp>
          <p:nvSpPr>
            <p:cNvPr id="28" name="rc28"/>
            <p:cNvSpPr/>
            <p:nvPr/>
          </p:nvSpPr>
          <p:spPr>
            <a:xfrm>
              <a:off x="1332670" y="3937797"/>
              <a:ext cx="203168" cy="299035"/>
            </a:xfrm>
            <a:prstGeom prst="rect">
              <a:avLst/>
            </a:prstGeom>
            <a:solidFill>
              <a:srgbClr val="1CABE2">
                <a:alpha val="100000"/>
              </a:srgbClr>
            </a:solidFill>
          </p:spPr>
          <p:txBody>
            <a:bodyPr/>
            <a:lstStyle/>
            <a:p/>
          </p:txBody>
        </p:sp>
        <p:sp>
          <p:nvSpPr>
            <p:cNvPr id="29" name="rc29"/>
            <p:cNvSpPr/>
            <p:nvPr/>
          </p:nvSpPr>
          <p:spPr>
            <a:xfrm>
              <a:off x="1558413" y="4266359"/>
              <a:ext cx="203168" cy="419027"/>
            </a:xfrm>
            <a:prstGeom prst="rect">
              <a:avLst/>
            </a:prstGeom>
            <a:solidFill>
              <a:srgbClr val="80BD41">
                <a:alpha val="100000"/>
              </a:srgbClr>
            </a:solidFill>
          </p:spPr>
          <p:txBody>
            <a:bodyPr/>
            <a:lstStyle/>
            <a:p/>
          </p:txBody>
        </p:sp>
        <p:sp>
          <p:nvSpPr>
            <p:cNvPr id="30" name="rc30"/>
            <p:cNvSpPr/>
            <p:nvPr/>
          </p:nvSpPr>
          <p:spPr>
            <a:xfrm>
              <a:off x="1558413" y="3733047"/>
              <a:ext cx="203168" cy="228558"/>
            </a:xfrm>
            <a:prstGeom prst="rect">
              <a:avLst/>
            </a:prstGeom>
            <a:solidFill>
              <a:srgbClr val="0058AB">
                <a:alpha val="100000"/>
              </a:srgbClr>
            </a:solidFill>
          </p:spPr>
          <p:txBody>
            <a:bodyPr/>
            <a:lstStyle/>
            <a:p/>
          </p:txBody>
        </p:sp>
        <p:sp>
          <p:nvSpPr>
            <p:cNvPr id="31" name="rc31"/>
            <p:cNvSpPr/>
            <p:nvPr/>
          </p:nvSpPr>
          <p:spPr>
            <a:xfrm>
              <a:off x="1558413" y="3961606"/>
              <a:ext cx="203168" cy="304752"/>
            </a:xfrm>
            <a:prstGeom prst="rect">
              <a:avLst/>
            </a:prstGeom>
            <a:solidFill>
              <a:srgbClr val="1CABE2">
                <a:alpha val="100000"/>
              </a:srgbClr>
            </a:solidFill>
          </p:spPr>
          <p:txBody>
            <a:bodyPr/>
            <a:lstStyle/>
            <a:p/>
          </p:txBody>
        </p:sp>
        <p:sp>
          <p:nvSpPr>
            <p:cNvPr id="32" name="rc32"/>
            <p:cNvSpPr/>
            <p:nvPr/>
          </p:nvSpPr>
          <p:spPr>
            <a:xfrm>
              <a:off x="1784155" y="4307400"/>
              <a:ext cx="203168" cy="377987"/>
            </a:xfrm>
            <a:prstGeom prst="rect">
              <a:avLst/>
            </a:prstGeom>
            <a:solidFill>
              <a:srgbClr val="80BD41">
                <a:alpha val="100000"/>
              </a:srgbClr>
            </a:solidFill>
          </p:spPr>
          <p:txBody>
            <a:bodyPr/>
            <a:lstStyle/>
            <a:p/>
          </p:txBody>
        </p:sp>
        <p:sp>
          <p:nvSpPr>
            <p:cNvPr id="33" name="rc33"/>
            <p:cNvSpPr/>
            <p:nvPr/>
          </p:nvSpPr>
          <p:spPr>
            <a:xfrm>
              <a:off x="1784155" y="3716180"/>
              <a:ext cx="203168" cy="261684"/>
            </a:xfrm>
            <a:prstGeom prst="rect">
              <a:avLst/>
            </a:prstGeom>
            <a:solidFill>
              <a:srgbClr val="0058AB">
                <a:alpha val="100000"/>
              </a:srgbClr>
            </a:solidFill>
          </p:spPr>
          <p:txBody>
            <a:bodyPr/>
            <a:lstStyle/>
            <a:p/>
          </p:txBody>
        </p:sp>
        <p:sp>
          <p:nvSpPr>
            <p:cNvPr id="34" name="rc34"/>
            <p:cNvSpPr/>
            <p:nvPr/>
          </p:nvSpPr>
          <p:spPr>
            <a:xfrm>
              <a:off x="1784155" y="3977865"/>
              <a:ext cx="203168" cy="329534"/>
            </a:xfrm>
            <a:prstGeom prst="rect">
              <a:avLst/>
            </a:prstGeom>
            <a:solidFill>
              <a:srgbClr val="1CABE2">
                <a:alpha val="100000"/>
              </a:srgbClr>
            </a:solidFill>
          </p:spPr>
          <p:txBody>
            <a:bodyPr/>
            <a:lstStyle/>
            <a:p/>
          </p:txBody>
        </p:sp>
        <p:sp>
          <p:nvSpPr>
            <p:cNvPr id="35" name="rc35"/>
            <p:cNvSpPr/>
            <p:nvPr/>
          </p:nvSpPr>
          <p:spPr>
            <a:xfrm>
              <a:off x="2009898" y="4342383"/>
              <a:ext cx="203168" cy="343004"/>
            </a:xfrm>
            <a:prstGeom prst="rect">
              <a:avLst/>
            </a:prstGeom>
            <a:solidFill>
              <a:srgbClr val="80BD41">
                <a:alpha val="100000"/>
              </a:srgbClr>
            </a:solidFill>
          </p:spPr>
          <p:txBody>
            <a:bodyPr/>
            <a:lstStyle/>
            <a:p/>
          </p:txBody>
        </p:sp>
        <p:sp>
          <p:nvSpPr>
            <p:cNvPr id="36" name="rc36"/>
            <p:cNvSpPr/>
            <p:nvPr/>
          </p:nvSpPr>
          <p:spPr>
            <a:xfrm>
              <a:off x="2009898" y="3705387"/>
              <a:ext cx="203168" cy="303795"/>
            </a:xfrm>
            <a:prstGeom prst="rect">
              <a:avLst/>
            </a:prstGeom>
            <a:solidFill>
              <a:srgbClr val="0058AB">
                <a:alpha val="100000"/>
              </a:srgbClr>
            </a:solidFill>
          </p:spPr>
          <p:txBody>
            <a:bodyPr/>
            <a:lstStyle/>
            <a:p/>
          </p:txBody>
        </p:sp>
        <p:sp>
          <p:nvSpPr>
            <p:cNvPr id="37" name="rc37"/>
            <p:cNvSpPr/>
            <p:nvPr/>
          </p:nvSpPr>
          <p:spPr>
            <a:xfrm>
              <a:off x="2009898" y="4009183"/>
              <a:ext cx="203168" cy="333199"/>
            </a:xfrm>
            <a:prstGeom prst="rect">
              <a:avLst/>
            </a:prstGeom>
            <a:solidFill>
              <a:srgbClr val="1CABE2">
                <a:alpha val="100000"/>
              </a:srgbClr>
            </a:solidFill>
          </p:spPr>
          <p:txBody>
            <a:bodyPr/>
            <a:lstStyle/>
            <a:p/>
          </p:txBody>
        </p:sp>
        <p:sp>
          <p:nvSpPr>
            <p:cNvPr id="38" name="rc38"/>
            <p:cNvSpPr/>
            <p:nvPr/>
          </p:nvSpPr>
          <p:spPr>
            <a:xfrm>
              <a:off x="2235640" y="4382507"/>
              <a:ext cx="203168" cy="302879"/>
            </a:xfrm>
            <a:prstGeom prst="rect">
              <a:avLst/>
            </a:prstGeom>
            <a:solidFill>
              <a:srgbClr val="80BD41">
                <a:alpha val="100000"/>
              </a:srgbClr>
            </a:solidFill>
          </p:spPr>
          <p:txBody>
            <a:bodyPr/>
            <a:lstStyle/>
            <a:p/>
          </p:txBody>
        </p:sp>
        <p:sp>
          <p:nvSpPr>
            <p:cNvPr id="39" name="rc39"/>
            <p:cNvSpPr/>
            <p:nvPr/>
          </p:nvSpPr>
          <p:spPr>
            <a:xfrm>
              <a:off x="2235640" y="3708355"/>
              <a:ext cx="203168" cy="341957"/>
            </a:xfrm>
            <a:prstGeom prst="rect">
              <a:avLst/>
            </a:prstGeom>
            <a:solidFill>
              <a:srgbClr val="0058AB">
                <a:alpha val="100000"/>
              </a:srgbClr>
            </a:solidFill>
          </p:spPr>
          <p:txBody>
            <a:bodyPr/>
            <a:lstStyle/>
            <a:p/>
          </p:txBody>
        </p:sp>
        <p:sp>
          <p:nvSpPr>
            <p:cNvPr id="40" name="rc40"/>
            <p:cNvSpPr/>
            <p:nvPr/>
          </p:nvSpPr>
          <p:spPr>
            <a:xfrm>
              <a:off x="2235640" y="4050313"/>
              <a:ext cx="203168" cy="332194"/>
            </a:xfrm>
            <a:prstGeom prst="rect">
              <a:avLst/>
            </a:prstGeom>
            <a:solidFill>
              <a:srgbClr val="1CABE2">
                <a:alpha val="100000"/>
              </a:srgbClr>
            </a:solidFill>
          </p:spPr>
          <p:txBody>
            <a:bodyPr/>
            <a:lstStyle/>
            <a:p/>
          </p:txBody>
        </p:sp>
        <p:sp>
          <p:nvSpPr>
            <p:cNvPr id="41" name="rc41"/>
            <p:cNvSpPr/>
            <p:nvPr/>
          </p:nvSpPr>
          <p:spPr>
            <a:xfrm>
              <a:off x="2461382" y="4077243"/>
              <a:ext cx="203168" cy="608143"/>
            </a:xfrm>
            <a:prstGeom prst="rect">
              <a:avLst/>
            </a:prstGeom>
            <a:solidFill>
              <a:srgbClr val="80BD41">
                <a:alpha val="100000"/>
              </a:srgbClr>
            </a:solidFill>
          </p:spPr>
          <p:txBody>
            <a:bodyPr/>
            <a:lstStyle/>
            <a:p/>
          </p:txBody>
        </p:sp>
        <p:sp>
          <p:nvSpPr>
            <p:cNvPr id="42" name="rc42"/>
            <p:cNvSpPr/>
            <p:nvPr/>
          </p:nvSpPr>
          <p:spPr>
            <a:xfrm>
              <a:off x="2461382" y="3671815"/>
              <a:ext cx="203168" cy="253388"/>
            </a:xfrm>
            <a:prstGeom prst="rect">
              <a:avLst/>
            </a:prstGeom>
            <a:solidFill>
              <a:srgbClr val="0058AB">
                <a:alpha val="100000"/>
              </a:srgbClr>
            </a:solidFill>
          </p:spPr>
          <p:txBody>
            <a:bodyPr/>
            <a:lstStyle/>
            <a:p/>
          </p:txBody>
        </p:sp>
        <p:sp>
          <p:nvSpPr>
            <p:cNvPr id="43" name="rc43"/>
            <p:cNvSpPr/>
            <p:nvPr/>
          </p:nvSpPr>
          <p:spPr>
            <a:xfrm>
              <a:off x="2461382" y="3925204"/>
              <a:ext cx="203168" cy="152039"/>
            </a:xfrm>
            <a:prstGeom prst="rect">
              <a:avLst/>
            </a:prstGeom>
            <a:solidFill>
              <a:srgbClr val="1CABE2">
                <a:alpha val="100000"/>
              </a:srgbClr>
            </a:solidFill>
          </p:spPr>
          <p:txBody>
            <a:bodyPr/>
            <a:lstStyle/>
            <a:p/>
          </p:txBody>
        </p:sp>
        <p:sp>
          <p:nvSpPr>
            <p:cNvPr id="44" name="rc44"/>
            <p:cNvSpPr/>
            <p:nvPr/>
          </p:nvSpPr>
          <p:spPr>
            <a:xfrm>
              <a:off x="2687125" y="4036259"/>
              <a:ext cx="203168" cy="649127"/>
            </a:xfrm>
            <a:prstGeom prst="rect">
              <a:avLst/>
            </a:prstGeom>
            <a:solidFill>
              <a:srgbClr val="80BD41">
                <a:alpha val="100000"/>
              </a:srgbClr>
            </a:solidFill>
          </p:spPr>
          <p:txBody>
            <a:bodyPr/>
            <a:lstStyle/>
            <a:p/>
          </p:txBody>
        </p:sp>
        <p:sp>
          <p:nvSpPr>
            <p:cNvPr id="45" name="rc45"/>
            <p:cNvSpPr/>
            <p:nvPr/>
          </p:nvSpPr>
          <p:spPr>
            <a:xfrm>
              <a:off x="2687125" y="3603511"/>
              <a:ext cx="203168" cy="270466"/>
            </a:xfrm>
            <a:prstGeom prst="rect">
              <a:avLst/>
            </a:prstGeom>
            <a:solidFill>
              <a:srgbClr val="0058AB">
                <a:alpha val="100000"/>
              </a:srgbClr>
            </a:solidFill>
          </p:spPr>
          <p:txBody>
            <a:bodyPr/>
            <a:lstStyle/>
            <a:p/>
          </p:txBody>
        </p:sp>
        <p:sp>
          <p:nvSpPr>
            <p:cNvPr id="46" name="rc46"/>
            <p:cNvSpPr/>
            <p:nvPr/>
          </p:nvSpPr>
          <p:spPr>
            <a:xfrm>
              <a:off x="2687125" y="3873978"/>
              <a:ext cx="203168" cy="162281"/>
            </a:xfrm>
            <a:prstGeom prst="rect">
              <a:avLst/>
            </a:prstGeom>
            <a:solidFill>
              <a:srgbClr val="1CABE2">
                <a:alpha val="100000"/>
              </a:srgbClr>
            </a:solidFill>
          </p:spPr>
          <p:txBody>
            <a:bodyPr/>
            <a:lstStyle/>
            <a:p/>
          </p:txBody>
        </p:sp>
        <p:sp>
          <p:nvSpPr>
            <p:cNvPr id="47" name="rc47"/>
            <p:cNvSpPr/>
            <p:nvPr/>
          </p:nvSpPr>
          <p:spPr>
            <a:xfrm>
              <a:off x="2912867" y="3951851"/>
              <a:ext cx="203168" cy="733536"/>
            </a:xfrm>
            <a:prstGeom prst="rect">
              <a:avLst/>
            </a:prstGeom>
            <a:solidFill>
              <a:srgbClr val="80BD41">
                <a:alpha val="100000"/>
              </a:srgbClr>
            </a:solidFill>
          </p:spPr>
          <p:txBody>
            <a:bodyPr/>
            <a:lstStyle/>
            <a:p/>
          </p:txBody>
        </p:sp>
        <p:sp>
          <p:nvSpPr>
            <p:cNvPr id="48" name="rc48"/>
            <p:cNvSpPr/>
            <p:nvPr/>
          </p:nvSpPr>
          <p:spPr>
            <a:xfrm>
              <a:off x="2912867" y="3556875"/>
              <a:ext cx="203168" cy="225704"/>
            </a:xfrm>
            <a:prstGeom prst="rect">
              <a:avLst/>
            </a:prstGeom>
            <a:solidFill>
              <a:srgbClr val="0058AB">
                <a:alpha val="100000"/>
              </a:srgbClr>
            </a:solidFill>
          </p:spPr>
          <p:txBody>
            <a:bodyPr/>
            <a:lstStyle/>
            <a:p/>
          </p:txBody>
        </p:sp>
        <p:sp>
          <p:nvSpPr>
            <p:cNvPr id="49" name="rc49"/>
            <p:cNvSpPr/>
            <p:nvPr/>
          </p:nvSpPr>
          <p:spPr>
            <a:xfrm>
              <a:off x="2912867" y="3782579"/>
              <a:ext cx="203168" cy="169271"/>
            </a:xfrm>
            <a:prstGeom prst="rect">
              <a:avLst/>
            </a:prstGeom>
            <a:solidFill>
              <a:srgbClr val="1CABE2">
                <a:alpha val="100000"/>
              </a:srgbClr>
            </a:solidFill>
          </p:spPr>
          <p:txBody>
            <a:bodyPr/>
            <a:lstStyle/>
            <a:p/>
          </p:txBody>
        </p:sp>
        <p:sp>
          <p:nvSpPr>
            <p:cNvPr id="50" name="rc50"/>
            <p:cNvSpPr/>
            <p:nvPr/>
          </p:nvSpPr>
          <p:spPr>
            <a:xfrm>
              <a:off x="3138609" y="3817456"/>
              <a:ext cx="203168" cy="867930"/>
            </a:xfrm>
            <a:prstGeom prst="rect">
              <a:avLst/>
            </a:prstGeom>
            <a:solidFill>
              <a:srgbClr val="80BD41">
                <a:alpha val="100000"/>
              </a:srgbClr>
            </a:solidFill>
          </p:spPr>
          <p:txBody>
            <a:bodyPr/>
            <a:lstStyle/>
            <a:p/>
          </p:txBody>
        </p:sp>
        <p:sp>
          <p:nvSpPr>
            <p:cNvPr id="51" name="rc51"/>
            <p:cNvSpPr/>
            <p:nvPr/>
          </p:nvSpPr>
          <p:spPr>
            <a:xfrm>
              <a:off x="3138609" y="3528144"/>
              <a:ext cx="203168" cy="173586"/>
            </a:xfrm>
            <a:prstGeom prst="rect">
              <a:avLst/>
            </a:prstGeom>
            <a:solidFill>
              <a:srgbClr val="0058AB">
                <a:alpha val="100000"/>
              </a:srgbClr>
            </a:solidFill>
          </p:spPr>
          <p:txBody>
            <a:bodyPr/>
            <a:lstStyle/>
            <a:p/>
          </p:txBody>
        </p:sp>
        <p:sp>
          <p:nvSpPr>
            <p:cNvPr id="52" name="rc52"/>
            <p:cNvSpPr/>
            <p:nvPr/>
          </p:nvSpPr>
          <p:spPr>
            <a:xfrm>
              <a:off x="3138609" y="3701730"/>
              <a:ext cx="203168" cy="115726"/>
            </a:xfrm>
            <a:prstGeom prst="rect">
              <a:avLst/>
            </a:prstGeom>
            <a:solidFill>
              <a:srgbClr val="1CABE2">
                <a:alpha val="100000"/>
              </a:srgbClr>
            </a:solidFill>
          </p:spPr>
          <p:txBody>
            <a:bodyPr/>
            <a:lstStyle/>
            <a:p/>
          </p:txBody>
        </p:sp>
        <p:sp>
          <p:nvSpPr>
            <p:cNvPr id="53" name="rc53"/>
            <p:cNvSpPr/>
            <p:nvPr/>
          </p:nvSpPr>
          <p:spPr>
            <a:xfrm>
              <a:off x="3364352" y="3736559"/>
              <a:ext cx="203168" cy="948827"/>
            </a:xfrm>
            <a:prstGeom prst="rect">
              <a:avLst/>
            </a:prstGeom>
            <a:solidFill>
              <a:srgbClr val="80BD41">
                <a:alpha val="100000"/>
              </a:srgbClr>
            </a:solidFill>
          </p:spPr>
          <p:txBody>
            <a:bodyPr/>
            <a:lstStyle/>
            <a:p/>
          </p:txBody>
        </p:sp>
        <p:sp>
          <p:nvSpPr>
            <p:cNvPr id="54" name="rc54"/>
            <p:cNvSpPr/>
            <p:nvPr/>
          </p:nvSpPr>
          <p:spPr>
            <a:xfrm>
              <a:off x="3364352" y="3513993"/>
              <a:ext cx="203168" cy="117137"/>
            </a:xfrm>
            <a:prstGeom prst="rect">
              <a:avLst/>
            </a:prstGeom>
            <a:solidFill>
              <a:srgbClr val="0058AB">
                <a:alpha val="100000"/>
              </a:srgbClr>
            </a:solidFill>
          </p:spPr>
          <p:txBody>
            <a:bodyPr/>
            <a:lstStyle/>
            <a:p/>
          </p:txBody>
        </p:sp>
        <p:sp>
          <p:nvSpPr>
            <p:cNvPr id="55" name="rc55"/>
            <p:cNvSpPr/>
            <p:nvPr/>
          </p:nvSpPr>
          <p:spPr>
            <a:xfrm>
              <a:off x="3364352" y="3631131"/>
              <a:ext cx="203168" cy="105428"/>
            </a:xfrm>
            <a:prstGeom prst="rect">
              <a:avLst/>
            </a:prstGeom>
            <a:solidFill>
              <a:srgbClr val="1CABE2">
                <a:alpha val="100000"/>
              </a:srgbClr>
            </a:solidFill>
          </p:spPr>
          <p:txBody>
            <a:bodyPr/>
            <a:lstStyle/>
            <a:p/>
          </p:txBody>
        </p:sp>
        <p:sp>
          <p:nvSpPr>
            <p:cNvPr id="56" name="rc56"/>
            <p:cNvSpPr/>
            <p:nvPr/>
          </p:nvSpPr>
          <p:spPr>
            <a:xfrm>
              <a:off x="3590094" y="3858230"/>
              <a:ext cx="203168" cy="827157"/>
            </a:xfrm>
            <a:prstGeom prst="rect">
              <a:avLst/>
            </a:prstGeom>
            <a:solidFill>
              <a:srgbClr val="80BD41">
                <a:alpha val="100000"/>
              </a:srgbClr>
            </a:solidFill>
          </p:spPr>
          <p:txBody>
            <a:bodyPr/>
            <a:lstStyle/>
            <a:p/>
          </p:txBody>
        </p:sp>
        <p:sp>
          <p:nvSpPr>
            <p:cNvPr id="57" name="rc57"/>
            <p:cNvSpPr/>
            <p:nvPr/>
          </p:nvSpPr>
          <p:spPr>
            <a:xfrm>
              <a:off x="3590094" y="3503735"/>
              <a:ext cx="203168" cy="236327"/>
            </a:xfrm>
            <a:prstGeom prst="rect">
              <a:avLst/>
            </a:prstGeom>
            <a:solidFill>
              <a:srgbClr val="0058AB">
                <a:alpha val="100000"/>
              </a:srgbClr>
            </a:solidFill>
          </p:spPr>
          <p:txBody>
            <a:bodyPr/>
            <a:lstStyle/>
            <a:p/>
          </p:txBody>
        </p:sp>
        <p:sp>
          <p:nvSpPr>
            <p:cNvPr id="58" name="rc58"/>
            <p:cNvSpPr/>
            <p:nvPr/>
          </p:nvSpPr>
          <p:spPr>
            <a:xfrm>
              <a:off x="3590094" y="3740062"/>
              <a:ext cx="203168" cy="118167"/>
            </a:xfrm>
            <a:prstGeom prst="rect">
              <a:avLst/>
            </a:prstGeom>
            <a:solidFill>
              <a:srgbClr val="1CABE2">
                <a:alpha val="100000"/>
              </a:srgbClr>
            </a:solidFill>
          </p:spPr>
          <p:txBody>
            <a:bodyPr/>
            <a:lstStyle/>
            <a:p/>
          </p:txBody>
        </p:sp>
        <p:sp>
          <p:nvSpPr>
            <p:cNvPr id="59" name="rc59"/>
            <p:cNvSpPr/>
            <p:nvPr/>
          </p:nvSpPr>
          <p:spPr>
            <a:xfrm>
              <a:off x="3815836" y="3763919"/>
              <a:ext cx="203168" cy="921467"/>
            </a:xfrm>
            <a:prstGeom prst="rect">
              <a:avLst/>
            </a:prstGeom>
            <a:solidFill>
              <a:srgbClr val="80BD41">
                <a:alpha val="100000"/>
              </a:srgbClr>
            </a:solidFill>
          </p:spPr>
          <p:txBody>
            <a:bodyPr/>
            <a:lstStyle/>
            <a:p/>
          </p:txBody>
        </p:sp>
        <p:sp>
          <p:nvSpPr>
            <p:cNvPr id="60" name="rc60"/>
            <p:cNvSpPr/>
            <p:nvPr/>
          </p:nvSpPr>
          <p:spPr>
            <a:xfrm>
              <a:off x="3815836" y="3488676"/>
              <a:ext cx="203168" cy="167536"/>
            </a:xfrm>
            <a:prstGeom prst="rect">
              <a:avLst/>
            </a:prstGeom>
            <a:solidFill>
              <a:srgbClr val="0058AB">
                <a:alpha val="100000"/>
              </a:srgbClr>
            </a:solidFill>
          </p:spPr>
          <p:txBody>
            <a:bodyPr/>
            <a:lstStyle/>
            <a:p/>
          </p:txBody>
        </p:sp>
        <p:sp>
          <p:nvSpPr>
            <p:cNvPr id="61" name="rc61"/>
            <p:cNvSpPr/>
            <p:nvPr/>
          </p:nvSpPr>
          <p:spPr>
            <a:xfrm>
              <a:off x="3815836" y="3656213"/>
              <a:ext cx="203168" cy="107706"/>
            </a:xfrm>
            <a:prstGeom prst="rect">
              <a:avLst/>
            </a:prstGeom>
            <a:solidFill>
              <a:srgbClr val="1CABE2">
                <a:alpha val="100000"/>
              </a:srgbClr>
            </a:solidFill>
          </p:spPr>
          <p:txBody>
            <a:bodyPr/>
            <a:lstStyle/>
            <a:p/>
          </p:txBody>
        </p:sp>
        <p:sp>
          <p:nvSpPr>
            <p:cNvPr id="62" name="rc62"/>
            <p:cNvSpPr/>
            <p:nvPr/>
          </p:nvSpPr>
          <p:spPr>
            <a:xfrm>
              <a:off x="4041579" y="3679243"/>
              <a:ext cx="203168" cy="1006143"/>
            </a:xfrm>
            <a:prstGeom prst="rect">
              <a:avLst/>
            </a:prstGeom>
            <a:solidFill>
              <a:srgbClr val="80BD41">
                <a:alpha val="100000"/>
              </a:srgbClr>
            </a:solidFill>
          </p:spPr>
          <p:txBody>
            <a:bodyPr/>
            <a:lstStyle/>
            <a:p/>
          </p:txBody>
        </p:sp>
        <p:sp>
          <p:nvSpPr>
            <p:cNvPr id="63" name="rc63"/>
            <p:cNvSpPr/>
            <p:nvPr/>
          </p:nvSpPr>
          <p:spPr>
            <a:xfrm>
              <a:off x="4041579" y="3427711"/>
              <a:ext cx="203168" cy="113188"/>
            </a:xfrm>
            <a:prstGeom prst="rect">
              <a:avLst/>
            </a:prstGeom>
            <a:solidFill>
              <a:srgbClr val="0058AB">
                <a:alpha val="100000"/>
              </a:srgbClr>
            </a:solidFill>
          </p:spPr>
          <p:txBody>
            <a:bodyPr/>
            <a:lstStyle/>
            <a:p/>
          </p:txBody>
        </p:sp>
        <p:sp>
          <p:nvSpPr>
            <p:cNvPr id="64" name="rc64"/>
            <p:cNvSpPr/>
            <p:nvPr/>
          </p:nvSpPr>
          <p:spPr>
            <a:xfrm>
              <a:off x="4041579" y="3540899"/>
              <a:ext cx="203168" cy="138343"/>
            </a:xfrm>
            <a:prstGeom prst="rect">
              <a:avLst/>
            </a:prstGeom>
            <a:solidFill>
              <a:srgbClr val="1CABE2">
                <a:alpha val="100000"/>
              </a:srgbClr>
            </a:solidFill>
          </p:spPr>
          <p:txBody>
            <a:bodyPr/>
            <a:lstStyle/>
            <a:p/>
          </p:txBody>
        </p:sp>
        <p:sp>
          <p:nvSpPr>
            <p:cNvPr id="65" name="rc65"/>
            <p:cNvSpPr/>
            <p:nvPr/>
          </p:nvSpPr>
          <p:spPr>
            <a:xfrm>
              <a:off x="4267321" y="3688731"/>
              <a:ext cx="203168" cy="996656"/>
            </a:xfrm>
            <a:prstGeom prst="rect">
              <a:avLst/>
            </a:prstGeom>
            <a:solidFill>
              <a:srgbClr val="80BD41">
                <a:alpha val="100000"/>
              </a:srgbClr>
            </a:solidFill>
          </p:spPr>
          <p:txBody>
            <a:bodyPr/>
            <a:lstStyle/>
            <a:p/>
          </p:txBody>
        </p:sp>
        <p:sp>
          <p:nvSpPr>
            <p:cNvPr id="66" name="rc66"/>
            <p:cNvSpPr/>
            <p:nvPr/>
          </p:nvSpPr>
          <p:spPr>
            <a:xfrm>
              <a:off x="4267321" y="3439566"/>
              <a:ext cx="203168" cy="112126"/>
            </a:xfrm>
            <a:prstGeom prst="rect">
              <a:avLst/>
            </a:prstGeom>
            <a:solidFill>
              <a:srgbClr val="0058AB">
                <a:alpha val="100000"/>
              </a:srgbClr>
            </a:solidFill>
          </p:spPr>
          <p:txBody>
            <a:bodyPr/>
            <a:lstStyle/>
            <a:p/>
          </p:txBody>
        </p:sp>
        <p:sp>
          <p:nvSpPr>
            <p:cNvPr id="67" name="rc67"/>
            <p:cNvSpPr/>
            <p:nvPr/>
          </p:nvSpPr>
          <p:spPr>
            <a:xfrm>
              <a:off x="4267321" y="3551693"/>
              <a:ext cx="203168" cy="137037"/>
            </a:xfrm>
            <a:prstGeom prst="rect">
              <a:avLst/>
            </a:prstGeom>
            <a:solidFill>
              <a:srgbClr val="1CABE2">
                <a:alpha val="100000"/>
              </a:srgbClr>
            </a:solidFill>
          </p:spPr>
          <p:txBody>
            <a:bodyPr/>
            <a:lstStyle/>
            <a:p/>
          </p:txBody>
        </p:sp>
        <p:sp>
          <p:nvSpPr>
            <p:cNvPr id="68" name="rc68"/>
            <p:cNvSpPr/>
            <p:nvPr/>
          </p:nvSpPr>
          <p:spPr>
            <a:xfrm>
              <a:off x="4493063" y="3906260"/>
              <a:ext cx="203168" cy="779126"/>
            </a:xfrm>
            <a:prstGeom prst="rect">
              <a:avLst/>
            </a:prstGeom>
            <a:solidFill>
              <a:srgbClr val="80BD41">
                <a:alpha val="100000"/>
              </a:srgbClr>
            </a:solidFill>
          </p:spPr>
          <p:txBody>
            <a:bodyPr/>
            <a:lstStyle/>
            <a:p/>
          </p:txBody>
        </p:sp>
        <p:sp>
          <p:nvSpPr>
            <p:cNvPr id="69" name="rc69"/>
            <p:cNvSpPr/>
            <p:nvPr/>
          </p:nvSpPr>
          <p:spPr>
            <a:xfrm>
              <a:off x="4493063" y="3448681"/>
              <a:ext cx="203168" cy="321546"/>
            </a:xfrm>
            <a:prstGeom prst="rect">
              <a:avLst/>
            </a:prstGeom>
            <a:solidFill>
              <a:srgbClr val="0058AB">
                <a:alpha val="100000"/>
              </a:srgbClr>
            </a:solidFill>
          </p:spPr>
          <p:txBody>
            <a:bodyPr/>
            <a:lstStyle/>
            <a:p/>
          </p:txBody>
        </p:sp>
        <p:sp>
          <p:nvSpPr>
            <p:cNvPr id="70" name="rc70"/>
            <p:cNvSpPr/>
            <p:nvPr/>
          </p:nvSpPr>
          <p:spPr>
            <a:xfrm>
              <a:off x="4493063" y="3770228"/>
              <a:ext cx="203168" cy="136032"/>
            </a:xfrm>
            <a:prstGeom prst="rect">
              <a:avLst/>
            </a:prstGeom>
            <a:solidFill>
              <a:srgbClr val="1CABE2">
                <a:alpha val="100000"/>
              </a:srgbClr>
            </a:solidFill>
          </p:spPr>
          <p:txBody>
            <a:bodyPr/>
            <a:lstStyle/>
            <a:p/>
          </p:txBody>
        </p:sp>
        <p:sp>
          <p:nvSpPr>
            <p:cNvPr id="71" name="rc71"/>
            <p:cNvSpPr/>
            <p:nvPr/>
          </p:nvSpPr>
          <p:spPr>
            <a:xfrm>
              <a:off x="4718806" y="3884682"/>
              <a:ext cx="203168" cy="800704"/>
            </a:xfrm>
            <a:prstGeom prst="rect">
              <a:avLst/>
            </a:prstGeom>
            <a:solidFill>
              <a:srgbClr val="80BD41">
                <a:alpha val="100000"/>
              </a:srgbClr>
            </a:solidFill>
          </p:spPr>
          <p:txBody>
            <a:bodyPr/>
            <a:lstStyle/>
            <a:p/>
          </p:txBody>
        </p:sp>
        <p:sp>
          <p:nvSpPr>
            <p:cNvPr id="72" name="rc72"/>
            <p:cNvSpPr/>
            <p:nvPr/>
          </p:nvSpPr>
          <p:spPr>
            <a:xfrm>
              <a:off x="4718806" y="3453531"/>
              <a:ext cx="203168" cy="283328"/>
            </a:xfrm>
            <a:prstGeom prst="rect">
              <a:avLst/>
            </a:prstGeom>
            <a:solidFill>
              <a:srgbClr val="0058AB">
                <a:alpha val="100000"/>
              </a:srgbClr>
            </a:solidFill>
          </p:spPr>
          <p:txBody>
            <a:bodyPr/>
            <a:lstStyle/>
            <a:p/>
          </p:txBody>
        </p:sp>
        <p:sp>
          <p:nvSpPr>
            <p:cNvPr id="73" name="rc73"/>
            <p:cNvSpPr/>
            <p:nvPr/>
          </p:nvSpPr>
          <p:spPr>
            <a:xfrm>
              <a:off x="4718806" y="3736859"/>
              <a:ext cx="203168" cy="147823"/>
            </a:xfrm>
            <a:prstGeom prst="rect">
              <a:avLst/>
            </a:prstGeom>
            <a:solidFill>
              <a:srgbClr val="1CABE2">
                <a:alpha val="100000"/>
              </a:srgbClr>
            </a:solidFill>
          </p:spPr>
          <p:txBody>
            <a:bodyPr/>
            <a:lstStyle/>
            <a:p/>
          </p:txBody>
        </p:sp>
        <p:sp>
          <p:nvSpPr>
            <p:cNvPr id="74" name="rc74"/>
            <p:cNvSpPr/>
            <p:nvPr/>
          </p:nvSpPr>
          <p:spPr>
            <a:xfrm>
              <a:off x="4944548" y="3777397"/>
              <a:ext cx="203168" cy="907989"/>
            </a:xfrm>
            <a:prstGeom prst="rect">
              <a:avLst/>
            </a:prstGeom>
            <a:solidFill>
              <a:srgbClr val="80BD41">
                <a:alpha val="100000"/>
              </a:srgbClr>
            </a:solidFill>
          </p:spPr>
          <p:txBody>
            <a:bodyPr/>
            <a:lstStyle/>
            <a:p/>
          </p:txBody>
        </p:sp>
        <p:sp>
          <p:nvSpPr>
            <p:cNvPr id="75" name="rc75"/>
            <p:cNvSpPr/>
            <p:nvPr/>
          </p:nvSpPr>
          <p:spPr>
            <a:xfrm>
              <a:off x="4944548" y="3441561"/>
              <a:ext cx="203168" cy="211448"/>
            </a:xfrm>
            <a:prstGeom prst="rect">
              <a:avLst/>
            </a:prstGeom>
            <a:solidFill>
              <a:srgbClr val="0058AB">
                <a:alpha val="100000"/>
              </a:srgbClr>
            </a:solidFill>
          </p:spPr>
          <p:txBody>
            <a:bodyPr/>
            <a:lstStyle/>
            <a:p/>
          </p:txBody>
        </p:sp>
        <p:sp>
          <p:nvSpPr>
            <p:cNvPr id="76" name="rc76"/>
            <p:cNvSpPr/>
            <p:nvPr/>
          </p:nvSpPr>
          <p:spPr>
            <a:xfrm>
              <a:off x="4944548" y="3653009"/>
              <a:ext cx="203168" cy="124387"/>
            </a:xfrm>
            <a:prstGeom prst="rect">
              <a:avLst/>
            </a:prstGeom>
            <a:solidFill>
              <a:srgbClr val="1CABE2">
                <a:alpha val="100000"/>
              </a:srgbClr>
            </a:solidFill>
          </p:spPr>
          <p:txBody>
            <a:bodyPr/>
            <a:lstStyle/>
            <a:p/>
          </p:txBody>
        </p:sp>
        <p:sp>
          <p:nvSpPr>
            <p:cNvPr id="77" name="rc77"/>
            <p:cNvSpPr/>
            <p:nvPr/>
          </p:nvSpPr>
          <p:spPr>
            <a:xfrm>
              <a:off x="5170291" y="3686152"/>
              <a:ext cx="203168" cy="999234"/>
            </a:xfrm>
            <a:prstGeom prst="rect">
              <a:avLst/>
            </a:prstGeom>
            <a:solidFill>
              <a:srgbClr val="80BD41">
                <a:alpha val="100000"/>
              </a:srgbClr>
            </a:solidFill>
          </p:spPr>
          <p:txBody>
            <a:bodyPr/>
            <a:lstStyle/>
            <a:p/>
          </p:txBody>
        </p:sp>
        <p:sp>
          <p:nvSpPr>
            <p:cNvPr id="78" name="rc78"/>
            <p:cNvSpPr/>
            <p:nvPr/>
          </p:nvSpPr>
          <p:spPr>
            <a:xfrm>
              <a:off x="5170291" y="3436347"/>
              <a:ext cx="203168" cy="137394"/>
            </a:xfrm>
            <a:prstGeom prst="rect">
              <a:avLst/>
            </a:prstGeom>
            <a:solidFill>
              <a:srgbClr val="0058AB">
                <a:alpha val="100000"/>
              </a:srgbClr>
            </a:solidFill>
          </p:spPr>
          <p:txBody>
            <a:bodyPr/>
            <a:lstStyle/>
            <a:p/>
          </p:txBody>
        </p:sp>
        <p:sp>
          <p:nvSpPr>
            <p:cNvPr id="79" name="rc79"/>
            <p:cNvSpPr/>
            <p:nvPr/>
          </p:nvSpPr>
          <p:spPr>
            <a:xfrm>
              <a:off x="5170291" y="3573742"/>
              <a:ext cx="203168" cy="112410"/>
            </a:xfrm>
            <a:prstGeom prst="rect">
              <a:avLst/>
            </a:prstGeom>
            <a:solidFill>
              <a:srgbClr val="1CABE2">
                <a:alpha val="100000"/>
              </a:srgbClr>
            </a:solidFill>
          </p:spPr>
          <p:txBody>
            <a:bodyPr/>
            <a:lstStyle/>
            <a:p/>
          </p:txBody>
        </p:sp>
        <p:sp>
          <p:nvSpPr>
            <p:cNvPr id="80" name="rc80"/>
            <p:cNvSpPr/>
            <p:nvPr/>
          </p:nvSpPr>
          <p:spPr>
            <a:xfrm>
              <a:off x="5396033" y="3666106"/>
              <a:ext cx="203168" cy="1019280"/>
            </a:xfrm>
            <a:prstGeom prst="rect">
              <a:avLst/>
            </a:prstGeom>
            <a:solidFill>
              <a:srgbClr val="80BD41">
                <a:alpha val="100000"/>
              </a:srgbClr>
            </a:solidFill>
          </p:spPr>
          <p:txBody>
            <a:bodyPr/>
            <a:lstStyle/>
            <a:p/>
          </p:txBody>
        </p:sp>
        <p:sp>
          <p:nvSpPr>
            <p:cNvPr id="81" name="rc81"/>
            <p:cNvSpPr/>
            <p:nvPr/>
          </p:nvSpPr>
          <p:spPr>
            <a:xfrm>
              <a:off x="5396033" y="3427013"/>
              <a:ext cx="203168" cy="113253"/>
            </a:xfrm>
            <a:prstGeom prst="rect">
              <a:avLst/>
            </a:prstGeom>
            <a:solidFill>
              <a:srgbClr val="0058AB">
                <a:alpha val="100000"/>
              </a:srgbClr>
            </a:solidFill>
          </p:spPr>
          <p:txBody>
            <a:bodyPr/>
            <a:lstStyle/>
            <a:p/>
          </p:txBody>
        </p:sp>
        <p:sp>
          <p:nvSpPr>
            <p:cNvPr id="82" name="rc82"/>
            <p:cNvSpPr/>
            <p:nvPr/>
          </p:nvSpPr>
          <p:spPr>
            <a:xfrm>
              <a:off x="5396033" y="3540267"/>
              <a:ext cx="203168" cy="125838"/>
            </a:xfrm>
            <a:prstGeom prst="rect">
              <a:avLst/>
            </a:prstGeom>
            <a:solidFill>
              <a:srgbClr val="1CABE2">
                <a:alpha val="100000"/>
              </a:srgbClr>
            </a:solidFill>
          </p:spPr>
          <p:txBody>
            <a:bodyPr/>
            <a:lstStyle/>
            <a:p/>
          </p:txBody>
        </p:sp>
        <p:sp>
          <p:nvSpPr>
            <p:cNvPr id="83" name="rc83"/>
            <p:cNvSpPr/>
            <p:nvPr/>
          </p:nvSpPr>
          <p:spPr>
            <a:xfrm>
              <a:off x="5621775" y="3787793"/>
              <a:ext cx="203168" cy="897593"/>
            </a:xfrm>
            <a:prstGeom prst="rect">
              <a:avLst/>
            </a:prstGeom>
            <a:solidFill>
              <a:srgbClr val="80BD41">
                <a:alpha val="100000"/>
              </a:srgbClr>
            </a:solidFill>
          </p:spPr>
          <p:txBody>
            <a:bodyPr/>
            <a:lstStyle/>
            <a:p/>
          </p:txBody>
        </p:sp>
        <p:sp>
          <p:nvSpPr>
            <p:cNvPr id="84" name="rc84"/>
            <p:cNvSpPr/>
            <p:nvPr/>
          </p:nvSpPr>
          <p:spPr>
            <a:xfrm>
              <a:off x="5621775" y="3421175"/>
              <a:ext cx="203168" cy="176991"/>
            </a:xfrm>
            <a:prstGeom prst="rect">
              <a:avLst/>
            </a:prstGeom>
            <a:solidFill>
              <a:srgbClr val="0058AB">
                <a:alpha val="100000"/>
              </a:srgbClr>
            </a:solidFill>
          </p:spPr>
          <p:txBody>
            <a:bodyPr/>
            <a:lstStyle/>
            <a:p/>
          </p:txBody>
        </p:sp>
        <p:sp>
          <p:nvSpPr>
            <p:cNvPr id="85" name="rc85"/>
            <p:cNvSpPr/>
            <p:nvPr/>
          </p:nvSpPr>
          <p:spPr>
            <a:xfrm>
              <a:off x="5621775" y="3598167"/>
              <a:ext cx="203168" cy="189626"/>
            </a:xfrm>
            <a:prstGeom prst="rect">
              <a:avLst/>
            </a:prstGeom>
            <a:solidFill>
              <a:srgbClr val="1CABE2">
                <a:alpha val="100000"/>
              </a:srgbClr>
            </a:solidFill>
          </p:spPr>
          <p:txBody>
            <a:bodyPr/>
            <a:lstStyle/>
            <a:p/>
          </p:txBody>
        </p:sp>
        <p:sp>
          <p:nvSpPr>
            <p:cNvPr id="86" name="rc86"/>
            <p:cNvSpPr/>
            <p:nvPr/>
          </p:nvSpPr>
          <p:spPr>
            <a:xfrm>
              <a:off x="5847518" y="3846155"/>
              <a:ext cx="203168" cy="839231"/>
            </a:xfrm>
            <a:prstGeom prst="rect">
              <a:avLst/>
            </a:prstGeom>
            <a:solidFill>
              <a:srgbClr val="80BD41">
                <a:alpha val="100000"/>
              </a:srgbClr>
            </a:solidFill>
          </p:spPr>
          <p:txBody>
            <a:bodyPr/>
            <a:lstStyle/>
            <a:p/>
          </p:txBody>
        </p:sp>
        <p:sp>
          <p:nvSpPr>
            <p:cNvPr id="87" name="rc87"/>
            <p:cNvSpPr/>
            <p:nvPr/>
          </p:nvSpPr>
          <p:spPr>
            <a:xfrm>
              <a:off x="5847518" y="3413820"/>
              <a:ext cx="203168" cy="228882"/>
            </a:xfrm>
            <a:prstGeom prst="rect">
              <a:avLst/>
            </a:prstGeom>
            <a:solidFill>
              <a:srgbClr val="0058AB">
                <a:alpha val="100000"/>
              </a:srgbClr>
            </a:solidFill>
          </p:spPr>
          <p:txBody>
            <a:bodyPr/>
            <a:lstStyle/>
            <a:p/>
          </p:txBody>
        </p:sp>
        <p:sp>
          <p:nvSpPr>
            <p:cNvPr id="88" name="rc88"/>
            <p:cNvSpPr/>
            <p:nvPr/>
          </p:nvSpPr>
          <p:spPr>
            <a:xfrm>
              <a:off x="5847518" y="3642703"/>
              <a:ext cx="203168" cy="203452"/>
            </a:xfrm>
            <a:prstGeom prst="rect">
              <a:avLst/>
            </a:prstGeom>
            <a:solidFill>
              <a:srgbClr val="1CABE2">
                <a:alpha val="100000"/>
              </a:srgbClr>
            </a:solidFill>
          </p:spPr>
          <p:txBody>
            <a:bodyPr/>
            <a:lstStyle/>
            <a:p/>
          </p:txBody>
        </p:sp>
        <p:sp>
          <p:nvSpPr>
            <p:cNvPr id="89" name="rc89"/>
            <p:cNvSpPr/>
            <p:nvPr/>
          </p:nvSpPr>
          <p:spPr>
            <a:xfrm>
              <a:off x="6073260" y="3825403"/>
              <a:ext cx="203168" cy="859983"/>
            </a:xfrm>
            <a:prstGeom prst="rect">
              <a:avLst/>
            </a:prstGeom>
            <a:solidFill>
              <a:srgbClr val="80BD41">
                <a:alpha val="100000"/>
              </a:srgbClr>
            </a:solidFill>
          </p:spPr>
          <p:txBody>
            <a:bodyPr/>
            <a:lstStyle/>
            <a:p/>
          </p:txBody>
        </p:sp>
        <p:sp>
          <p:nvSpPr>
            <p:cNvPr id="90" name="rc90"/>
            <p:cNvSpPr/>
            <p:nvPr/>
          </p:nvSpPr>
          <p:spPr>
            <a:xfrm>
              <a:off x="6073260" y="3401826"/>
              <a:ext cx="203168" cy="243876"/>
            </a:xfrm>
            <a:prstGeom prst="rect">
              <a:avLst/>
            </a:prstGeom>
            <a:solidFill>
              <a:srgbClr val="0058AB">
                <a:alpha val="100000"/>
              </a:srgbClr>
            </a:solidFill>
          </p:spPr>
          <p:txBody>
            <a:bodyPr/>
            <a:lstStyle/>
            <a:p/>
          </p:txBody>
        </p:sp>
        <p:sp>
          <p:nvSpPr>
            <p:cNvPr id="91" name="rc91"/>
            <p:cNvSpPr/>
            <p:nvPr/>
          </p:nvSpPr>
          <p:spPr>
            <a:xfrm>
              <a:off x="6073260" y="3645703"/>
              <a:ext cx="203168" cy="179700"/>
            </a:xfrm>
            <a:prstGeom prst="rect">
              <a:avLst/>
            </a:prstGeom>
            <a:solidFill>
              <a:srgbClr val="1CABE2">
                <a:alpha val="100000"/>
              </a:srgbClr>
            </a:solidFill>
          </p:spPr>
          <p:txBody>
            <a:bodyPr/>
            <a:lstStyle/>
            <a:p/>
          </p:txBody>
        </p:sp>
        <p:sp>
          <p:nvSpPr>
            <p:cNvPr id="92" name="rc92"/>
            <p:cNvSpPr/>
            <p:nvPr/>
          </p:nvSpPr>
          <p:spPr>
            <a:xfrm>
              <a:off x="6299002" y="3659529"/>
              <a:ext cx="203168" cy="1025857"/>
            </a:xfrm>
            <a:prstGeom prst="rect">
              <a:avLst/>
            </a:prstGeom>
            <a:solidFill>
              <a:srgbClr val="80BD41">
                <a:alpha val="100000"/>
              </a:srgbClr>
            </a:solidFill>
          </p:spPr>
          <p:txBody>
            <a:bodyPr/>
            <a:lstStyle/>
            <a:p/>
          </p:txBody>
        </p:sp>
        <p:sp>
          <p:nvSpPr>
            <p:cNvPr id="93" name="rc93"/>
            <p:cNvSpPr/>
            <p:nvPr/>
          </p:nvSpPr>
          <p:spPr>
            <a:xfrm>
              <a:off x="6299002" y="3386832"/>
              <a:ext cx="203168" cy="90896"/>
            </a:xfrm>
            <a:prstGeom prst="rect">
              <a:avLst/>
            </a:prstGeom>
            <a:solidFill>
              <a:srgbClr val="0058AB">
                <a:alpha val="100000"/>
              </a:srgbClr>
            </a:solidFill>
          </p:spPr>
          <p:txBody>
            <a:bodyPr/>
            <a:lstStyle/>
            <a:p/>
          </p:txBody>
        </p:sp>
        <p:sp>
          <p:nvSpPr>
            <p:cNvPr id="94" name="rc94"/>
            <p:cNvSpPr/>
            <p:nvPr/>
          </p:nvSpPr>
          <p:spPr>
            <a:xfrm>
              <a:off x="6299002" y="3477728"/>
              <a:ext cx="203168" cy="181800"/>
            </a:xfrm>
            <a:prstGeom prst="rect">
              <a:avLst/>
            </a:prstGeom>
            <a:solidFill>
              <a:srgbClr val="1CABE2">
                <a:alpha val="100000"/>
              </a:srgbClr>
            </a:solidFill>
          </p:spPr>
          <p:txBody>
            <a:bodyPr/>
            <a:lstStyle/>
            <a:p/>
          </p:txBody>
        </p:sp>
        <p:sp>
          <p:nvSpPr>
            <p:cNvPr id="95" name="rc95"/>
            <p:cNvSpPr/>
            <p:nvPr/>
          </p:nvSpPr>
          <p:spPr>
            <a:xfrm>
              <a:off x="6524745" y="3590739"/>
              <a:ext cx="203168" cy="1094648"/>
            </a:xfrm>
            <a:prstGeom prst="rect">
              <a:avLst/>
            </a:prstGeom>
            <a:solidFill>
              <a:srgbClr val="80BD41">
                <a:alpha val="100000"/>
              </a:srgbClr>
            </a:solidFill>
          </p:spPr>
          <p:txBody>
            <a:bodyPr/>
            <a:lstStyle/>
            <a:p/>
          </p:txBody>
        </p:sp>
        <p:sp>
          <p:nvSpPr>
            <p:cNvPr id="96" name="rc96"/>
            <p:cNvSpPr/>
            <p:nvPr/>
          </p:nvSpPr>
          <p:spPr>
            <a:xfrm>
              <a:off x="6524745" y="3366535"/>
              <a:ext cx="203168" cy="118694"/>
            </a:xfrm>
            <a:prstGeom prst="rect">
              <a:avLst/>
            </a:prstGeom>
            <a:solidFill>
              <a:srgbClr val="0058AB">
                <a:alpha val="100000"/>
              </a:srgbClr>
            </a:solidFill>
          </p:spPr>
          <p:txBody>
            <a:bodyPr/>
            <a:lstStyle/>
            <a:p/>
          </p:txBody>
        </p:sp>
        <p:sp>
          <p:nvSpPr>
            <p:cNvPr id="97" name="rc97"/>
            <p:cNvSpPr/>
            <p:nvPr/>
          </p:nvSpPr>
          <p:spPr>
            <a:xfrm>
              <a:off x="6524745" y="3485230"/>
              <a:ext cx="203168" cy="105509"/>
            </a:xfrm>
            <a:prstGeom prst="rect">
              <a:avLst/>
            </a:prstGeom>
            <a:solidFill>
              <a:srgbClr val="1CABE2">
                <a:alpha val="100000"/>
              </a:srgbClr>
            </a:solidFill>
          </p:spPr>
          <p:txBody>
            <a:bodyPr/>
            <a:lstStyle/>
            <a:p/>
          </p:txBody>
        </p:sp>
        <p:sp>
          <p:nvSpPr>
            <p:cNvPr id="98" name="rc98"/>
            <p:cNvSpPr/>
            <p:nvPr/>
          </p:nvSpPr>
          <p:spPr>
            <a:xfrm>
              <a:off x="6750487" y="3580091"/>
              <a:ext cx="203168" cy="1105295"/>
            </a:xfrm>
            <a:prstGeom prst="rect">
              <a:avLst/>
            </a:prstGeom>
            <a:solidFill>
              <a:srgbClr val="80BD41">
                <a:alpha val="100000"/>
              </a:srgbClr>
            </a:solidFill>
          </p:spPr>
          <p:txBody>
            <a:bodyPr/>
            <a:lstStyle/>
            <a:p/>
          </p:txBody>
        </p:sp>
        <p:sp>
          <p:nvSpPr>
            <p:cNvPr id="99" name="rc99"/>
            <p:cNvSpPr/>
            <p:nvPr/>
          </p:nvSpPr>
          <p:spPr>
            <a:xfrm>
              <a:off x="6750487" y="3353706"/>
              <a:ext cx="203168" cy="119854"/>
            </a:xfrm>
            <a:prstGeom prst="rect">
              <a:avLst/>
            </a:prstGeom>
            <a:solidFill>
              <a:srgbClr val="0058AB">
                <a:alpha val="100000"/>
              </a:srgbClr>
            </a:solidFill>
          </p:spPr>
          <p:txBody>
            <a:bodyPr/>
            <a:lstStyle/>
            <a:p/>
          </p:txBody>
        </p:sp>
        <p:sp>
          <p:nvSpPr>
            <p:cNvPr id="100" name="rc100"/>
            <p:cNvSpPr/>
            <p:nvPr/>
          </p:nvSpPr>
          <p:spPr>
            <a:xfrm>
              <a:off x="6750487" y="3473560"/>
              <a:ext cx="203168" cy="106530"/>
            </a:xfrm>
            <a:prstGeom prst="rect">
              <a:avLst/>
            </a:prstGeom>
            <a:solidFill>
              <a:srgbClr val="1CABE2">
                <a:alpha val="100000"/>
              </a:srgbClr>
            </a:solidFill>
          </p:spPr>
          <p:txBody>
            <a:bodyPr/>
            <a:lstStyle/>
            <a:p/>
          </p:txBody>
        </p:sp>
        <p:sp>
          <p:nvSpPr>
            <p:cNvPr id="101" name="rc101"/>
            <p:cNvSpPr/>
            <p:nvPr/>
          </p:nvSpPr>
          <p:spPr>
            <a:xfrm>
              <a:off x="6976229" y="3567692"/>
              <a:ext cx="203168" cy="1117694"/>
            </a:xfrm>
            <a:prstGeom prst="rect">
              <a:avLst/>
            </a:prstGeom>
            <a:solidFill>
              <a:srgbClr val="80BD41">
                <a:alpha val="100000"/>
              </a:srgbClr>
            </a:solidFill>
          </p:spPr>
          <p:txBody>
            <a:bodyPr/>
            <a:lstStyle/>
            <a:p/>
          </p:txBody>
        </p:sp>
        <p:sp>
          <p:nvSpPr>
            <p:cNvPr id="102" name="rc102"/>
            <p:cNvSpPr/>
            <p:nvPr/>
          </p:nvSpPr>
          <p:spPr>
            <a:xfrm>
              <a:off x="6976229" y="3338769"/>
              <a:ext cx="203168" cy="121192"/>
            </a:xfrm>
            <a:prstGeom prst="rect">
              <a:avLst/>
            </a:prstGeom>
            <a:solidFill>
              <a:srgbClr val="0058AB">
                <a:alpha val="100000"/>
              </a:srgbClr>
            </a:solidFill>
          </p:spPr>
          <p:txBody>
            <a:bodyPr/>
            <a:lstStyle/>
            <a:p/>
          </p:txBody>
        </p:sp>
        <p:sp>
          <p:nvSpPr>
            <p:cNvPr id="103" name="rc103"/>
            <p:cNvSpPr/>
            <p:nvPr/>
          </p:nvSpPr>
          <p:spPr>
            <a:xfrm>
              <a:off x="6976229" y="3459961"/>
              <a:ext cx="203168" cy="107731"/>
            </a:xfrm>
            <a:prstGeom prst="rect">
              <a:avLst/>
            </a:prstGeom>
            <a:solidFill>
              <a:srgbClr val="1CABE2">
                <a:alpha val="100000"/>
              </a:srgbClr>
            </a:solidFill>
          </p:spPr>
          <p:txBody>
            <a:bodyPr/>
            <a:lstStyle/>
            <a:p/>
          </p:txBody>
        </p:sp>
        <p:sp>
          <p:nvSpPr>
            <p:cNvPr id="104" name="rc104"/>
            <p:cNvSpPr/>
            <p:nvPr/>
          </p:nvSpPr>
          <p:spPr>
            <a:xfrm>
              <a:off x="7201972" y="3326410"/>
              <a:ext cx="203168" cy="113805"/>
            </a:xfrm>
            <a:prstGeom prst="rect">
              <a:avLst/>
            </a:prstGeom>
            <a:solidFill>
              <a:srgbClr val="F26A21">
                <a:alpha val="100000"/>
              </a:srgbClr>
            </a:solidFill>
          </p:spPr>
          <p:txBody>
            <a:bodyPr/>
            <a:lstStyle/>
            <a:p/>
          </p:txBody>
        </p:sp>
        <p:sp>
          <p:nvSpPr>
            <p:cNvPr id="105" name="rc105"/>
            <p:cNvSpPr/>
            <p:nvPr/>
          </p:nvSpPr>
          <p:spPr>
            <a:xfrm>
              <a:off x="7201972" y="3440216"/>
              <a:ext cx="203168" cy="1245170"/>
            </a:xfrm>
            <a:prstGeom prst="rect">
              <a:avLst/>
            </a:prstGeom>
            <a:solidFill>
              <a:srgbClr val="FFC20E">
                <a:alpha val="100000"/>
              </a:srgbClr>
            </a:solidFill>
          </p:spPr>
          <p:txBody>
            <a:bodyPr/>
            <a:lstStyle/>
            <a:p/>
          </p:txBody>
        </p:sp>
        <p:sp>
          <p:nvSpPr>
            <p:cNvPr id="106" name="rc106"/>
            <p:cNvSpPr/>
            <p:nvPr/>
          </p:nvSpPr>
          <p:spPr>
            <a:xfrm>
              <a:off x="7427714" y="3310824"/>
              <a:ext cx="203168" cy="106869"/>
            </a:xfrm>
            <a:prstGeom prst="rect">
              <a:avLst/>
            </a:prstGeom>
            <a:solidFill>
              <a:srgbClr val="F26A21">
                <a:alpha val="100000"/>
              </a:srgbClr>
            </a:solidFill>
          </p:spPr>
          <p:txBody>
            <a:bodyPr/>
            <a:lstStyle/>
            <a:p/>
          </p:txBody>
        </p:sp>
        <p:sp>
          <p:nvSpPr>
            <p:cNvPr id="107" name="rc107"/>
            <p:cNvSpPr/>
            <p:nvPr/>
          </p:nvSpPr>
          <p:spPr>
            <a:xfrm>
              <a:off x="7427714" y="3417694"/>
              <a:ext cx="203168" cy="1267692"/>
            </a:xfrm>
            <a:prstGeom prst="rect">
              <a:avLst/>
            </a:prstGeom>
            <a:solidFill>
              <a:srgbClr val="FFC20E">
                <a:alpha val="100000"/>
              </a:srgbClr>
            </a:solidFill>
          </p:spPr>
          <p:txBody>
            <a:bodyPr/>
            <a:lstStyle/>
            <a:p/>
          </p:txBody>
        </p:sp>
        <p:sp>
          <p:nvSpPr>
            <p:cNvPr id="108" name="rc108"/>
            <p:cNvSpPr/>
            <p:nvPr/>
          </p:nvSpPr>
          <p:spPr>
            <a:xfrm>
              <a:off x="7653457" y="3294346"/>
              <a:ext cx="203168" cy="100356"/>
            </a:xfrm>
            <a:prstGeom prst="rect">
              <a:avLst/>
            </a:prstGeom>
            <a:solidFill>
              <a:srgbClr val="F26A21">
                <a:alpha val="100000"/>
              </a:srgbClr>
            </a:solidFill>
          </p:spPr>
          <p:txBody>
            <a:bodyPr/>
            <a:lstStyle/>
            <a:p/>
          </p:txBody>
        </p:sp>
        <p:sp>
          <p:nvSpPr>
            <p:cNvPr id="109" name="rc109"/>
            <p:cNvSpPr/>
            <p:nvPr/>
          </p:nvSpPr>
          <p:spPr>
            <a:xfrm>
              <a:off x="7653457" y="3394703"/>
              <a:ext cx="203168" cy="1290684"/>
            </a:xfrm>
            <a:prstGeom prst="rect">
              <a:avLst/>
            </a:prstGeom>
            <a:solidFill>
              <a:srgbClr val="FFC20E">
                <a:alpha val="100000"/>
              </a:srgbClr>
            </a:solidFill>
          </p:spPr>
          <p:txBody>
            <a:bodyPr/>
            <a:lstStyle/>
            <a:p/>
          </p:txBody>
        </p:sp>
        <p:sp>
          <p:nvSpPr>
            <p:cNvPr id="110" name="rc110"/>
            <p:cNvSpPr/>
            <p:nvPr/>
          </p:nvSpPr>
          <p:spPr>
            <a:xfrm>
              <a:off x="7879199" y="3280715"/>
              <a:ext cx="203168" cy="94239"/>
            </a:xfrm>
            <a:prstGeom prst="rect">
              <a:avLst/>
            </a:prstGeom>
            <a:solidFill>
              <a:srgbClr val="F26A21">
                <a:alpha val="100000"/>
              </a:srgbClr>
            </a:solidFill>
          </p:spPr>
          <p:txBody>
            <a:bodyPr/>
            <a:lstStyle/>
            <a:p/>
          </p:txBody>
        </p:sp>
        <p:sp>
          <p:nvSpPr>
            <p:cNvPr id="111" name="rc111"/>
            <p:cNvSpPr/>
            <p:nvPr/>
          </p:nvSpPr>
          <p:spPr>
            <a:xfrm>
              <a:off x="7879199" y="3374955"/>
              <a:ext cx="203168" cy="1310432"/>
            </a:xfrm>
            <a:prstGeom prst="rect">
              <a:avLst/>
            </a:prstGeom>
            <a:solidFill>
              <a:srgbClr val="FFC20E">
                <a:alpha val="100000"/>
              </a:srgbClr>
            </a:solidFill>
          </p:spPr>
          <p:txBody>
            <a:bodyPr/>
            <a:lstStyle/>
            <a:p/>
          </p:txBody>
        </p:sp>
        <p:sp>
          <p:nvSpPr>
            <p:cNvPr id="112" name="rc112"/>
            <p:cNvSpPr/>
            <p:nvPr/>
          </p:nvSpPr>
          <p:spPr>
            <a:xfrm>
              <a:off x="8104941" y="3276514"/>
              <a:ext cx="203168" cy="88495"/>
            </a:xfrm>
            <a:prstGeom prst="rect">
              <a:avLst/>
            </a:prstGeom>
            <a:solidFill>
              <a:srgbClr val="F26A21">
                <a:alpha val="100000"/>
              </a:srgbClr>
            </a:solidFill>
          </p:spPr>
          <p:txBody>
            <a:bodyPr/>
            <a:lstStyle/>
            <a:p/>
          </p:txBody>
        </p:sp>
        <p:sp>
          <p:nvSpPr>
            <p:cNvPr id="113" name="rc113"/>
            <p:cNvSpPr/>
            <p:nvPr/>
          </p:nvSpPr>
          <p:spPr>
            <a:xfrm>
              <a:off x="8104941" y="3365010"/>
              <a:ext cx="203168" cy="1320376"/>
            </a:xfrm>
            <a:prstGeom prst="rect">
              <a:avLst/>
            </a:prstGeom>
            <a:solidFill>
              <a:srgbClr val="FFC20E">
                <a:alpha val="100000"/>
              </a:srgbClr>
            </a:solidFill>
          </p:spPr>
          <p:txBody>
            <a:bodyPr/>
            <a:lstStyle/>
            <a:p/>
          </p:txBody>
        </p:sp>
        <p:sp>
          <p:nvSpPr>
            <p:cNvPr id="114" name="pl114"/>
            <p:cNvSpPr/>
            <p:nvPr/>
          </p:nvSpPr>
          <p:spPr>
            <a:xfrm>
              <a:off x="1434255" y="2229486"/>
              <a:ext cx="5643558" cy="739410"/>
            </a:xfrm>
            <a:custGeom>
              <a:avLst/>
              <a:pathLst>
                <a:path w="5643558" h="739410">
                  <a:moveTo>
                    <a:pt x="0" y="343297"/>
                  </a:moveTo>
                  <a:lnTo>
                    <a:pt x="225742" y="448927"/>
                  </a:lnTo>
                  <a:lnTo>
                    <a:pt x="451484" y="528150"/>
                  </a:lnTo>
                  <a:lnTo>
                    <a:pt x="677227" y="633780"/>
                  </a:lnTo>
                  <a:lnTo>
                    <a:pt x="902969" y="739410"/>
                  </a:lnTo>
                  <a:lnTo>
                    <a:pt x="1128711" y="475335"/>
                  </a:lnTo>
                  <a:lnTo>
                    <a:pt x="1354454" y="475335"/>
                  </a:lnTo>
                  <a:lnTo>
                    <a:pt x="1580196" y="343297"/>
                  </a:lnTo>
                  <a:lnTo>
                    <a:pt x="1805938" y="211260"/>
                  </a:lnTo>
                  <a:lnTo>
                    <a:pt x="2031681" y="79222"/>
                  </a:lnTo>
                  <a:lnTo>
                    <a:pt x="2257423" y="343297"/>
                  </a:lnTo>
                  <a:lnTo>
                    <a:pt x="2483165" y="184852"/>
                  </a:lnTo>
                  <a:lnTo>
                    <a:pt x="2708908" y="52815"/>
                  </a:lnTo>
                  <a:lnTo>
                    <a:pt x="2934650" y="52815"/>
                  </a:lnTo>
                  <a:lnTo>
                    <a:pt x="3160393" y="501743"/>
                  </a:lnTo>
                  <a:lnTo>
                    <a:pt x="3386135" y="422520"/>
                  </a:lnTo>
                  <a:lnTo>
                    <a:pt x="3611877" y="264075"/>
                  </a:lnTo>
                  <a:lnTo>
                    <a:pt x="3837620" y="105630"/>
                  </a:lnTo>
                  <a:lnTo>
                    <a:pt x="4063362" y="52815"/>
                  </a:lnTo>
                  <a:lnTo>
                    <a:pt x="4289104" y="184852"/>
                  </a:lnTo>
                  <a:lnTo>
                    <a:pt x="4514847" y="290482"/>
                  </a:lnTo>
                  <a:lnTo>
                    <a:pt x="4740589" y="316890"/>
                  </a:lnTo>
                  <a:lnTo>
                    <a:pt x="4966331" y="0"/>
                  </a:lnTo>
                  <a:lnTo>
                    <a:pt x="5192074" y="52815"/>
                  </a:lnTo>
                  <a:lnTo>
                    <a:pt x="5417816" y="52815"/>
                  </a:lnTo>
                  <a:lnTo>
                    <a:pt x="5643558" y="52815"/>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493562"/>
              <a:ext cx="5643558" cy="1373191"/>
            </a:xfrm>
            <a:custGeom>
              <a:avLst/>
              <a:pathLst>
                <a:path w="5643558" h="1373191">
                  <a:moveTo>
                    <a:pt x="0" y="924263"/>
                  </a:moveTo>
                  <a:lnTo>
                    <a:pt x="225742" y="1029893"/>
                  </a:lnTo>
                  <a:lnTo>
                    <a:pt x="451484" y="1161931"/>
                  </a:lnTo>
                  <a:lnTo>
                    <a:pt x="677227" y="1267561"/>
                  </a:lnTo>
                  <a:lnTo>
                    <a:pt x="902969" y="1373191"/>
                  </a:lnTo>
                  <a:lnTo>
                    <a:pt x="1128711" y="607373"/>
                  </a:lnTo>
                  <a:lnTo>
                    <a:pt x="1354454" y="607373"/>
                  </a:lnTo>
                  <a:lnTo>
                    <a:pt x="1580196" y="475335"/>
                  </a:lnTo>
                  <a:lnTo>
                    <a:pt x="1805938" y="211260"/>
                  </a:lnTo>
                  <a:lnTo>
                    <a:pt x="2031681" y="52815"/>
                  </a:lnTo>
                  <a:lnTo>
                    <a:pt x="2257423" y="343297"/>
                  </a:lnTo>
                  <a:lnTo>
                    <a:pt x="2483165" y="158445"/>
                  </a:lnTo>
                  <a:lnTo>
                    <a:pt x="2708908" y="79222"/>
                  </a:lnTo>
                  <a:lnTo>
                    <a:pt x="2934650" y="79222"/>
                  </a:lnTo>
                  <a:lnTo>
                    <a:pt x="3160393" y="528150"/>
                  </a:lnTo>
                  <a:lnTo>
                    <a:pt x="3386135" y="475335"/>
                  </a:lnTo>
                  <a:lnTo>
                    <a:pt x="3611877" y="264075"/>
                  </a:lnTo>
                  <a:lnTo>
                    <a:pt x="3837620" y="79222"/>
                  </a:lnTo>
                  <a:lnTo>
                    <a:pt x="4063362" y="52815"/>
                  </a:lnTo>
                  <a:lnTo>
                    <a:pt x="4289104" y="316890"/>
                  </a:lnTo>
                  <a:lnTo>
                    <a:pt x="4514847" y="448927"/>
                  </a:lnTo>
                  <a:lnTo>
                    <a:pt x="4740589" y="422520"/>
                  </a:lnTo>
                  <a:lnTo>
                    <a:pt x="4966331" y="10563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7" name="tx117"/>
            <p:cNvSpPr/>
            <p:nvPr/>
          </p:nvSpPr>
          <p:spPr>
            <a:xfrm>
              <a:off x="2494638"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18" name="tx118"/>
            <p:cNvSpPr/>
            <p:nvPr/>
          </p:nvSpPr>
          <p:spPr>
            <a:xfrm>
              <a:off x="3623350"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9" name="tx119"/>
            <p:cNvSpPr/>
            <p:nvPr/>
          </p:nvSpPr>
          <p:spPr>
            <a:xfrm>
              <a:off x="4752062"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0" name="tx120"/>
            <p:cNvSpPr/>
            <p:nvPr/>
          </p:nvSpPr>
          <p:spPr>
            <a:xfrm>
              <a:off x="5655031"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1" name="tx121"/>
            <p:cNvSpPr/>
            <p:nvPr/>
          </p:nvSpPr>
          <p:spPr>
            <a:xfrm>
              <a:off x="5880773"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2" name="tx122"/>
            <p:cNvSpPr/>
            <p:nvPr/>
          </p:nvSpPr>
          <p:spPr>
            <a:xfrm>
              <a:off x="6106516"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3" name="tx123"/>
            <p:cNvSpPr/>
            <p:nvPr/>
          </p:nvSpPr>
          <p:spPr>
            <a:xfrm>
              <a:off x="633225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558000"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5" name="tx125"/>
            <p:cNvSpPr/>
            <p:nvPr/>
          </p:nvSpPr>
          <p:spPr>
            <a:xfrm>
              <a:off x="6783743"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6" name="tx126"/>
            <p:cNvSpPr/>
            <p:nvPr/>
          </p:nvSpPr>
          <p:spPr>
            <a:xfrm>
              <a:off x="7009485"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7" name="tx127"/>
            <p:cNvSpPr/>
            <p:nvPr/>
          </p:nvSpPr>
          <p:spPr>
            <a:xfrm>
              <a:off x="1365926" y="348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28" name="tx128"/>
            <p:cNvSpPr/>
            <p:nvPr/>
          </p:nvSpPr>
          <p:spPr>
            <a:xfrm>
              <a:off x="2494638"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29" name="tx129"/>
            <p:cNvSpPr/>
            <p:nvPr/>
          </p:nvSpPr>
          <p:spPr>
            <a:xfrm>
              <a:off x="3623350"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4752062"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1" name="tx131"/>
            <p:cNvSpPr/>
            <p:nvPr/>
          </p:nvSpPr>
          <p:spPr>
            <a:xfrm>
              <a:off x="5655031"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2" name="tx132"/>
            <p:cNvSpPr/>
            <p:nvPr/>
          </p:nvSpPr>
          <p:spPr>
            <a:xfrm>
              <a:off x="5880773"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3" name="tx133"/>
            <p:cNvSpPr/>
            <p:nvPr/>
          </p:nvSpPr>
          <p:spPr>
            <a:xfrm>
              <a:off x="6106516"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4" name="tx134"/>
            <p:cNvSpPr/>
            <p:nvPr/>
          </p:nvSpPr>
          <p:spPr>
            <a:xfrm>
              <a:off x="6332258"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5" name="tx135"/>
            <p:cNvSpPr/>
            <p:nvPr/>
          </p:nvSpPr>
          <p:spPr>
            <a:xfrm>
              <a:off x="6558000"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6" name="tx136"/>
            <p:cNvSpPr/>
            <p:nvPr/>
          </p:nvSpPr>
          <p:spPr>
            <a:xfrm>
              <a:off x="678374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7" name="tx137"/>
            <p:cNvSpPr/>
            <p:nvPr/>
          </p:nvSpPr>
          <p:spPr>
            <a:xfrm>
              <a:off x="7009485"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170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30061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219519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17536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Liberia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Liberia is projected to have a  small increase (&lt;10,000) in the number of surviving infants by 2030. Therefore, to achieve the IA2030 ZD target, more (~1.5%)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6015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7923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0983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31739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696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48877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70785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92693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3250829"/>
              <a:ext cx="215906" cy="1799781"/>
            </a:xfrm>
            <a:prstGeom prst="rect">
              <a:avLst/>
            </a:prstGeom>
            <a:solidFill>
              <a:srgbClr val="0058AB">
                <a:alpha val="100000"/>
              </a:srgbClr>
            </a:solidFill>
          </p:spPr>
          <p:txBody>
            <a:bodyPr/>
            <a:lstStyle/>
            <a:p/>
          </p:txBody>
        </p:sp>
        <p:sp>
          <p:nvSpPr>
            <p:cNvPr id="42" name="rc42"/>
            <p:cNvSpPr/>
            <p:nvPr/>
          </p:nvSpPr>
          <p:spPr>
            <a:xfrm>
              <a:off x="1530867" y="2849594"/>
              <a:ext cx="215906" cy="2201017"/>
            </a:xfrm>
            <a:prstGeom prst="rect">
              <a:avLst/>
            </a:prstGeom>
            <a:solidFill>
              <a:srgbClr val="0058AB">
                <a:alpha val="100000"/>
              </a:srgbClr>
            </a:solidFill>
          </p:spPr>
          <p:txBody>
            <a:bodyPr/>
            <a:lstStyle/>
            <a:p/>
          </p:txBody>
        </p:sp>
        <p:sp>
          <p:nvSpPr>
            <p:cNvPr id="43" name="rc43"/>
            <p:cNvSpPr/>
            <p:nvPr/>
          </p:nvSpPr>
          <p:spPr>
            <a:xfrm>
              <a:off x="1770763" y="2530589"/>
              <a:ext cx="215906" cy="2520022"/>
            </a:xfrm>
            <a:prstGeom prst="rect">
              <a:avLst/>
            </a:prstGeom>
            <a:solidFill>
              <a:srgbClr val="0058AB">
                <a:alpha val="100000"/>
              </a:srgbClr>
            </a:solidFill>
          </p:spPr>
          <p:txBody>
            <a:bodyPr/>
            <a:lstStyle/>
            <a:p/>
          </p:txBody>
        </p:sp>
        <p:sp>
          <p:nvSpPr>
            <p:cNvPr id="44" name="rc44"/>
            <p:cNvSpPr/>
            <p:nvPr/>
          </p:nvSpPr>
          <p:spPr>
            <a:xfrm>
              <a:off x="2010660" y="2125058"/>
              <a:ext cx="215906" cy="2925553"/>
            </a:xfrm>
            <a:prstGeom prst="rect">
              <a:avLst/>
            </a:prstGeom>
            <a:solidFill>
              <a:srgbClr val="0058AB">
                <a:alpha val="100000"/>
              </a:srgbClr>
            </a:solidFill>
          </p:spPr>
          <p:txBody>
            <a:bodyPr/>
            <a:lstStyle/>
            <a:p/>
          </p:txBody>
        </p:sp>
        <p:sp>
          <p:nvSpPr>
            <p:cNvPr id="45" name="rc45"/>
            <p:cNvSpPr/>
            <p:nvPr/>
          </p:nvSpPr>
          <p:spPr>
            <a:xfrm>
              <a:off x="2250556" y="1757558"/>
              <a:ext cx="215906" cy="3293053"/>
            </a:xfrm>
            <a:prstGeom prst="rect">
              <a:avLst/>
            </a:prstGeom>
            <a:solidFill>
              <a:srgbClr val="0058AB">
                <a:alpha val="100000"/>
              </a:srgbClr>
            </a:solidFill>
          </p:spPr>
          <p:txBody>
            <a:bodyPr/>
            <a:lstStyle/>
            <a:p/>
          </p:txBody>
        </p:sp>
        <p:sp>
          <p:nvSpPr>
            <p:cNvPr id="46" name="rc46"/>
            <p:cNvSpPr/>
            <p:nvPr/>
          </p:nvSpPr>
          <p:spPr>
            <a:xfrm>
              <a:off x="2490453" y="2610477"/>
              <a:ext cx="215906" cy="2440134"/>
            </a:xfrm>
            <a:prstGeom prst="rect">
              <a:avLst/>
            </a:prstGeom>
            <a:solidFill>
              <a:srgbClr val="0058AB">
                <a:alpha val="100000"/>
              </a:srgbClr>
            </a:solidFill>
          </p:spPr>
          <p:txBody>
            <a:bodyPr/>
            <a:lstStyle/>
            <a:p/>
          </p:txBody>
        </p:sp>
        <p:sp>
          <p:nvSpPr>
            <p:cNvPr id="47" name="rc47"/>
            <p:cNvSpPr/>
            <p:nvPr/>
          </p:nvSpPr>
          <p:spPr>
            <a:xfrm>
              <a:off x="2730349" y="2446015"/>
              <a:ext cx="215906" cy="2604595"/>
            </a:xfrm>
            <a:prstGeom prst="rect">
              <a:avLst/>
            </a:prstGeom>
            <a:solidFill>
              <a:srgbClr val="0058AB">
                <a:alpha val="100000"/>
              </a:srgbClr>
            </a:solidFill>
          </p:spPr>
          <p:txBody>
            <a:bodyPr/>
            <a:lstStyle/>
            <a:p/>
          </p:txBody>
        </p:sp>
        <p:sp>
          <p:nvSpPr>
            <p:cNvPr id="48" name="rc48"/>
            <p:cNvSpPr/>
            <p:nvPr/>
          </p:nvSpPr>
          <p:spPr>
            <a:xfrm>
              <a:off x="2970245" y="2877082"/>
              <a:ext cx="215906" cy="2173529"/>
            </a:xfrm>
            <a:prstGeom prst="rect">
              <a:avLst/>
            </a:prstGeom>
            <a:solidFill>
              <a:srgbClr val="0058AB">
                <a:alpha val="100000"/>
              </a:srgbClr>
            </a:solidFill>
          </p:spPr>
          <p:txBody>
            <a:bodyPr/>
            <a:lstStyle/>
            <a:p/>
          </p:txBody>
        </p:sp>
        <p:sp>
          <p:nvSpPr>
            <p:cNvPr id="49" name="rc49"/>
            <p:cNvSpPr/>
            <p:nvPr/>
          </p:nvSpPr>
          <p:spPr>
            <a:xfrm>
              <a:off x="3210142" y="3378978"/>
              <a:ext cx="215906" cy="1671633"/>
            </a:xfrm>
            <a:prstGeom prst="rect">
              <a:avLst/>
            </a:prstGeom>
            <a:solidFill>
              <a:srgbClr val="0058AB">
                <a:alpha val="100000"/>
              </a:srgbClr>
            </a:solidFill>
          </p:spPr>
          <p:txBody>
            <a:bodyPr/>
            <a:lstStyle/>
            <a:p/>
          </p:txBody>
        </p:sp>
        <p:sp>
          <p:nvSpPr>
            <p:cNvPr id="50" name="rc50"/>
            <p:cNvSpPr/>
            <p:nvPr/>
          </p:nvSpPr>
          <p:spPr>
            <a:xfrm>
              <a:off x="3450038" y="3922575"/>
              <a:ext cx="215906" cy="1128036"/>
            </a:xfrm>
            <a:prstGeom prst="rect">
              <a:avLst/>
            </a:prstGeom>
            <a:solidFill>
              <a:srgbClr val="0058AB">
                <a:alpha val="100000"/>
              </a:srgbClr>
            </a:solidFill>
          </p:spPr>
          <p:txBody>
            <a:bodyPr/>
            <a:lstStyle/>
            <a:p/>
          </p:txBody>
        </p:sp>
        <p:sp>
          <p:nvSpPr>
            <p:cNvPr id="51" name="rc51"/>
            <p:cNvSpPr/>
            <p:nvPr/>
          </p:nvSpPr>
          <p:spPr>
            <a:xfrm>
              <a:off x="3689935" y="2774782"/>
              <a:ext cx="215906" cy="2275829"/>
            </a:xfrm>
            <a:prstGeom prst="rect">
              <a:avLst/>
            </a:prstGeom>
            <a:solidFill>
              <a:srgbClr val="0058AB">
                <a:alpha val="100000"/>
              </a:srgbClr>
            </a:solidFill>
          </p:spPr>
          <p:txBody>
            <a:bodyPr/>
            <a:lstStyle/>
            <a:p/>
          </p:txBody>
        </p:sp>
        <p:sp>
          <p:nvSpPr>
            <p:cNvPr id="52" name="rc52"/>
            <p:cNvSpPr/>
            <p:nvPr/>
          </p:nvSpPr>
          <p:spPr>
            <a:xfrm>
              <a:off x="3929831" y="3437235"/>
              <a:ext cx="215906" cy="1613376"/>
            </a:xfrm>
            <a:prstGeom prst="rect">
              <a:avLst/>
            </a:prstGeom>
            <a:solidFill>
              <a:srgbClr val="0058AB">
                <a:alpha val="100000"/>
              </a:srgbClr>
            </a:solidFill>
          </p:spPr>
          <p:txBody>
            <a:bodyPr/>
            <a:lstStyle/>
            <a:p/>
          </p:txBody>
        </p:sp>
        <p:sp>
          <p:nvSpPr>
            <p:cNvPr id="53" name="rc53"/>
            <p:cNvSpPr/>
            <p:nvPr/>
          </p:nvSpPr>
          <p:spPr>
            <a:xfrm>
              <a:off x="4169728" y="3960606"/>
              <a:ext cx="215906" cy="1090005"/>
            </a:xfrm>
            <a:prstGeom prst="rect">
              <a:avLst/>
            </a:prstGeom>
            <a:solidFill>
              <a:srgbClr val="0058AB">
                <a:alpha val="100000"/>
              </a:srgbClr>
            </a:solidFill>
          </p:spPr>
          <p:txBody>
            <a:bodyPr/>
            <a:lstStyle/>
            <a:p/>
          </p:txBody>
        </p:sp>
        <p:sp>
          <p:nvSpPr>
            <p:cNvPr id="54" name="rc54"/>
            <p:cNvSpPr/>
            <p:nvPr/>
          </p:nvSpPr>
          <p:spPr>
            <a:xfrm>
              <a:off x="4409624" y="3970836"/>
              <a:ext cx="215906" cy="1079775"/>
            </a:xfrm>
            <a:prstGeom prst="rect">
              <a:avLst/>
            </a:prstGeom>
            <a:solidFill>
              <a:srgbClr val="0058AB">
                <a:alpha val="100000"/>
              </a:srgbClr>
            </a:solidFill>
          </p:spPr>
          <p:txBody>
            <a:bodyPr/>
            <a:lstStyle/>
            <a:p/>
          </p:txBody>
        </p:sp>
        <p:sp>
          <p:nvSpPr>
            <p:cNvPr id="55" name="rc55"/>
            <p:cNvSpPr/>
            <p:nvPr/>
          </p:nvSpPr>
          <p:spPr>
            <a:xfrm>
              <a:off x="4649521" y="1954115"/>
              <a:ext cx="215906" cy="3096496"/>
            </a:xfrm>
            <a:prstGeom prst="rect">
              <a:avLst/>
            </a:prstGeom>
            <a:solidFill>
              <a:srgbClr val="0058AB">
                <a:alpha val="100000"/>
              </a:srgbClr>
            </a:solidFill>
          </p:spPr>
          <p:txBody>
            <a:bodyPr/>
            <a:lstStyle/>
            <a:p/>
          </p:txBody>
        </p:sp>
        <p:sp>
          <p:nvSpPr>
            <p:cNvPr id="56" name="rc56"/>
            <p:cNvSpPr/>
            <p:nvPr/>
          </p:nvSpPr>
          <p:spPr>
            <a:xfrm>
              <a:off x="4889417" y="2322162"/>
              <a:ext cx="215906" cy="2728449"/>
            </a:xfrm>
            <a:prstGeom prst="rect">
              <a:avLst/>
            </a:prstGeom>
            <a:solidFill>
              <a:srgbClr val="0058AB">
                <a:alpha val="100000"/>
              </a:srgbClr>
            </a:solidFill>
          </p:spPr>
          <p:txBody>
            <a:bodyPr/>
            <a:lstStyle/>
            <a:p/>
          </p:txBody>
        </p:sp>
        <p:sp>
          <p:nvSpPr>
            <p:cNvPr id="57" name="rc57"/>
            <p:cNvSpPr/>
            <p:nvPr/>
          </p:nvSpPr>
          <p:spPr>
            <a:xfrm>
              <a:off x="5129313" y="3014368"/>
              <a:ext cx="215906" cy="2036243"/>
            </a:xfrm>
            <a:prstGeom prst="rect">
              <a:avLst/>
            </a:prstGeom>
            <a:solidFill>
              <a:srgbClr val="0058AB">
                <a:alpha val="100000"/>
              </a:srgbClr>
            </a:solidFill>
          </p:spPr>
          <p:txBody>
            <a:bodyPr/>
            <a:lstStyle/>
            <a:p/>
          </p:txBody>
        </p:sp>
        <p:sp>
          <p:nvSpPr>
            <p:cNvPr id="58" name="rc58"/>
            <p:cNvSpPr/>
            <p:nvPr/>
          </p:nvSpPr>
          <p:spPr>
            <a:xfrm>
              <a:off x="5369210" y="3727502"/>
              <a:ext cx="215906" cy="1323109"/>
            </a:xfrm>
            <a:prstGeom prst="rect">
              <a:avLst/>
            </a:prstGeom>
            <a:solidFill>
              <a:srgbClr val="0058AB">
                <a:alpha val="100000"/>
              </a:srgbClr>
            </a:solidFill>
          </p:spPr>
          <p:txBody>
            <a:bodyPr/>
            <a:lstStyle/>
            <a:p/>
          </p:txBody>
        </p:sp>
        <p:sp>
          <p:nvSpPr>
            <p:cNvPr id="59" name="rc59"/>
            <p:cNvSpPr/>
            <p:nvPr/>
          </p:nvSpPr>
          <p:spPr>
            <a:xfrm>
              <a:off x="5609106" y="3959981"/>
              <a:ext cx="215906" cy="1090630"/>
            </a:xfrm>
            <a:prstGeom prst="rect">
              <a:avLst/>
            </a:prstGeom>
            <a:solidFill>
              <a:srgbClr val="0058AB">
                <a:alpha val="100000"/>
              </a:srgbClr>
            </a:solidFill>
          </p:spPr>
          <p:txBody>
            <a:bodyPr/>
            <a:lstStyle/>
            <a:p/>
          </p:txBody>
        </p:sp>
        <p:sp>
          <p:nvSpPr>
            <p:cNvPr id="60" name="rc60"/>
            <p:cNvSpPr/>
            <p:nvPr/>
          </p:nvSpPr>
          <p:spPr>
            <a:xfrm>
              <a:off x="5849003" y="3346180"/>
              <a:ext cx="215906" cy="1704431"/>
            </a:xfrm>
            <a:prstGeom prst="rect">
              <a:avLst/>
            </a:prstGeom>
            <a:solidFill>
              <a:srgbClr val="0058AB">
                <a:alpha val="100000"/>
              </a:srgbClr>
            </a:solidFill>
          </p:spPr>
          <p:txBody>
            <a:bodyPr/>
            <a:lstStyle/>
            <a:p/>
          </p:txBody>
        </p:sp>
        <p:sp>
          <p:nvSpPr>
            <p:cNvPr id="61" name="rc61"/>
            <p:cNvSpPr/>
            <p:nvPr/>
          </p:nvSpPr>
          <p:spPr>
            <a:xfrm>
              <a:off x="6088899" y="2846470"/>
              <a:ext cx="215906" cy="2204141"/>
            </a:xfrm>
            <a:prstGeom prst="rect">
              <a:avLst/>
            </a:prstGeom>
            <a:solidFill>
              <a:srgbClr val="0058AB">
                <a:alpha val="100000"/>
              </a:srgbClr>
            </a:solidFill>
          </p:spPr>
          <p:txBody>
            <a:bodyPr/>
            <a:lstStyle/>
            <a:p/>
          </p:txBody>
        </p:sp>
        <p:sp>
          <p:nvSpPr>
            <p:cNvPr id="62" name="rc62"/>
            <p:cNvSpPr/>
            <p:nvPr/>
          </p:nvSpPr>
          <p:spPr>
            <a:xfrm>
              <a:off x="6328796" y="2702078"/>
              <a:ext cx="215906" cy="2348532"/>
            </a:xfrm>
            <a:prstGeom prst="rect">
              <a:avLst/>
            </a:prstGeom>
            <a:solidFill>
              <a:srgbClr val="0058AB">
                <a:alpha val="100000"/>
              </a:srgbClr>
            </a:solidFill>
          </p:spPr>
          <p:txBody>
            <a:bodyPr/>
            <a:lstStyle/>
            <a:p/>
          </p:txBody>
        </p:sp>
        <p:sp>
          <p:nvSpPr>
            <p:cNvPr id="63" name="rc63"/>
            <p:cNvSpPr/>
            <p:nvPr/>
          </p:nvSpPr>
          <p:spPr>
            <a:xfrm>
              <a:off x="6568692" y="4175280"/>
              <a:ext cx="215906" cy="875330"/>
            </a:xfrm>
            <a:prstGeom prst="rect">
              <a:avLst/>
            </a:prstGeom>
            <a:solidFill>
              <a:srgbClr val="0058AB">
                <a:alpha val="100000"/>
              </a:srgbClr>
            </a:solidFill>
          </p:spPr>
          <p:txBody>
            <a:bodyPr/>
            <a:lstStyle/>
            <a:p/>
          </p:txBody>
        </p:sp>
        <p:sp>
          <p:nvSpPr>
            <p:cNvPr id="64" name="rc64"/>
            <p:cNvSpPr/>
            <p:nvPr/>
          </p:nvSpPr>
          <p:spPr>
            <a:xfrm>
              <a:off x="6808589" y="3907582"/>
              <a:ext cx="215906" cy="1143029"/>
            </a:xfrm>
            <a:prstGeom prst="rect">
              <a:avLst/>
            </a:prstGeom>
            <a:solidFill>
              <a:srgbClr val="0058AB">
                <a:alpha val="100000"/>
              </a:srgbClr>
            </a:solidFill>
          </p:spPr>
          <p:txBody>
            <a:bodyPr/>
            <a:lstStyle/>
            <a:p/>
          </p:txBody>
        </p:sp>
        <p:sp>
          <p:nvSpPr>
            <p:cNvPr id="65" name="rc65"/>
            <p:cNvSpPr/>
            <p:nvPr/>
          </p:nvSpPr>
          <p:spPr>
            <a:xfrm>
              <a:off x="7048485" y="3896414"/>
              <a:ext cx="215906" cy="1154196"/>
            </a:xfrm>
            <a:prstGeom prst="rect">
              <a:avLst/>
            </a:prstGeom>
            <a:solidFill>
              <a:srgbClr val="0058AB">
                <a:alpha val="100000"/>
              </a:srgbClr>
            </a:solidFill>
          </p:spPr>
          <p:txBody>
            <a:bodyPr/>
            <a:lstStyle/>
            <a:p/>
          </p:txBody>
        </p:sp>
        <p:sp>
          <p:nvSpPr>
            <p:cNvPr id="66" name="rc66"/>
            <p:cNvSpPr/>
            <p:nvPr/>
          </p:nvSpPr>
          <p:spPr>
            <a:xfrm>
              <a:off x="7288381" y="3883529"/>
              <a:ext cx="215906" cy="1167081"/>
            </a:xfrm>
            <a:prstGeom prst="rect">
              <a:avLst/>
            </a:prstGeom>
            <a:solidFill>
              <a:srgbClr val="0058AB">
                <a:alpha val="100000"/>
              </a:srgbClr>
            </a:solidFill>
          </p:spPr>
          <p:txBody>
            <a:bodyPr/>
            <a:lstStyle/>
            <a:p/>
          </p:txBody>
        </p:sp>
        <p:sp>
          <p:nvSpPr>
            <p:cNvPr id="67" name="rc67"/>
            <p:cNvSpPr/>
            <p:nvPr/>
          </p:nvSpPr>
          <p:spPr>
            <a:xfrm>
              <a:off x="8487864" y="4198395"/>
              <a:ext cx="215906" cy="852215"/>
            </a:xfrm>
            <a:prstGeom prst="rect">
              <a:avLst/>
            </a:prstGeom>
            <a:solidFill>
              <a:srgbClr val="69DBFF">
                <a:alpha val="100000"/>
              </a:srgbClr>
            </a:solidFill>
          </p:spPr>
          <p:txBody>
            <a:bodyPr/>
            <a:lstStyle/>
            <a:p/>
          </p:txBody>
        </p:sp>
        <p:sp>
          <p:nvSpPr>
            <p:cNvPr id="68" name="pl68"/>
            <p:cNvSpPr/>
            <p:nvPr/>
          </p:nvSpPr>
          <p:spPr>
            <a:xfrm>
              <a:off x="6196853" y="3346180"/>
              <a:ext cx="2398964" cy="852215"/>
            </a:xfrm>
            <a:custGeom>
              <a:avLst/>
              <a:pathLst>
                <a:path w="2398964" h="852215">
                  <a:moveTo>
                    <a:pt x="0" y="0"/>
                  </a:moveTo>
                  <a:lnTo>
                    <a:pt x="239896" y="85221"/>
                  </a:lnTo>
                  <a:lnTo>
                    <a:pt x="479792" y="170443"/>
                  </a:lnTo>
                  <a:lnTo>
                    <a:pt x="719689" y="255664"/>
                  </a:lnTo>
                  <a:lnTo>
                    <a:pt x="959585" y="340886"/>
                  </a:lnTo>
                  <a:lnTo>
                    <a:pt x="1199482" y="426107"/>
                  </a:lnTo>
                  <a:lnTo>
                    <a:pt x="1439378" y="511329"/>
                  </a:lnTo>
                  <a:lnTo>
                    <a:pt x="1679275" y="596551"/>
                  </a:lnTo>
                  <a:lnTo>
                    <a:pt x="1919171" y="681772"/>
                  </a:lnTo>
                  <a:lnTo>
                    <a:pt x="2159067" y="766994"/>
                  </a:lnTo>
                  <a:lnTo>
                    <a:pt x="2398964" y="852215"/>
                  </a:lnTo>
                </a:path>
              </a:pathLst>
            </a:custGeom>
            <a:ln w="13550" cap="flat">
              <a:solidFill>
                <a:srgbClr val="000000">
                  <a:alpha val="100000"/>
                </a:srgbClr>
              </a:solidFill>
              <a:prstDash val="solid"/>
              <a:round/>
            </a:ln>
          </p:spPr>
          <p:txBody>
            <a:bodyPr/>
            <a:lstStyle/>
            <a:p/>
          </p:txBody>
        </p:sp>
        <p:sp>
          <p:nvSpPr>
            <p:cNvPr id="69" name="pt69"/>
            <p:cNvSpPr/>
            <p:nvPr/>
          </p:nvSpPr>
          <p:spPr>
            <a:xfrm>
              <a:off x="6172027" y="33213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4065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4917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5770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3662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37474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38326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39179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0031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088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1735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2122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343134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3" name="tx83"/>
            <p:cNvSpPr/>
            <p:nvPr/>
          </p:nvSpPr>
          <p:spPr>
            <a:xfrm>
              <a:off x="508103" y="26504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4" name="tx84"/>
            <p:cNvSpPr/>
            <p:nvPr/>
          </p:nvSpPr>
          <p:spPr>
            <a:xfrm>
              <a:off x="508103" y="186951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43207" y="1330710"/>
              <a:ext cx="59083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Liberia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9% lower than (ie. the country had achieved)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9% below the annual IA2030 goal, bringing the 2030 goal within reach if progress is sustained.</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Liberia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87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00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619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23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850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95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311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926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542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811629"/>
              <a:ext cx="239888" cy="496391"/>
            </a:xfrm>
            <a:prstGeom prst="rect">
              <a:avLst/>
            </a:prstGeom>
            <a:solidFill>
              <a:srgbClr val="80BD41">
                <a:alpha val="100000"/>
              </a:srgbClr>
            </a:solidFill>
          </p:spPr>
          <p:txBody>
            <a:bodyPr/>
            <a:lstStyle/>
            <a:p/>
          </p:txBody>
        </p:sp>
        <p:sp>
          <p:nvSpPr>
            <p:cNvPr id="27" name="rc27"/>
            <p:cNvSpPr/>
            <p:nvPr/>
          </p:nvSpPr>
          <p:spPr>
            <a:xfrm>
              <a:off x="1296273" y="3687518"/>
              <a:ext cx="239888" cy="124111"/>
            </a:xfrm>
            <a:prstGeom prst="rect">
              <a:avLst/>
            </a:prstGeom>
            <a:solidFill>
              <a:srgbClr val="1CABE2">
                <a:alpha val="100000"/>
              </a:srgbClr>
            </a:solidFill>
          </p:spPr>
          <p:txBody>
            <a:bodyPr/>
            <a:lstStyle/>
            <a:p/>
          </p:txBody>
        </p:sp>
        <p:sp>
          <p:nvSpPr>
            <p:cNvPr id="28" name="rc28"/>
            <p:cNvSpPr/>
            <p:nvPr/>
          </p:nvSpPr>
          <p:spPr>
            <a:xfrm>
              <a:off x="1562816" y="3827460"/>
              <a:ext cx="239888" cy="480561"/>
            </a:xfrm>
            <a:prstGeom prst="rect">
              <a:avLst/>
            </a:prstGeom>
            <a:solidFill>
              <a:srgbClr val="80BD41">
                <a:alpha val="100000"/>
              </a:srgbClr>
            </a:solidFill>
          </p:spPr>
          <p:txBody>
            <a:bodyPr/>
            <a:lstStyle/>
            <a:p/>
          </p:txBody>
        </p:sp>
        <p:sp>
          <p:nvSpPr>
            <p:cNvPr id="29" name="rc29"/>
            <p:cNvSpPr/>
            <p:nvPr/>
          </p:nvSpPr>
          <p:spPr>
            <a:xfrm>
              <a:off x="1562816" y="3675726"/>
              <a:ext cx="239888" cy="151733"/>
            </a:xfrm>
            <a:prstGeom prst="rect">
              <a:avLst/>
            </a:prstGeom>
            <a:solidFill>
              <a:srgbClr val="1CABE2">
                <a:alpha val="100000"/>
              </a:srgbClr>
            </a:solidFill>
          </p:spPr>
          <p:txBody>
            <a:bodyPr/>
            <a:lstStyle/>
            <a:p/>
          </p:txBody>
        </p:sp>
        <p:sp>
          <p:nvSpPr>
            <p:cNvPr id="30" name="rc30"/>
            <p:cNvSpPr/>
            <p:nvPr/>
          </p:nvSpPr>
          <p:spPr>
            <a:xfrm>
              <a:off x="1829360" y="3838228"/>
              <a:ext cx="239888" cy="469792"/>
            </a:xfrm>
            <a:prstGeom prst="rect">
              <a:avLst/>
            </a:prstGeom>
            <a:solidFill>
              <a:srgbClr val="80BD41">
                <a:alpha val="100000"/>
              </a:srgbClr>
            </a:solidFill>
          </p:spPr>
          <p:txBody>
            <a:bodyPr/>
            <a:lstStyle/>
            <a:p/>
          </p:txBody>
        </p:sp>
        <p:sp>
          <p:nvSpPr>
            <p:cNvPr id="31" name="rc31"/>
            <p:cNvSpPr/>
            <p:nvPr/>
          </p:nvSpPr>
          <p:spPr>
            <a:xfrm>
              <a:off x="1829360" y="3664472"/>
              <a:ext cx="239888" cy="173756"/>
            </a:xfrm>
            <a:prstGeom prst="rect">
              <a:avLst/>
            </a:prstGeom>
            <a:solidFill>
              <a:srgbClr val="1CABE2">
                <a:alpha val="100000"/>
              </a:srgbClr>
            </a:solidFill>
          </p:spPr>
          <p:txBody>
            <a:bodyPr/>
            <a:lstStyle/>
            <a:p/>
          </p:txBody>
        </p:sp>
        <p:sp>
          <p:nvSpPr>
            <p:cNvPr id="32" name="rc32"/>
            <p:cNvSpPr/>
            <p:nvPr/>
          </p:nvSpPr>
          <p:spPr>
            <a:xfrm>
              <a:off x="2095903" y="3859012"/>
              <a:ext cx="239888" cy="449008"/>
            </a:xfrm>
            <a:prstGeom prst="rect">
              <a:avLst/>
            </a:prstGeom>
            <a:solidFill>
              <a:srgbClr val="80BD41">
                <a:alpha val="100000"/>
              </a:srgbClr>
            </a:solidFill>
          </p:spPr>
          <p:txBody>
            <a:bodyPr/>
            <a:lstStyle/>
            <a:p/>
          </p:txBody>
        </p:sp>
        <p:sp>
          <p:nvSpPr>
            <p:cNvPr id="33" name="rc33"/>
            <p:cNvSpPr/>
            <p:nvPr/>
          </p:nvSpPr>
          <p:spPr>
            <a:xfrm>
              <a:off x="2095903" y="3657311"/>
              <a:ext cx="239888" cy="201701"/>
            </a:xfrm>
            <a:prstGeom prst="rect">
              <a:avLst/>
            </a:prstGeom>
            <a:solidFill>
              <a:srgbClr val="1CABE2">
                <a:alpha val="100000"/>
              </a:srgbClr>
            </a:solidFill>
          </p:spPr>
          <p:txBody>
            <a:bodyPr/>
            <a:lstStyle/>
            <a:p/>
          </p:txBody>
        </p:sp>
        <p:sp>
          <p:nvSpPr>
            <p:cNvPr id="34" name="rc34"/>
            <p:cNvSpPr/>
            <p:nvPr/>
          </p:nvSpPr>
          <p:spPr>
            <a:xfrm>
              <a:off x="2362446" y="3886312"/>
              <a:ext cx="239888" cy="421709"/>
            </a:xfrm>
            <a:prstGeom prst="rect">
              <a:avLst/>
            </a:prstGeom>
            <a:solidFill>
              <a:srgbClr val="80BD41">
                <a:alpha val="100000"/>
              </a:srgbClr>
            </a:solidFill>
          </p:spPr>
          <p:txBody>
            <a:bodyPr/>
            <a:lstStyle/>
            <a:p/>
          </p:txBody>
        </p:sp>
        <p:sp>
          <p:nvSpPr>
            <p:cNvPr id="35" name="rc35"/>
            <p:cNvSpPr/>
            <p:nvPr/>
          </p:nvSpPr>
          <p:spPr>
            <a:xfrm>
              <a:off x="2362446" y="3659250"/>
              <a:ext cx="239888" cy="227062"/>
            </a:xfrm>
            <a:prstGeom prst="rect">
              <a:avLst/>
            </a:prstGeom>
            <a:solidFill>
              <a:srgbClr val="1CABE2">
                <a:alpha val="100000"/>
              </a:srgbClr>
            </a:solidFill>
          </p:spPr>
          <p:txBody>
            <a:bodyPr/>
            <a:lstStyle/>
            <a:p/>
          </p:txBody>
        </p:sp>
        <p:sp>
          <p:nvSpPr>
            <p:cNvPr id="36" name="rc36"/>
            <p:cNvSpPr/>
            <p:nvPr/>
          </p:nvSpPr>
          <p:spPr>
            <a:xfrm>
              <a:off x="2628989" y="3803283"/>
              <a:ext cx="239888" cy="504737"/>
            </a:xfrm>
            <a:prstGeom prst="rect">
              <a:avLst/>
            </a:prstGeom>
            <a:solidFill>
              <a:srgbClr val="80BD41">
                <a:alpha val="100000"/>
              </a:srgbClr>
            </a:solidFill>
          </p:spPr>
          <p:txBody>
            <a:bodyPr/>
            <a:lstStyle/>
            <a:p/>
          </p:txBody>
        </p:sp>
        <p:sp>
          <p:nvSpPr>
            <p:cNvPr id="37" name="rc37"/>
            <p:cNvSpPr/>
            <p:nvPr/>
          </p:nvSpPr>
          <p:spPr>
            <a:xfrm>
              <a:off x="2628989" y="3635020"/>
              <a:ext cx="239888" cy="168263"/>
            </a:xfrm>
            <a:prstGeom prst="rect">
              <a:avLst/>
            </a:prstGeom>
            <a:solidFill>
              <a:srgbClr val="1CABE2">
                <a:alpha val="100000"/>
              </a:srgbClr>
            </a:solidFill>
          </p:spPr>
          <p:txBody>
            <a:bodyPr/>
            <a:lstStyle/>
            <a:p/>
          </p:txBody>
        </p:sp>
        <p:sp>
          <p:nvSpPr>
            <p:cNvPr id="38" name="rc38"/>
            <p:cNvSpPr/>
            <p:nvPr/>
          </p:nvSpPr>
          <p:spPr>
            <a:xfrm>
              <a:off x="2895532" y="3769254"/>
              <a:ext cx="239888" cy="538767"/>
            </a:xfrm>
            <a:prstGeom prst="rect">
              <a:avLst/>
            </a:prstGeom>
            <a:solidFill>
              <a:srgbClr val="80BD41">
                <a:alpha val="100000"/>
              </a:srgbClr>
            </a:solidFill>
          </p:spPr>
          <p:txBody>
            <a:bodyPr/>
            <a:lstStyle/>
            <a:p/>
          </p:txBody>
        </p:sp>
        <p:sp>
          <p:nvSpPr>
            <p:cNvPr id="39" name="rc39"/>
            <p:cNvSpPr/>
            <p:nvPr/>
          </p:nvSpPr>
          <p:spPr>
            <a:xfrm>
              <a:off x="2895532" y="3589682"/>
              <a:ext cx="239888" cy="179571"/>
            </a:xfrm>
            <a:prstGeom prst="rect">
              <a:avLst/>
            </a:prstGeom>
            <a:solidFill>
              <a:srgbClr val="1CABE2">
                <a:alpha val="100000"/>
              </a:srgbClr>
            </a:solidFill>
          </p:spPr>
          <p:txBody>
            <a:bodyPr/>
            <a:lstStyle/>
            <a:p/>
          </p:txBody>
        </p:sp>
        <p:sp>
          <p:nvSpPr>
            <p:cNvPr id="40" name="rc40"/>
            <p:cNvSpPr/>
            <p:nvPr/>
          </p:nvSpPr>
          <p:spPr>
            <a:xfrm>
              <a:off x="3162075" y="3708571"/>
              <a:ext cx="239888" cy="599450"/>
            </a:xfrm>
            <a:prstGeom prst="rect">
              <a:avLst/>
            </a:prstGeom>
            <a:solidFill>
              <a:srgbClr val="80BD41">
                <a:alpha val="100000"/>
              </a:srgbClr>
            </a:solidFill>
          </p:spPr>
          <p:txBody>
            <a:bodyPr/>
            <a:lstStyle/>
            <a:p/>
          </p:txBody>
        </p:sp>
        <p:sp>
          <p:nvSpPr>
            <p:cNvPr id="41" name="rc41"/>
            <p:cNvSpPr/>
            <p:nvPr/>
          </p:nvSpPr>
          <p:spPr>
            <a:xfrm>
              <a:off x="3162075" y="3558722"/>
              <a:ext cx="239888" cy="149849"/>
            </a:xfrm>
            <a:prstGeom prst="rect">
              <a:avLst/>
            </a:prstGeom>
            <a:solidFill>
              <a:srgbClr val="1CABE2">
                <a:alpha val="100000"/>
              </a:srgbClr>
            </a:solidFill>
          </p:spPr>
          <p:txBody>
            <a:bodyPr/>
            <a:lstStyle/>
            <a:p/>
          </p:txBody>
        </p:sp>
        <p:sp>
          <p:nvSpPr>
            <p:cNvPr id="42" name="rc42"/>
            <p:cNvSpPr/>
            <p:nvPr/>
          </p:nvSpPr>
          <p:spPr>
            <a:xfrm>
              <a:off x="3428618" y="3654888"/>
              <a:ext cx="239888" cy="653133"/>
            </a:xfrm>
            <a:prstGeom prst="rect">
              <a:avLst/>
            </a:prstGeom>
            <a:solidFill>
              <a:srgbClr val="80BD41">
                <a:alpha val="100000"/>
              </a:srgbClr>
            </a:solidFill>
          </p:spPr>
          <p:txBody>
            <a:bodyPr/>
            <a:lstStyle/>
            <a:p/>
          </p:txBody>
        </p:sp>
        <p:sp>
          <p:nvSpPr>
            <p:cNvPr id="43" name="rc43"/>
            <p:cNvSpPr/>
            <p:nvPr/>
          </p:nvSpPr>
          <p:spPr>
            <a:xfrm>
              <a:off x="3428618" y="3539607"/>
              <a:ext cx="239888" cy="115280"/>
            </a:xfrm>
            <a:prstGeom prst="rect">
              <a:avLst/>
            </a:prstGeom>
            <a:solidFill>
              <a:srgbClr val="1CABE2">
                <a:alpha val="100000"/>
              </a:srgbClr>
            </a:solidFill>
          </p:spPr>
          <p:txBody>
            <a:bodyPr/>
            <a:lstStyle/>
            <a:p/>
          </p:txBody>
        </p:sp>
        <p:sp>
          <p:nvSpPr>
            <p:cNvPr id="44" name="rc44"/>
            <p:cNvSpPr/>
            <p:nvPr/>
          </p:nvSpPr>
          <p:spPr>
            <a:xfrm>
              <a:off x="3695161" y="3607990"/>
              <a:ext cx="239888" cy="700031"/>
            </a:xfrm>
            <a:prstGeom prst="rect">
              <a:avLst/>
            </a:prstGeom>
            <a:solidFill>
              <a:srgbClr val="80BD41">
                <a:alpha val="100000"/>
              </a:srgbClr>
            </a:solidFill>
          </p:spPr>
          <p:txBody>
            <a:bodyPr/>
            <a:lstStyle/>
            <a:p/>
          </p:txBody>
        </p:sp>
        <p:sp>
          <p:nvSpPr>
            <p:cNvPr id="45" name="rc45"/>
            <p:cNvSpPr/>
            <p:nvPr/>
          </p:nvSpPr>
          <p:spPr>
            <a:xfrm>
              <a:off x="3695161" y="3530184"/>
              <a:ext cx="239888" cy="77805"/>
            </a:xfrm>
            <a:prstGeom prst="rect">
              <a:avLst/>
            </a:prstGeom>
            <a:solidFill>
              <a:srgbClr val="1CABE2">
                <a:alpha val="100000"/>
              </a:srgbClr>
            </a:solidFill>
          </p:spPr>
          <p:txBody>
            <a:bodyPr/>
            <a:lstStyle/>
            <a:p/>
          </p:txBody>
        </p:sp>
        <p:sp>
          <p:nvSpPr>
            <p:cNvPr id="46" name="rc46"/>
            <p:cNvSpPr/>
            <p:nvPr/>
          </p:nvSpPr>
          <p:spPr>
            <a:xfrm>
              <a:off x="3961705" y="3680357"/>
              <a:ext cx="239888" cy="627664"/>
            </a:xfrm>
            <a:prstGeom prst="rect">
              <a:avLst/>
            </a:prstGeom>
            <a:solidFill>
              <a:srgbClr val="80BD41">
                <a:alpha val="100000"/>
              </a:srgbClr>
            </a:solidFill>
          </p:spPr>
          <p:txBody>
            <a:bodyPr/>
            <a:lstStyle/>
            <a:p/>
          </p:txBody>
        </p:sp>
        <p:sp>
          <p:nvSpPr>
            <p:cNvPr id="47" name="rc47"/>
            <p:cNvSpPr/>
            <p:nvPr/>
          </p:nvSpPr>
          <p:spPr>
            <a:xfrm>
              <a:off x="3961705" y="3523454"/>
              <a:ext cx="239888" cy="156902"/>
            </a:xfrm>
            <a:prstGeom prst="rect">
              <a:avLst/>
            </a:prstGeom>
            <a:solidFill>
              <a:srgbClr val="1CABE2">
                <a:alpha val="100000"/>
              </a:srgbClr>
            </a:solidFill>
          </p:spPr>
          <p:txBody>
            <a:bodyPr/>
            <a:lstStyle/>
            <a:p/>
          </p:txBody>
        </p:sp>
        <p:sp>
          <p:nvSpPr>
            <p:cNvPr id="48" name="rc48"/>
            <p:cNvSpPr/>
            <p:nvPr/>
          </p:nvSpPr>
          <p:spPr>
            <a:xfrm>
              <a:off x="4228248" y="3624681"/>
              <a:ext cx="239888" cy="683339"/>
            </a:xfrm>
            <a:prstGeom prst="rect">
              <a:avLst/>
            </a:prstGeom>
            <a:solidFill>
              <a:srgbClr val="80BD41">
                <a:alpha val="100000"/>
              </a:srgbClr>
            </a:solidFill>
          </p:spPr>
          <p:txBody>
            <a:bodyPr/>
            <a:lstStyle/>
            <a:p/>
          </p:txBody>
        </p:sp>
        <p:sp>
          <p:nvSpPr>
            <p:cNvPr id="49" name="rc49"/>
            <p:cNvSpPr/>
            <p:nvPr/>
          </p:nvSpPr>
          <p:spPr>
            <a:xfrm>
              <a:off x="4228248" y="3513439"/>
              <a:ext cx="239888" cy="111242"/>
            </a:xfrm>
            <a:prstGeom prst="rect">
              <a:avLst/>
            </a:prstGeom>
            <a:solidFill>
              <a:srgbClr val="1CABE2">
                <a:alpha val="100000"/>
              </a:srgbClr>
            </a:solidFill>
          </p:spPr>
          <p:txBody>
            <a:bodyPr/>
            <a:lstStyle/>
            <a:p/>
          </p:txBody>
        </p:sp>
        <p:sp>
          <p:nvSpPr>
            <p:cNvPr id="50" name="rc50"/>
            <p:cNvSpPr/>
            <p:nvPr/>
          </p:nvSpPr>
          <p:spPr>
            <a:xfrm>
              <a:off x="4494791" y="3548115"/>
              <a:ext cx="239888" cy="759906"/>
            </a:xfrm>
            <a:prstGeom prst="rect">
              <a:avLst/>
            </a:prstGeom>
            <a:solidFill>
              <a:srgbClr val="80BD41">
                <a:alpha val="100000"/>
              </a:srgbClr>
            </a:solidFill>
          </p:spPr>
          <p:txBody>
            <a:bodyPr/>
            <a:lstStyle/>
            <a:p/>
          </p:txBody>
        </p:sp>
        <p:sp>
          <p:nvSpPr>
            <p:cNvPr id="51" name="rc51"/>
            <p:cNvSpPr/>
            <p:nvPr/>
          </p:nvSpPr>
          <p:spPr>
            <a:xfrm>
              <a:off x="4494791" y="3472948"/>
              <a:ext cx="239888" cy="75166"/>
            </a:xfrm>
            <a:prstGeom prst="rect">
              <a:avLst/>
            </a:prstGeom>
            <a:solidFill>
              <a:srgbClr val="1CABE2">
                <a:alpha val="100000"/>
              </a:srgbClr>
            </a:solidFill>
          </p:spPr>
          <p:txBody>
            <a:bodyPr/>
            <a:lstStyle/>
            <a:p/>
          </p:txBody>
        </p:sp>
        <p:sp>
          <p:nvSpPr>
            <p:cNvPr id="52" name="rc52"/>
            <p:cNvSpPr/>
            <p:nvPr/>
          </p:nvSpPr>
          <p:spPr>
            <a:xfrm>
              <a:off x="4761334" y="3555276"/>
              <a:ext cx="239888" cy="752745"/>
            </a:xfrm>
            <a:prstGeom prst="rect">
              <a:avLst/>
            </a:prstGeom>
            <a:solidFill>
              <a:srgbClr val="80BD41">
                <a:alpha val="100000"/>
              </a:srgbClr>
            </a:solidFill>
          </p:spPr>
          <p:txBody>
            <a:bodyPr/>
            <a:lstStyle/>
            <a:p/>
          </p:txBody>
        </p:sp>
        <p:sp>
          <p:nvSpPr>
            <p:cNvPr id="53" name="rc53"/>
            <p:cNvSpPr/>
            <p:nvPr/>
          </p:nvSpPr>
          <p:spPr>
            <a:xfrm>
              <a:off x="4761334" y="3480809"/>
              <a:ext cx="239888" cy="74466"/>
            </a:xfrm>
            <a:prstGeom prst="rect">
              <a:avLst/>
            </a:prstGeom>
            <a:solidFill>
              <a:srgbClr val="1CABE2">
                <a:alpha val="100000"/>
              </a:srgbClr>
            </a:solidFill>
          </p:spPr>
          <p:txBody>
            <a:bodyPr/>
            <a:lstStyle/>
            <a:p/>
          </p:txBody>
        </p:sp>
        <p:sp>
          <p:nvSpPr>
            <p:cNvPr id="54" name="rc54"/>
            <p:cNvSpPr/>
            <p:nvPr/>
          </p:nvSpPr>
          <p:spPr>
            <a:xfrm>
              <a:off x="5027877" y="3700387"/>
              <a:ext cx="239888" cy="607634"/>
            </a:xfrm>
            <a:prstGeom prst="rect">
              <a:avLst/>
            </a:prstGeom>
            <a:solidFill>
              <a:srgbClr val="80BD41">
                <a:alpha val="100000"/>
              </a:srgbClr>
            </a:solidFill>
          </p:spPr>
          <p:txBody>
            <a:bodyPr/>
            <a:lstStyle/>
            <a:p/>
          </p:txBody>
        </p:sp>
        <p:sp>
          <p:nvSpPr>
            <p:cNvPr id="55" name="rc55"/>
            <p:cNvSpPr/>
            <p:nvPr/>
          </p:nvSpPr>
          <p:spPr>
            <a:xfrm>
              <a:off x="5027877" y="3486893"/>
              <a:ext cx="239888" cy="213493"/>
            </a:xfrm>
            <a:prstGeom prst="rect">
              <a:avLst/>
            </a:prstGeom>
            <a:solidFill>
              <a:srgbClr val="1CABE2">
                <a:alpha val="100000"/>
              </a:srgbClr>
            </a:solidFill>
          </p:spPr>
          <p:txBody>
            <a:bodyPr/>
            <a:lstStyle/>
            <a:p/>
          </p:txBody>
        </p:sp>
        <p:sp>
          <p:nvSpPr>
            <p:cNvPr id="56" name="rc56"/>
            <p:cNvSpPr/>
            <p:nvPr/>
          </p:nvSpPr>
          <p:spPr>
            <a:xfrm>
              <a:off x="5294420" y="3678203"/>
              <a:ext cx="239888" cy="629818"/>
            </a:xfrm>
            <a:prstGeom prst="rect">
              <a:avLst/>
            </a:prstGeom>
            <a:solidFill>
              <a:srgbClr val="80BD41">
                <a:alpha val="100000"/>
              </a:srgbClr>
            </a:solidFill>
          </p:spPr>
          <p:txBody>
            <a:bodyPr/>
            <a:lstStyle/>
            <a:p/>
          </p:txBody>
        </p:sp>
        <p:sp>
          <p:nvSpPr>
            <p:cNvPr id="57" name="rc57"/>
            <p:cNvSpPr/>
            <p:nvPr/>
          </p:nvSpPr>
          <p:spPr>
            <a:xfrm>
              <a:off x="5294420" y="3490070"/>
              <a:ext cx="239888" cy="188132"/>
            </a:xfrm>
            <a:prstGeom prst="rect">
              <a:avLst/>
            </a:prstGeom>
            <a:solidFill>
              <a:srgbClr val="1CABE2">
                <a:alpha val="100000"/>
              </a:srgbClr>
            </a:solidFill>
          </p:spPr>
          <p:txBody>
            <a:bodyPr/>
            <a:lstStyle/>
            <a:p/>
          </p:txBody>
        </p:sp>
        <p:sp>
          <p:nvSpPr>
            <p:cNvPr id="58" name="rc58"/>
            <p:cNvSpPr/>
            <p:nvPr/>
          </p:nvSpPr>
          <p:spPr>
            <a:xfrm>
              <a:off x="5560963" y="3622528"/>
              <a:ext cx="239888" cy="685493"/>
            </a:xfrm>
            <a:prstGeom prst="rect">
              <a:avLst/>
            </a:prstGeom>
            <a:solidFill>
              <a:srgbClr val="80BD41">
                <a:alpha val="100000"/>
              </a:srgbClr>
            </a:solidFill>
          </p:spPr>
          <p:txBody>
            <a:bodyPr/>
            <a:lstStyle/>
            <a:p/>
          </p:txBody>
        </p:sp>
        <p:sp>
          <p:nvSpPr>
            <p:cNvPr id="59" name="rc59"/>
            <p:cNvSpPr/>
            <p:nvPr/>
          </p:nvSpPr>
          <p:spPr>
            <a:xfrm>
              <a:off x="5560963" y="3482101"/>
              <a:ext cx="239888" cy="140426"/>
            </a:xfrm>
            <a:prstGeom prst="rect">
              <a:avLst/>
            </a:prstGeom>
            <a:solidFill>
              <a:srgbClr val="1CABE2">
                <a:alpha val="100000"/>
              </a:srgbClr>
            </a:solidFill>
          </p:spPr>
          <p:txBody>
            <a:bodyPr/>
            <a:lstStyle/>
            <a:p/>
          </p:txBody>
        </p:sp>
        <p:sp>
          <p:nvSpPr>
            <p:cNvPr id="60" name="rc60"/>
            <p:cNvSpPr/>
            <p:nvPr/>
          </p:nvSpPr>
          <p:spPr>
            <a:xfrm>
              <a:off x="5827506" y="3569922"/>
              <a:ext cx="239888" cy="738099"/>
            </a:xfrm>
            <a:prstGeom prst="rect">
              <a:avLst/>
            </a:prstGeom>
            <a:solidFill>
              <a:srgbClr val="80BD41">
                <a:alpha val="100000"/>
              </a:srgbClr>
            </a:solidFill>
          </p:spPr>
          <p:txBody>
            <a:bodyPr/>
            <a:lstStyle/>
            <a:p/>
          </p:txBody>
        </p:sp>
        <p:sp>
          <p:nvSpPr>
            <p:cNvPr id="61" name="rc61"/>
            <p:cNvSpPr/>
            <p:nvPr/>
          </p:nvSpPr>
          <p:spPr>
            <a:xfrm>
              <a:off x="5827506" y="3478709"/>
              <a:ext cx="239888" cy="91212"/>
            </a:xfrm>
            <a:prstGeom prst="rect">
              <a:avLst/>
            </a:prstGeom>
            <a:solidFill>
              <a:srgbClr val="1CABE2">
                <a:alpha val="100000"/>
              </a:srgbClr>
            </a:solidFill>
          </p:spPr>
          <p:txBody>
            <a:bodyPr/>
            <a:lstStyle/>
            <a:p/>
          </p:txBody>
        </p:sp>
        <p:sp>
          <p:nvSpPr>
            <p:cNvPr id="62" name="rc62"/>
            <p:cNvSpPr/>
            <p:nvPr/>
          </p:nvSpPr>
          <p:spPr>
            <a:xfrm>
              <a:off x="6094049" y="3547684"/>
              <a:ext cx="239888" cy="760337"/>
            </a:xfrm>
            <a:prstGeom prst="rect">
              <a:avLst/>
            </a:prstGeom>
            <a:solidFill>
              <a:srgbClr val="80BD41">
                <a:alpha val="100000"/>
              </a:srgbClr>
            </a:solidFill>
          </p:spPr>
          <p:txBody>
            <a:bodyPr/>
            <a:lstStyle/>
            <a:p/>
          </p:txBody>
        </p:sp>
        <p:sp>
          <p:nvSpPr>
            <p:cNvPr id="63" name="rc63"/>
            <p:cNvSpPr/>
            <p:nvPr/>
          </p:nvSpPr>
          <p:spPr>
            <a:xfrm>
              <a:off x="6094049" y="3472463"/>
              <a:ext cx="239888" cy="75220"/>
            </a:xfrm>
            <a:prstGeom prst="rect">
              <a:avLst/>
            </a:prstGeom>
            <a:solidFill>
              <a:srgbClr val="1CABE2">
                <a:alpha val="100000"/>
              </a:srgbClr>
            </a:solidFill>
          </p:spPr>
          <p:txBody>
            <a:bodyPr/>
            <a:lstStyle/>
            <a:p/>
          </p:txBody>
        </p:sp>
        <p:sp>
          <p:nvSpPr>
            <p:cNvPr id="64" name="rc64"/>
            <p:cNvSpPr/>
            <p:nvPr/>
          </p:nvSpPr>
          <p:spPr>
            <a:xfrm>
              <a:off x="6360593" y="3586129"/>
              <a:ext cx="239888" cy="721892"/>
            </a:xfrm>
            <a:prstGeom prst="rect">
              <a:avLst/>
            </a:prstGeom>
            <a:solidFill>
              <a:srgbClr val="80BD41">
                <a:alpha val="100000"/>
              </a:srgbClr>
            </a:solidFill>
          </p:spPr>
          <p:txBody>
            <a:bodyPr/>
            <a:lstStyle/>
            <a:p/>
          </p:txBody>
        </p:sp>
        <p:sp>
          <p:nvSpPr>
            <p:cNvPr id="65" name="rc65"/>
            <p:cNvSpPr/>
            <p:nvPr/>
          </p:nvSpPr>
          <p:spPr>
            <a:xfrm>
              <a:off x="6360593" y="3468586"/>
              <a:ext cx="239888" cy="117542"/>
            </a:xfrm>
            <a:prstGeom prst="rect">
              <a:avLst/>
            </a:prstGeom>
            <a:solidFill>
              <a:srgbClr val="1CABE2">
                <a:alpha val="100000"/>
              </a:srgbClr>
            </a:solidFill>
          </p:spPr>
          <p:txBody>
            <a:bodyPr/>
            <a:lstStyle/>
            <a:p/>
          </p:txBody>
        </p:sp>
        <p:sp>
          <p:nvSpPr>
            <p:cNvPr id="66" name="rc66"/>
            <p:cNvSpPr/>
            <p:nvPr/>
          </p:nvSpPr>
          <p:spPr>
            <a:xfrm>
              <a:off x="6627136" y="3615689"/>
              <a:ext cx="239888" cy="692331"/>
            </a:xfrm>
            <a:prstGeom prst="rect">
              <a:avLst/>
            </a:prstGeom>
            <a:solidFill>
              <a:srgbClr val="80BD41">
                <a:alpha val="100000"/>
              </a:srgbClr>
            </a:solidFill>
          </p:spPr>
          <p:txBody>
            <a:bodyPr/>
            <a:lstStyle/>
            <a:p/>
          </p:txBody>
        </p:sp>
        <p:sp>
          <p:nvSpPr>
            <p:cNvPr id="67" name="rc67"/>
            <p:cNvSpPr/>
            <p:nvPr/>
          </p:nvSpPr>
          <p:spPr>
            <a:xfrm>
              <a:off x="6627136" y="3463686"/>
              <a:ext cx="239888" cy="152002"/>
            </a:xfrm>
            <a:prstGeom prst="rect">
              <a:avLst/>
            </a:prstGeom>
            <a:solidFill>
              <a:srgbClr val="1CABE2">
                <a:alpha val="100000"/>
              </a:srgbClr>
            </a:solidFill>
          </p:spPr>
          <p:txBody>
            <a:bodyPr/>
            <a:lstStyle/>
            <a:p/>
          </p:txBody>
        </p:sp>
        <p:sp>
          <p:nvSpPr>
            <p:cNvPr id="68" name="rc68"/>
            <p:cNvSpPr/>
            <p:nvPr/>
          </p:nvSpPr>
          <p:spPr>
            <a:xfrm>
              <a:off x="6893679" y="3617682"/>
              <a:ext cx="239888" cy="690339"/>
            </a:xfrm>
            <a:prstGeom prst="rect">
              <a:avLst/>
            </a:prstGeom>
            <a:solidFill>
              <a:srgbClr val="80BD41">
                <a:alpha val="100000"/>
              </a:srgbClr>
            </a:solidFill>
          </p:spPr>
          <p:txBody>
            <a:bodyPr/>
            <a:lstStyle/>
            <a:p/>
          </p:txBody>
        </p:sp>
        <p:sp>
          <p:nvSpPr>
            <p:cNvPr id="69" name="rc69"/>
            <p:cNvSpPr/>
            <p:nvPr/>
          </p:nvSpPr>
          <p:spPr>
            <a:xfrm>
              <a:off x="6893679" y="3455771"/>
              <a:ext cx="239888" cy="161910"/>
            </a:xfrm>
            <a:prstGeom prst="rect">
              <a:avLst/>
            </a:prstGeom>
            <a:solidFill>
              <a:srgbClr val="1CABE2">
                <a:alpha val="100000"/>
              </a:srgbClr>
            </a:solidFill>
          </p:spPr>
          <p:txBody>
            <a:bodyPr/>
            <a:lstStyle/>
            <a:p/>
          </p:txBody>
        </p:sp>
        <p:sp>
          <p:nvSpPr>
            <p:cNvPr id="70" name="rc70"/>
            <p:cNvSpPr/>
            <p:nvPr/>
          </p:nvSpPr>
          <p:spPr>
            <a:xfrm>
              <a:off x="7160222" y="3506170"/>
              <a:ext cx="239888" cy="801851"/>
            </a:xfrm>
            <a:prstGeom prst="rect">
              <a:avLst/>
            </a:prstGeom>
            <a:solidFill>
              <a:srgbClr val="80BD41">
                <a:alpha val="100000"/>
              </a:srgbClr>
            </a:solidFill>
          </p:spPr>
          <p:txBody>
            <a:bodyPr/>
            <a:lstStyle/>
            <a:p/>
          </p:txBody>
        </p:sp>
        <p:sp>
          <p:nvSpPr>
            <p:cNvPr id="71" name="rc71"/>
            <p:cNvSpPr/>
            <p:nvPr/>
          </p:nvSpPr>
          <p:spPr>
            <a:xfrm>
              <a:off x="7160222" y="3445810"/>
              <a:ext cx="239888" cy="60359"/>
            </a:xfrm>
            <a:prstGeom prst="rect">
              <a:avLst/>
            </a:prstGeom>
            <a:solidFill>
              <a:srgbClr val="1CABE2">
                <a:alpha val="100000"/>
              </a:srgbClr>
            </a:solidFill>
          </p:spPr>
          <p:txBody>
            <a:bodyPr/>
            <a:lstStyle/>
            <a:p/>
          </p:txBody>
        </p:sp>
        <p:sp>
          <p:nvSpPr>
            <p:cNvPr id="72" name="rc72"/>
            <p:cNvSpPr/>
            <p:nvPr/>
          </p:nvSpPr>
          <p:spPr>
            <a:xfrm>
              <a:off x="7426765" y="3511123"/>
              <a:ext cx="239888" cy="796897"/>
            </a:xfrm>
            <a:prstGeom prst="rect">
              <a:avLst/>
            </a:prstGeom>
            <a:solidFill>
              <a:srgbClr val="80BD41">
                <a:alpha val="100000"/>
              </a:srgbClr>
            </a:solidFill>
          </p:spPr>
          <p:txBody>
            <a:bodyPr/>
            <a:lstStyle/>
            <a:p/>
          </p:txBody>
        </p:sp>
        <p:sp>
          <p:nvSpPr>
            <p:cNvPr id="73" name="rc73"/>
            <p:cNvSpPr/>
            <p:nvPr/>
          </p:nvSpPr>
          <p:spPr>
            <a:xfrm>
              <a:off x="7426765" y="3432295"/>
              <a:ext cx="239888" cy="78828"/>
            </a:xfrm>
            <a:prstGeom prst="rect">
              <a:avLst/>
            </a:prstGeom>
            <a:solidFill>
              <a:srgbClr val="1CABE2">
                <a:alpha val="100000"/>
              </a:srgbClr>
            </a:solidFill>
          </p:spPr>
          <p:txBody>
            <a:bodyPr/>
            <a:lstStyle/>
            <a:p/>
          </p:txBody>
        </p:sp>
        <p:sp>
          <p:nvSpPr>
            <p:cNvPr id="74" name="rc74"/>
            <p:cNvSpPr/>
            <p:nvPr/>
          </p:nvSpPr>
          <p:spPr>
            <a:xfrm>
              <a:off x="7693308" y="3503370"/>
              <a:ext cx="239888" cy="804651"/>
            </a:xfrm>
            <a:prstGeom prst="rect">
              <a:avLst/>
            </a:prstGeom>
            <a:solidFill>
              <a:srgbClr val="80BD41">
                <a:alpha val="100000"/>
              </a:srgbClr>
            </a:solidFill>
          </p:spPr>
          <p:txBody>
            <a:bodyPr/>
            <a:lstStyle/>
            <a:p/>
          </p:txBody>
        </p:sp>
        <p:sp>
          <p:nvSpPr>
            <p:cNvPr id="75" name="rc75"/>
            <p:cNvSpPr/>
            <p:nvPr/>
          </p:nvSpPr>
          <p:spPr>
            <a:xfrm>
              <a:off x="7693308" y="3423788"/>
              <a:ext cx="239888" cy="79582"/>
            </a:xfrm>
            <a:prstGeom prst="rect">
              <a:avLst/>
            </a:prstGeom>
            <a:solidFill>
              <a:srgbClr val="1CABE2">
                <a:alpha val="100000"/>
              </a:srgbClr>
            </a:solidFill>
          </p:spPr>
          <p:txBody>
            <a:bodyPr/>
            <a:lstStyle/>
            <a:p/>
          </p:txBody>
        </p:sp>
        <p:sp>
          <p:nvSpPr>
            <p:cNvPr id="76" name="rc76"/>
            <p:cNvSpPr/>
            <p:nvPr/>
          </p:nvSpPr>
          <p:spPr>
            <a:xfrm>
              <a:off x="7959851" y="3494324"/>
              <a:ext cx="239888" cy="813697"/>
            </a:xfrm>
            <a:prstGeom prst="rect">
              <a:avLst/>
            </a:prstGeom>
            <a:solidFill>
              <a:srgbClr val="80BD41">
                <a:alpha val="100000"/>
              </a:srgbClr>
            </a:solidFill>
          </p:spPr>
          <p:txBody>
            <a:bodyPr/>
            <a:lstStyle/>
            <a:p/>
          </p:txBody>
        </p:sp>
        <p:sp>
          <p:nvSpPr>
            <p:cNvPr id="77" name="rc77"/>
            <p:cNvSpPr/>
            <p:nvPr/>
          </p:nvSpPr>
          <p:spPr>
            <a:xfrm>
              <a:off x="7959851" y="3413827"/>
              <a:ext cx="239888" cy="80497"/>
            </a:xfrm>
            <a:prstGeom prst="rect">
              <a:avLst/>
            </a:prstGeom>
            <a:solidFill>
              <a:srgbClr val="1CABE2">
                <a:alpha val="100000"/>
              </a:srgbClr>
            </a:solidFill>
          </p:spPr>
          <p:txBody>
            <a:bodyPr/>
            <a:lstStyle/>
            <a:p/>
          </p:txBody>
        </p:sp>
        <p:sp>
          <p:nvSpPr>
            <p:cNvPr id="78" name="pl78"/>
            <p:cNvSpPr/>
            <p:nvPr/>
          </p:nvSpPr>
          <p:spPr>
            <a:xfrm>
              <a:off x="1416218" y="2229144"/>
              <a:ext cx="6663577" cy="625898"/>
            </a:xfrm>
            <a:custGeom>
              <a:avLst/>
              <a:pathLst>
                <a:path w="6663577" h="625898">
                  <a:moveTo>
                    <a:pt x="0" y="290595"/>
                  </a:moveTo>
                  <a:lnTo>
                    <a:pt x="266543" y="380009"/>
                  </a:lnTo>
                  <a:lnTo>
                    <a:pt x="533086" y="447070"/>
                  </a:lnTo>
                  <a:lnTo>
                    <a:pt x="799629" y="536484"/>
                  </a:lnTo>
                  <a:lnTo>
                    <a:pt x="1066172" y="625898"/>
                  </a:lnTo>
                  <a:lnTo>
                    <a:pt x="1332715" y="402363"/>
                  </a:lnTo>
                  <a:lnTo>
                    <a:pt x="1599258" y="402363"/>
                  </a:lnTo>
                  <a:lnTo>
                    <a:pt x="1865801" y="290595"/>
                  </a:lnTo>
                  <a:lnTo>
                    <a:pt x="2132344" y="178828"/>
                  </a:lnTo>
                  <a:lnTo>
                    <a:pt x="2398888" y="67060"/>
                  </a:lnTo>
                  <a:lnTo>
                    <a:pt x="2665431" y="290595"/>
                  </a:lnTo>
                  <a:lnTo>
                    <a:pt x="2931974" y="156474"/>
                  </a:lnTo>
                  <a:lnTo>
                    <a:pt x="3198517" y="44707"/>
                  </a:lnTo>
                  <a:lnTo>
                    <a:pt x="3465060" y="44707"/>
                  </a:lnTo>
                  <a:lnTo>
                    <a:pt x="3731603" y="424716"/>
                  </a:lnTo>
                  <a:lnTo>
                    <a:pt x="3998146" y="357656"/>
                  </a:lnTo>
                  <a:lnTo>
                    <a:pt x="4264689" y="223535"/>
                  </a:lnTo>
                  <a:lnTo>
                    <a:pt x="4531233" y="89414"/>
                  </a:lnTo>
                  <a:lnTo>
                    <a:pt x="4797776" y="44707"/>
                  </a:lnTo>
                  <a:lnTo>
                    <a:pt x="5064319" y="156474"/>
                  </a:lnTo>
                  <a:lnTo>
                    <a:pt x="5330862" y="245888"/>
                  </a:lnTo>
                  <a:lnTo>
                    <a:pt x="5597405" y="268242"/>
                  </a:lnTo>
                  <a:lnTo>
                    <a:pt x="5863948" y="0"/>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268864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5354075"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90" name="tx90"/>
            <p:cNvSpPr/>
            <p:nvPr/>
          </p:nvSpPr>
          <p:spPr>
            <a:xfrm>
              <a:off x="1298664" y="3551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91" name="tx91"/>
            <p:cNvSpPr/>
            <p:nvPr/>
          </p:nvSpPr>
          <p:spPr>
            <a:xfrm>
              <a:off x="2670557" y="34990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2" name="tx92"/>
            <p:cNvSpPr/>
            <p:nvPr/>
          </p:nvSpPr>
          <p:spPr>
            <a:xfrm>
              <a:off x="3964096" y="3387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145.7</a:t>
              </a:r>
            </a:p>
          </p:txBody>
        </p:sp>
        <p:sp>
          <p:nvSpPr>
            <p:cNvPr id="93" name="tx93"/>
            <p:cNvSpPr/>
            <p:nvPr/>
          </p:nvSpPr>
          <p:spPr>
            <a:xfrm>
              <a:off x="5296811" y="3354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151.9</a:t>
              </a:r>
            </a:p>
          </p:txBody>
        </p:sp>
        <p:sp>
          <p:nvSpPr>
            <p:cNvPr id="94" name="tx94"/>
            <p:cNvSpPr/>
            <p:nvPr/>
          </p:nvSpPr>
          <p:spPr>
            <a:xfrm>
              <a:off x="6362984" y="33326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155.9</a:t>
              </a:r>
            </a:p>
          </p:txBody>
        </p:sp>
        <p:sp>
          <p:nvSpPr>
            <p:cNvPr id="95" name="tx95"/>
            <p:cNvSpPr/>
            <p:nvPr/>
          </p:nvSpPr>
          <p:spPr>
            <a:xfrm>
              <a:off x="6629527" y="33278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156.8</a:t>
              </a:r>
            </a:p>
          </p:txBody>
        </p:sp>
        <p:sp>
          <p:nvSpPr>
            <p:cNvPr id="96" name="tx96"/>
            <p:cNvSpPr/>
            <p:nvPr/>
          </p:nvSpPr>
          <p:spPr>
            <a:xfrm>
              <a:off x="6896070" y="33197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97" name="tx97"/>
            <p:cNvSpPr/>
            <p:nvPr/>
          </p:nvSpPr>
          <p:spPr>
            <a:xfrm>
              <a:off x="7162613" y="3309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160.1</a:t>
              </a:r>
            </a:p>
          </p:txBody>
        </p:sp>
        <p:sp>
          <p:nvSpPr>
            <p:cNvPr id="98" name="tx98"/>
            <p:cNvSpPr/>
            <p:nvPr/>
          </p:nvSpPr>
          <p:spPr>
            <a:xfrm>
              <a:off x="7429156" y="3296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9" name="tx99"/>
            <p:cNvSpPr/>
            <p:nvPr/>
          </p:nvSpPr>
          <p:spPr>
            <a:xfrm>
              <a:off x="7695699" y="3287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100" name="tx100"/>
            <p:cNvSpPr/>
            <p:nvPr/>
          </p:nvSpPr>
          <p:spPr>
            <a:xfrm>
              <a:off x="7962242" y="32779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166.1</a:t>
              </a:r>
            </a:p>
          </p:txBody>
        </p:sp>
        <p:sp>
          <p:nvSpPr>
            <p:cNvPr id="101" name="pl101"/>
            <p:cNvSpPr/>
            <p:nvPr/>
          </p:nvSpPr>
          <p:spPr>
            <a:xfrm>
              <a:off x="1416218"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40247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13" name="tx113"/>
            <p:cNvSpPr/>
            <p:nvPr/>
          </p:nvSpPr>
          <p:spPr>
            <a:xfrm>
              <a:off x="1363967" y="371448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4" name="tx114"/>
            <p:cNvSpPr/>
            <p:nvPr/>
          </p:nvSpPr>
          <p:spPr>
            <a:xfrm>
              <a:off x="2657505" y="40205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93.7</a:t>
              </a:r>
            </a:p>
          </p:txBody>
        </p:sp>
        <p:sp>
          <p:nvSpPr>
            <p:cNvPr id="115" name="tx115"/>
            <p:cNvSpPr/>
            <p:nvPr/>
          </p:nvSpPr>
          <p:spPr>
            <a:xfrm>
              <a:off x="2657505" y="36840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a:t>
              </a:r>
            </a:p>
          </p:txBody>
        </p:sp>
        <p:sp>
          <p:nvSpPr>
            <p:cNvPr id="116" name="tx116"/>
            <p:cNvSpPr/>
            <p:nvPr/>
          </p:nvSpPr>
          <p:spPr>
            <a:xfrm>
              <a:off x="3964096" y="39591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7" name="tx117"/>
            <p:cNvSpPr/>
            <p:nvPr/>
          </p:nvSpPr>
          <p:spPr>
            <a:xfrm>
              <a:off x="3990221" y="3566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18" name="tx118"/>
            <p:cNvSpPr/>
            <p:nvPr/>
          </p:nvSpPr>
          <p:spPr>
            <a:xfrm>
              <a:off x="5335988" y="395921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9" name="tx119"/>
            <p:cNvSpPr/>
            <p:nvPr/>
          </p:nvSpPr>
          <p:spPr>
            <a:xfrm>
              <a:off x="5322937" y="35490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20" name="tx120"/>
            <p:cNvSpPr/>
            <p:nvPr/>
          </p:nvSpPr>
          <p:spPr>
            <a:xfrm>
              <a:off x="6362984" y="39119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134.1</a:t>
              </a:r>
            </a:p>
          </p:txBody>
        </p:sp>
        <p:sp>
          <p:nvSpPr>
            <p:cNvPr id="121" name="tx121"/>
            <p:cNvSpPr/>
            <p:nvPr/>
          </p:nvSpPr>
          <p:spPr>
            <a:xfrm>
              <a:off x="6389109" y="3492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22" name="tx122"/>
            <p:cNvSpPr/>
            <p:nvPr/>
          </p:nvSpPr>
          <p:spPr>
            <a:xfrm>
              <a:off x="6629527" y="39268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128.6</a:t>
              </a:r>
            </a:p>
          </p:txBody>
        </p:sp>
        <p:sp>
          <p:nvSpPr>
            <p:cNvPr id="123" name="tx123"/>
            <p:cNvSpPr/>
            <p:nvPr/>
          </p:nvSpPr>
          <p:spPr>
            <a:xfrm>
              <a:off x="6655652" y="35046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24" name="tx124"/>
            <p:cNvSpPr/>
            <p:nvPr/>
          </p:nvSpPr>
          <p:spPr>
            <a:xfrm>
              <a:off x="6896070" y="39278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128.2</a:t>
              </a:r>
            </a:p>
          </p:txBody>
        </p:sp>
        <p:sp>
          <p:nvSpPr>
            <p:cNvPr id="125" name="tx125"/>
            <p:cNvSpPr/>
            <p:nvPr/>
          </p:nvSpPr>
          <p:spPr>
            <a:xfrm>
              <a:off x="6922195" y="35016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a:t>
              </a:r>
            </a:p>
          </p:txBody>
        </p:sp>
        <p:sp>
          <p:nvSpPr>
            <p:cNvPr id="126" name="tx126"/>
            <p:cNvSpPr/>
            <p:nvPr/>
          </p:nvSpPr>
          <p:spPr>
            <a:xfrm>
              <a:off x="7162613" y="38720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148.9</a:t>
              </a:r>
            </a:p>
          </p:txBody>
        </p:sp>
        <p:sp>
          <p:nvSpPr>
            <p:cNvPr id="127" name="tx127"/>
            <p:cNvSpPr/>
            <p:nvPr/>
          </p:nvSpPr>
          <p:spPr>
            <a:xfrm>
              <a:off x="7188738" y="34420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8" name="tx128"/>
            <p:cNvSpPr/>
            <p:nvPr/>
          </p:nvSpPr>
          <p:spPr>
            <a:xfrm>
              <a:off x="7468333" y="38745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29" name="tx129"/>
            <p:cNvSpPr/>
            <p:nvPr/>
          </p:nvSpPr>
          <p:spPr>
            <a:xfrm>
              <a:off x="7455282" y="34366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30" name="tx130"/>
            <p:cNvSpPr/>
            <p:nvPr/>
          </p:nvSpPr>
          <p:spPr>
            <a:xfrm>
              <a:off x="7695699" y="38706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149.4</a:t>
              </a:r>
            </a:p>
          </p:txBody>
        </p:sp>
        <p:sp>
          <p:nvSpPr>
            <p:cNvPr id="131" name="tx131"/>
            <p:cNvSpPr/>
            <p:nvPr/>
          </p:nvSpPr>
          <p:spPr>
            <a:xfrm>
              <a:off x="7721825" y="34285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32" name="tx132"/>
            <p:cNvSpPr/>
            <p:nvPr/>
          </p:nvSpPr>
          <p:spPr>
            <a:xfrm>
              <a:off x="7962242" y="3866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151.1</a:t>
              </a:r>
            </a:p>
          </p:txBody>
        </p:sp>
        <p:sp>
          <p:nvSpPr>
            <p:cNvPr id="133" name="tx133"/>
            <p:cNvSpPr/>
            <p:nvPr/>
          </p:nvSpPr>
          <p:spPr>
            <a:xfrm>
              <a:off x="7988368" y="34190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174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790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4050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021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rc159"/>
            <p:cNvSpPr/>
            <p:nvPr/>
          </p:nvSpPr>
          <p:spPr>
            <a:xfrm>
              <a:off x="4056806" y="5180747"/>
              <a:ext cx="201456" cy="201456"/>
            </a:xfrm>
            <a:prstGeom prst="rect">
              <a:avLst/>
            </a:prstGeom>
            <a:solidFill>
              <a:srgbClr val="1CABE2">
                <a:alpha val="100000"/>
              </a:srgbClr>
            </a:solidFill>
          </p:spPr>
          <p:txBody>
            <a:bodyPr/>
            <a:lstStyle/>
            <a:p/>
          </p:txBody>
        </p:sp>
        <p:sp>
          <p:nvSpPr>
            <p:cNvPr id="160" name="rc160"/>
            <p:cNvSpPr/>
            <p:nvPr/>
          </p:nvSpPr>
          <p:spPr>
            <a:xfrm>
              <a:off x="6014964" y="5180747"/>
              <a:ext cx="201456" cy="201456"/>
            </a:xfrm>
            <a:prstGeom prst="rect">
              <a:avLst/>
            </a:prstGeom>
            <a:solidFill>
              <a:srgbClr val="80BD41">
                <a:alpha val="100000"/>
              </a:srgbClr>
            </a:solidFill>
          </p:spPr>
          <p:txBody>
            <a:bodyPr/>
            <a:lstStyle/>
            <a:p/>
          </p:txBody>
        </p:sp>
        <p:sp>
          <p:nvSpPr>
            <p:cNvPr id="161" name="tx161"/>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2" name="tx162"/>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4" name="tx164"/>
            <p:cNvSpPr/>
            <p:nvPr/>
          </p:nvSpPr>
          <p:spPr>
            <a:xfrm>
              <a:off x="951100" y="1594448"/>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2000-2025</a:t>
              </a:r>
            </a:p>
          </p:txBody>
        </p:sp>
        <p:sp>
          <p:nvSpPr>
            <p:cNvPr id="165" name="pl165"/>
            <p:cNvSpPr/>
            <p:nvPr/>
          </p:nvSpPr>
          <p:spPr>
            <a:xfrm>
              <a:off x="22860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2657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453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2249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27589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25552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23514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5308166" cy="129091"/>
            </a:xfrm>
            <a:prstGeom prst="rect">
              <a:avLst/>
            </a:prstGeom>
            <a:solidFill>
              <a:srgbClr val="80BD41">
                <a:alpha val="100000"/>
              </a:srgbClr>
            </a:solidFill>
          </p:spPr>
          <p:txBody>
            <a:bodyPr/>
            <a:lstStyle/>
            <a:p/>
          </p:txBody>
        </p:sp>
        <p:sp>
          <p:nvSpPr>
            <p:cNvPr id="177" name="rc177"/>
            <p:cNvSpPr/>
            <p:nvPr/>
          </p:nvSpPr>
          <p:spPr>
            <a:xfrm>
              <a:off x="6604440" y="5954972"/>
              <a:ext cx="864304" cy="129091"/>
            </a:xfrm>
            <a:prstGeom prst="rect">
              <a:avLst/>
            </a:prstGeom>
            <a:solidFill>
              <a:srgbClr val="1CABE2">
                <a:alpha val="100000"/>
              </a:srgbClr>
            </a:solidFill>
          </p:spPr>
          <p:txBody>
            <a:bodyPr/>
            <a:lstStyle/>
            <a:p/>
          </p:txBody>
        </p:sp>
        <p:sp>
          <p:nvSpPr>
            <p:cNvPr id="178" name="rc178"/>
            <p:cNvSpPr/>
            <p:nvPr/>
          </p:nvSpPr>
          <p:spPr>
            <a:xfrm>
              <a:off x="1296273" y="5793607"/>
              <a:ext cx="5916702" cy="129091"/>
            </a:xfrm>
            <a:prstGeom prst="rect">
              <a:avLst/>
            </a:prstGeom>
            <a:solidFill>
              <a:srgbClr val="80BD41">
                <a:alpha val="100000"/>
              </a:srgbClr>
            </a:solidFill>
          </p:spPr>
          <p:txBody>
            <a:bodyPr/>
            <a:lstStyle/>
            <a:p/>
          </p:txBody>
        </p:sp>
        <p:sp>
          <p:nvSpPr>
            <p:cNvPr id="179" name="rc179"/>
            <p:cNvSpPr/>
            <p:nvPr/>
          </p:nvSpPr>
          <p:spPr>
            <a:xfrm>
              <a:off x="7212976" y="5793607"/>
              <a:ext cx="585177" cy="129091"/>
            </a:xfrm>
            <a:prstGeom prst="rect">
              <a:avLst/>
            </a:prstGeom>
            <a:solidFill>
              <a:srgbClr val="1CABE2">
                <a:alpha val="100000"/>
              </a:srgbClr>
            </a:solidFill>
          </p:spPr>
          <p:txBody>
            <a:bodyPr/>
            <a:lstStyle/>
            <a:p/>
          </p:txBody>
        </p:sp>
        <p:sp>
          <p:nvSpPr>
            <p:cNvPr id="180" name="rc180"/>
            <p:cNvSpPr/>
            <p:nvPr/>
          </p:nvSpPr>
          <p:spPr>
            <a:xfrm>
              <a:off x="1296273" y="5632243"/>
              <a:ext cx="5983218" cy="129091"/>
            </a:xfrm>
            <a:prstGeom prst="rect">
              <a:avLst/>
            </a:prstGeom>
            <a:solidFill>
              <a:srgbClr val="80BD41">
                <a:alpha val="100000"/>
              </a:srgbClr>
            </a:solidFill>
          </p:spPr>
          <p:txBody>
            <a:bodyPr/>
            <a:lstStyle/>
            <a:p/>
          </p:txBody>
        </p:sp>
        <p:sp>
          <p:nvSpPr>
            <p:cNvPr id="181" name="rc181"/>
            <p:cNvSpPr/>
            <p:nvPr/>
          </p:nvSpPr>
          <p:spPr>
            <a:xfrm>
              <a:off x="7279492" y="5632243"/>
              <a:ext cx="591907" cy="129091"/>
            </a:xfrm>
            <a:prstGeom prst="rect">
              <a:avLst/>
            </a:prstGeom>
            <a:solidFill>
              <a:srgbClr val="1CABE2">
                <a:alpha val="100000"/>
              </a:srgbClr>
            </a:solidFill>
          </p:spPr>
          <p:txBody>
            <a:bodyPr/>
            <a:lstStyle/>
            <a:p/>
          </p:txBody>
        </p:sp>
        <p:sp>
          <p:nvSpPr>
            <p:cNvPr id="182" name="tx182"/>
            <p:cNvSpPr/>
            <p:nvPr/>
          </p:nvSpPr>
          <p:spPr>
            <a:xfrm>
              <a:off x="7632686"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155.9</a:t>
              </a:r>
            </a:p>
          </p:txBody>
        </p:sp>
        <p:sp>
          <p:nvSpPr>
            <p:cNvPr id="183" name="tx183"/>
            <p:cNvSpPr/>
            <p:nvPr/>
          </p:nvSpPr>
          <p:spPr>
            <a:xfrm>
              <a:off x="7978566"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164.2</a:t>
              </a:r>
            </a:p>
          </p:txBody>
        </p:sp>
        <p:sp>
          <p:nvSpPr>
            <p:cNvPr id="184" name="tx184"/>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166.1</a:t>
              </a:r>
            </a:p>
          </p:txBody>
        </p:sp>
        <p:sp>
          <p:nvSpPr>
            <p:cNvPr id="185" name="tx185"/>
            <p:cNvSpPr/>
            <p:nvPr/>
          </p:nvSpPr>
          <p:spPr>
            <a:xfrm>
              <a:off x="381471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134.1</a:t>
              </a:r>
            </a:p>
          </p:txBody>
        </p:sp>
        <p:sp>
          <p:nvSpPr>
            <p:cNvPr id="186" name="tx186"/>
            <p:cNvSpPr/>
            <p:nvPr/>
          </p:nvSpPr>
          <p:spPr>
            <a:xfrm>
              <a:off x="693109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87" name="tx187"/>
            <p:cNvSpPr/>
            <p:nvPr/>
          </p:nvSpPr>
          <p:spPr>
            <a:xfrm>
              <a:off x="4118986"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149.4</a:t>
              </a:r>
            </a:p>
          </p:txBody>
        </p:sp>
        <p:sp>
          <p:nvSpPr>
            <p:cNvPr id="188" name="tx188"/>
            <p:cNvSpPr/>
            <p:nvPr/>
          </p:nvSpPr>
          <p:spPr>
            <a:xfrm>
              <a:off x="740007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89" name="tx189"/>
            <p:cNvSpPr/>
            <p:nvPr/>
          </p:nvSpPr>
          <p:spPr>
            <a:xfrm>
              <a:off x="415224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151.1</a:t>
              </a:r>
            </a:p>
          </p:txBody>
        </p:sp>
        <p:sp>
          <p:nvSpPr>
            <p:cNvPr id="190" name="tx190"/>
            <p:cNvSpPr/>
            <p:nvPr/>
          </p:nvSpPr>
          <p:spPr>
            <a:xfrm>
              <a:off x="746995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19820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513898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711860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(91%) was higher than in 2019 (86%).
The number of children vaccinated with DTP1 increased 13%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51560"/>
            <a:ext cx="8595360" cy="28575"/>
            <a:chOff x="292608" y="1051560"/>
            <a:chExt cx="8595360" cy="28575"/>
          </a:xfrm>
        </p:grpSpPr>
        <p:sp>
          <p:nvSpPr>
            <p:cNvPr id="20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44372"/>
              <a:ext cx="3397293" cy="1137310"/>
            </a:xfrm>
            <a:custGeom>
              <a:avLst/>
              <a:pathLst>
                <a:path w="3397293" h="1137310">
                  <a:moveTo>
                    <a:pt x="0" y="765497"/>
                  </a:moveTo>
                  <a:lnTo>
                    <a:pt x="135891" y="852982"/>
                  </a:lnTo>
                  <a:lnTo>
                    <a:pt x="271783" y="962339"/>
                  </a:lnTo>
                  <a:lnTo>
                    <a:pt x="407675" y="1049824"/>
                  </a:lnTo>
                  <a:lnTo>
                    <a:pt x="543566" y="1137310"/>
                  </a:lnTo>
                  <a:lnTo>
                    <a:pt x="679458" y="503041"/>
                  </a:lnTo>
                  <a:lnTo>
                    <a:pt x="815350" y="503041"/>
                  </a:lnTo>
                  <a:lnTo>
                    <a:pt x="951242" y="393684"/>
                  </a:lnTo>
                  <a:lnTo>
                    <a:pt x="1087133" y="174970"/>
                  </a:lnTo>
                  <a:lnTo>
                    <a:pt x="1223025" y="43742"/>
                  </a:lnTo>
                  <a:lnTo>
                    <a:pt x="1358917" y="284327"/>
                  </a:lnTo>
                  <a:lnTo>
                    <a:pt x="1494809" y="131228"/>
                  </a:lnTo>
                  <a:lnTo>
                    <a:pt x="1630700" y="65614"/>
                  </a:lnTo>
                  <a:lnTo>
                    <a:pt x="1766592" y="65614"/>
                  </a:lnTo>
                  <a:lnTo>
                    <a:pt x="1902484" y="437426"/>
                  </a:lnTo>
                  <a:lnTo>
                    <a:pt x="2038375" y="393684"/>
                  </a:lnTo>
                  <a:lnTo>
                    <a:pt x="2174267" y="218713"/>
                  </a:lnTo>
                  <a:lnTo>
                    <a:pt x="2310159" y="65614"/>
                  </a:lnTo>
                  <a:lnTo>
                    <a:pt x="2446051" y="43742"/>
                  </a:lnTo>
                  <a:lnTo>
                    <a:pt x="2581942" y="262456"/>
                  </a:lnTo>
                  <a:lnTo>
                    <a:pt x="2717834" y="371812"/>
                  </a:lnTo>
                  <a:lnTo>
                    <a:pt x="2853726" y="349941"/>
                  </a:lnTo>
                  <a:lnTo>
                    <a:pt x="2989618" y="87485"/>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44372"/>
              <a:ext cx="3397293" cy="1137310"/>
            </a:xfrm>
            <a:custGeom>
              <a:avLst/>
              <a:pathLst>
                <a:path w="3397293" h="1137310">
                  <a:moveTo>
                    <a:pt x="0" y="765497"/>
                  </a:moveTo>
                  <a:lnTo>
                    <a:pt x="135891" y="852982"/>
                  </a:lnTo>
                  <a:lnTo>
                    <a:pt x="271783" y="962339"/>
                  </a:lnTo>
                  <a:lnTo>
                    <a:pt x="407675" y="1049824"/>
                  </a:lnTo>
                  <a:lnTo>
                    <a:pt x="543566" y="1137310"/>
                  </a:lnTo>
                  <a:lnTo>
                    <a:pt x="679458" y="503041"/>
                  </a:lnTo>
                  <a:lnTo>
                    <a:pt x="815350" y="503041"/>
                  </a:lnTo>
                  <a:lnTo>
                    <a:pt x="951242" y="393684"/>
                  </a:lnTo>
                  <a:lnTo>
                    <a:pt x="1087133" y="174970"/>
                  </a:lnTo>
                  <a:lnTo>
                    <a:pt x="1223025" y="43742"/>
                  </a:lnTo>
                  <a:lnTo>
                    <a:pt x="1358917" y="284327"/>
                  </a:lnTo>
                  <a:lnTo>
                    <a:pt x="1494809" y="131228"/>
                  </a:lnTo>
                  <a:lnTo>
                    <a:pt x="1630700" y="65614"/>
                  </a:lnTo>
                  <a:lnTo>
                    <a:pt x="1766592" y="65614"/>
                  </a:lnTo>
                  <a:lnTo>
                    <a:pt x="1902484" y="437426"/>
                  </a:lnTo>
                  <a:lnTo>
                    <a:pt x="2038375" y="393684"/>
                  </a:lnTo>
                  <a:lnTo>
                    <a:pt x="2174267" y="218713"/>
                  </a:lnTo>
                  <a:lnTo>
                    <a:pt x="2310159" y="65614"/>
                  </a:lnTo>
                  <a:lnTo>
                    <a:pt x="2446051" y="43742"/>
                  </a:lnTo>
                  <a:lnTo>
                    <a:pt x="2581942" y="262456"/>
                  </a:lnTo>
                  <a:lnTo>
                    <a:pt x="2717834" y="371812"/>
                  </a:lnTo>
                  <a:lnTo>
                    <a:pt x="2853726" y="349941"/>
                  </a:lnTo>
                  <a:lnTo>
                    <a:pt x="2989618" y="87485"/>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81052"/>
            </a:xfrm>
            <a:custGeom>
              <a:avLst/>
              <a:pathLst>
                <a:path w="0" h="1181052">
                  <a:moveTo>
                    <a:pt x="0" y="0"/>
                  </a:moveTo>
                  <a:lnTo>
                    <a:pt x="0" y="118105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2" name="pl32"/>
            <p:cNvSpPr/>
            <p:nvPr/>
          </p:nvSpPr>
          <p:spPr>
            <a:xfrm>
              <a:off x="1120965" y="2244372"/>
              <a:ext cx="3397293" cy="1137310"/>
            </a:xfrm>
            <a:custGeom>
              <a:avLst/>
              <a:pathLst>
                <a:path w="3397293" h="1137310">
                  <a:moveTo>
                    <a:pt x="0" y="765497"/>
                  </a:moveTo>
                  <a:lnTo>
                    <a:pt x="135891" y="852982"/>
                  </a:lnTo>
                  <a:lnTo>
                    <a:pt x="271783" y="962339"/>
                  </a:lnTo>
                  <a:lnTo>
                    <a:pt x="407675" y="1049824"/>
                  </a:lnTo>
                  <a:lnTo>
                    <a:pt x="543566" y="1137310"/>
                  </a:lnTo>
                  <a:lnTo>
                    <a:pt x="679458" y="503041"/>
                  </a:lnTo>
                  <a:lnTo>
                    <a:pt x="815350" y="503041"/>
                  </a:lnTo>
                  <a:lnTo>
                    <a:pt x="951242" y="393684"/>
                  </a:lnTo>
                  <a:lnTo>
                    <a:pt x="1087133" y="174970"/>
                  </a:lnTo>
                  <a:lnTo>
                    <a:pt x="1223025" y="43742"/>
                  </a:lnTo>
                  <a:lnTo>
                    <a:pt x="1358917" y="284327"/>
                  </a:lnTo>
                  <a:lnTo>
                    <a:pt x="1494809" y="131228"/>
                  </a:lnTo>
                  <a:lnTo>
                    <a:pt x="1630700" y="65614"/>
                  </a:lnTo>
                  <a:lnTo>
                    <a:pt x="1766592" y="65614"/>
                  </a:lnTo>
                  <a:lnTo>
                    <a:pt x="1902484" y="437426"/>
                  </a:lnTo>
                  <a:lnTo>
                    <a:pt x="2038375" y="393684"/>
                  </a:lnTo>
                  <a:lnTo>
                    <a:pt x="2174267" y="218713"/>
                  </a:lnTo>
                  <a:lnTo>
                    <a:pt x="2310159" y="65614"/>
                  </a:lnTo>
                  <a:lnTo>
                    <a:pt x="2446051" y="43742"/>
                  </a:lnTo>
                  <a:lnTo>
                    <a:pt x="2581942" y="262456"/>
                  </a:lnTo>
                  <a:lnTo>
                    <a:pt x="2717834" y="371812"/>
                  </a:lnTo>
                  <a:lnTo>
                    <a:pt x="2853726" y="349941"/>
                  </a:lnTo>
                  <a:lnTo>
                    <a:pt x="2989618" y="87485"/>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6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99" y="4990743"/>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60" name="tx60"/>
            <p:cNvSpPr/>
            <p:nvPr/>
          </p:nvSpPr>
          <p:spPr>
            <a:xfrm>
              <a:off x="275850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6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55" y="1405107"/>
              <a:ext cx="24145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Liberia, 2000-2025</a:t>
              </a:r>
            </a:p>
          </p:txBody>
        </p:sp>
        <p:sp>
          <p:nvSpPr>
            <p:cNvPr id="63" name="pl63"/>
            <p:cNvSpPr/>
            <p:nvPr/>
          </p:nvSpPr>
          <p:spPr>
            <a:xfrm>
              <a:off x="5267799" y="36892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84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76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18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8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72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133605"/>
              <a:ext cx="3397293" cy="1926089"/>
            </a:xfrm>
            <a:custGeom>
              <a:avLst/>
              <a:pathLst>
                <a:path w="3397293" h="1926089">
                  <a:moveTo>
                    <a:pt x="0" y="1296406"/>
                  </a:moveTo>
                  <a:lnTo>
                    <a:pt x="135891" y="1444567"/>
                  </a:lnTo>
                  <a:lnTo>
                    <a:pt x="271783" y="1629768"/>
                  </a:lnTo>
                  <a:lnTo>
                    <a:pt x="407675" y="1777929"/>
                  </a:lnTo>
                  <a:lnTo>
                    <a:pt x="543566" y="1926089"/>
                  </a:lnTo>
                  <a:lnTo>
                    <a:pt x="679458" y="851924"/>
                  </a:lnTo>
                  <a:lnTo>
                    <a:pt x="815350" y="851924"/>
                  </a:lnTo>
                  <a:lnTo>
                    <a:pt x="951242" y="666723"/>
                  </a:lnTo>
                  <a:lnTo>
                    <a:pt x="1087133" y="296321"/>
                  </a:lnTo>
                  <a:lnTo>
                    <a:pt x="1223025" y="74080"/>
                  </a:lnTo>
                  <a:lnTo>
                    <a:pt x="1358917" y="481522"/>
                  </a:lnTo>
                  <a:lnTo>
                    <a:pt x="1494809" y="222241"/>
                  </a:lnTo>
                  <a:lnTo>
                    <a:pt x="1630700" y="111120"/>
                  </a:lnTo>
                  <a:lnTo>
                    <a:pt x="1766592" y="111120"/>
                  </a:lnTo>
                  <a:lnTo>
                    <a:pt x="1902484" y="740803"/>
                  </a:lnTo>
                  <a:lnTo>
                    <a:pt x="2038375" y="666723"/>
                  </a:lnTo>
                  <a:lnTo>
                    <a:pt x="2174267" y="370401"/>
                  </a:lnTo>
                  <a:lnTo>
                    <a:pt x="2310159" y="111120"/>
                  </a:lnTo>
                  <a:lnTo>
                    <a:pt x="2446051" y="74080"/>
                  </a:lnTo>
                  <a:lnTo>
                    <a:pt x="2581942" y="444482"/>
                  </a:lnTo>
                  <a:lnTo>
                    <a:pt x="2717834" y="629683"/>
                  </a:lnTo>
                  <a:lnTo>
                    <a:pt x="2853726" y="592643"/>
                  </a:lnTo>
                  <a:lnTo>
                    <a:pt x="2989618" y="14816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78087"/>
              <a:ext cx="3397293" cy="518562"/>
            </a:xfrm>
            <a:custGeom>
              <a:avLst/>
              <a:pathLst>
                <a:path w="3397293" h="518562">
                  <a:moveTo>
                    <a:pt x="0" y="518562"/>
                  </a:moveTo>
                  <a:lnTo>
                    <a:pt x="135891" y="518562"/>
                  </a:lnTo>
                  <a:lnTo>
                    <a:pt x="271783" y="518562"/>
                  </a:lnTo>
                  <a:lnTo>
                    <a:pt x="407675" y="444482"/>
                  </a:lnTo>
                  <a:lnTo>
                    <a:pt x="543566" y="370401"/>
                  </a:lnTo>
                  <a:lnTo>
                    <a:pt x="679458" y="333361"/>
                  </a:lnTo>
                  <a:lnTo>
                    <a:pt x="815350" y="296321"/>
                  </a:lnTo>
                  <a:lnTo>
                    <a:pt x="951242" y="296321"/>
                  </a:lnTo>
                  <a:lnTo>
                    <a:pt x="1087133" y="185200"/>
                  </a:lnTo>
                  <a:lnTo>
                    <a:pt x="1223025" y="111120"/>
                  </a:lnTo>
                  <a:lnTo>
                    <a:pt x="1358917" y="111120"/>
                  </a:lnTo>
                  <a:lnTo>
                    <a:pt x="1494809" y="74080"/>
                  </a:lnTo>
                  <a:lnTo>
                    <a:pt x="1630700" y="74080"/>
                  </a:lnTo>
                  <a:lnTo>
                    <a:pt x="1766592" y="74080"/>
                  </a:lnTo>
                  <a:lnTo>
                    <a:pt x="1902484" y="74080"/>
                  </a:lnTo>
                  <a:lnTo>
                    <a:pt x="2038375" y="37040"/>
                  </a:lnTo>
                  <a:lnTo>
                    <a:pt x="2174267" y="0"/>
                  </a:lnTo>
                  <a:lnTo>
                    <a:pt x="2310159" y="0"/>
                  </a:lnTo>
                  <a:lnTo>
                    <a:pt x="2446051" y="0"/>
                  </a:lnTo>
                  <a:lnTo>
                    <a:pt x="2581942" y="0"/>
                  </a:lnTo>
                  <a:lnTo>
                    <a:pt x="2717834" y="111120"/>
                  </a:lnTo>
                  <a:lnTo>
                    <a:pt x="2853726" y="185200"/>
                  </a:lnTo>
                  <a:lnTo>
                    <a:pt x="2989618" y="37040"/>
                  </a:lnTo>
                  <a:lnTo>
                    <a:pt x="3125509" y="74080"/>
                  </a:lnTo>
                  <a:lnTo>
                    <a:pt x="3261401" y="74080"/>
                  </a:lnTo>
                  <a:lnTo>
                    <a:pt x="3397293" y="3704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78087"/>
              <a:ext cx="3397293" cy="1185286"/>
            </a:xfrm>
            <a:custGeom>
              <a:avLst/>
              <a:pathLst>
                <a:path w="3397293" h="1185286">
                  <a:moveTo>
                    <a:pt x="0" y="1148245"/>
                  </a:moveTo>
                  <a:lnTo>
                    <a:pt x="135891" y="1185286"/>
                  </a:lnTo>
                  <a:lnTo>
                    <a:pt x="271783" y="1111205"/>
                  </a:lnTo>
                  <a:lnTo>
                    <a:pt x="407675" y="963044"/>
                  </a:lnTo>
                  <a:lnTo>
                    <a:pt x="543566" y="777843"/>
                  </a:lnTo>
                  <a:lnTo>
                    <a:pt x="679458" y="629683"/>
                  </a:lnTo>
                  <a:lnTo>
                    <a:pt x="815350" y="518562"/>
                  </a:lnTo>
                  <a:lnTo>
                    <a:pt x="951242" y="444482"/>
                  </a:lnTo>
                  <a:lnTo>
                    <a:pt x="1087133" y="259281"/>
                  </a:lnTo>
                  <a:lnTo>
                    <a:pt x="1223025" y="74080"/>
                  </a:lnTo>
                  <a:lnTo>
                    <a:pt x="1358917" y="222241"/>
                  </a:lnTo>
                  <a:lnTo>
                    <a:pt x="1494809" y="296321"/>
                  </a:lnTo>
                  <a:lnTo>
                    <a:pt x="1630700" y="370401"/>
                  </a:lnTo>
                  <a:lnTo>
                    <a:pt x="1766592" y="370401"/>
                  </a:lnTo>
                  <a:lnTo>
                    <a:pt x="1902484" y="333361"/>
                  </a:lnTo>
                  <a:lnTo>
                    <a:pt x="2038375" y="370401"/>
                  </a:lnTo>
                  <a:lnTo>
                    <a:pt x="2174267" y="185200"/>
                  </a:lnTo>
                  <a:lnTo>
                    <a:pt x="2310159" y="148160"/>
                  </a:lnTo>
                  <a:lnTo>
                    <a:pt x="2446051" y="74080"/>
                  </a:lnTo>
                  <a:lnTo>
                    <a:pt x="2581942" y="0"/>
                  </a:lnTo>
                  <a:lnTo>
                    <a:pt x="2717834" y="111120"/>
                  </a:lnTo>
                  <a:lnTo>
                    <a:pt x="2853726" y="259281"/>
                  </a:lnTo>
                  <a:lnTo>
                    <a:pt x="2989618" y="185200"/>
                  </a:lnTo>
                  <a:lnTo>
                    <a:pt x="3125509" y="74080"/>
                  </a:lnTo>
                  <a:lnTo>
                    <a:pt x="3261401" y="37040"/>
                  </a:lnTo>
                  <a:lnTo>
                    <a:pt x="3397293" y="370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7808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133605"/>
              <a:ext cx="3397293" cy="1926089"/>
            </a:xfrm>
            <a:custGeom>
              <a:avLst/>
              <a:pathLst>
                <a:path w="3397293" h="1926089">
                  <a:moveTo>
                    <a:pt x="0" y="1296406"/>
                  </a:moveTo>
                  <a:lnTo>
                    <a:pt x="135891" y="1444567"/>
                  </a:lnTo>
                  <a:lnTo>
                    <a:pt x="271783" y="1629768"/>
                  </a:lnTo>
                  <a:lnTo>
                    <a:pt x="407675" y="1777929"/>
                  </a:lnTo>
                  <a:lnTo>
                    <a:pt x="543566" y="1926089"/>
                  </a:lnTo>
                  <a:lnTo>
                    <a:pt x="679458" y="851924"/>
                  </a:lnTo>
                  <a:lnTo>
                    <a:pt x="815350" y="851924"/>
                  </a:lnTo>
                  <a:lnTo>
                    <a:pt x="951242" y="666723"/>
                  </a:lnTo>
                  <a:lnTo>
                    <a:pt x="1087133" y="296321"/>
                  </a:lnTo>
                  <a:lnTo>
                    <a:pt x="1223025" y="74080"/>
                  </a:lnTo>
                  <a:lnTo>
                    <a:pt x="1358917" y="481522"/>
                  </a:lnTo>
                  <a:lnTo>
                    <a:pt x="1494809" y="222241"/>
                  </a:lnTo>
                  <a:lnTo>
                    <a:pt x="1630700" y="111120"/>
                  </a:lnTo>
                  <a:lnTo>
                    <a:pt x="1766592" y="111120"/>
                  </a:lnTo>
                  <a:lnTo>
                    <a:pt x="1902484" y="740803"/>
                  </a:lnTo>
                  <a:lnTo>
                    <a:pt x="2038375" y="666723"/>
                  </a:lnTo>
                  <a:lnTo>
                    <a:pt x="2174267" y="370401"/>
                  </a:lnTo>
                  <a:lnTo>
                    <a:pt x="2310159" y="111120"/>
                  </a:lnTo>
                  <a:lnTo>
                    <a:pt x="2446051" y="74080"/>
                  </a:lnTo>
                  <a:lnTo>
                    <a:pt x="2581942" y="444482"/>
                  </a:lnTo>
                  <a:lnTo>
                    <a:pt x="2717834" y="629683"/>
                  </a:lnTo>
                  <a:lnTo>
                    <a:pt x="2853726" y="592643"/>
                  </a:lnTo>
                  <a:lnTo>
                    <a:pt x="2989618" y="14816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63220"/>
              <a:ext cx="0" cy="1466791"/>
            </a:xfrm>
            <a:custGeom>
              <a:avLst/>
              <a:pathLst>
                <a:path w="0" h="1466791">
                  <a:moveTo>
                    <a:pt x="0" y="146679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1963220"/>
              <a:ext cx="0" cy="1022309"/>
            </a:xfrm>
            <a:custGeom>
              <a:avLst/>
              <a:pathLst>
                <a:path w="0" h="1022309">
                  <a:moveTo>
                    <a:pt x="0" y="102230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1963220"/>
              <a:ext cx="0" cy="651907"/>
            </a:xfrm>
            <a:custGeom>
              <a:avLst/>
              <a:pathLst>
                <a:path w="0" h="651907">
                  <a:moveTo>
                    <a:pt x="0" y="6519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1963220"/>
              <a:ext cx="0" cy="837108"/>
            </a:xfrm>
            <a:custGeom>
              <a:avLst/>
              <a:pathLst>
                <a:path w="0" h="837108">
                  <a:moveTo>
                    <a:pt x="0" y="83710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1963220"/>
              <a:ext cx="0" cy="614867"/>
            </a:xfrm>
            <a:custGeom>
              <a:avLst/>
              <a:pathLst>
                <a:path w="0" h="614867">
                  <a:moveTo>
                    <a:pt x="0" y="6148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1963220"/>
              <a:ext cx="0" cy="170384"/>
            </a:xfrm>
            <a:custGeom>
              <a:avLst/>
              <a:pathLst>
                <a:path w="0" h="170384">
                  <a:moveTo>
                    <a:pt x="0" y="1703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63220"/>
              <a:ext cx="0" cy="170384"/>
            </a:xfrm>
            <a:custGeom>
              <a:avLst/>
              <a:pathLst>
                <a:path w="0" h="170384">
                  <a:moveTo>
                    <a:pt x="0" y="17038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133605"/>
              <a:ext cx="3397293" cy="1926089"/>
            </a:xfrm>
            <a:custGeom>
              <a:avLst/>
              <a:pathLst>
                <a:path w="3397293" h="1926089">
                  <a:moveTo>
                    <a:pt x="0" y="1296406"/>
                  </a:moveTo>
                  <a:lnTo>
                    <a:pt x="135891" y="1444567"/>
                  </a:lnTo>
                  <a:lnTo>
                    <a:pt x="271783" y="1629768"/>
                  </a:lnTo>
                  <a:lnTo>
                    <a:pt x="407675" y="1777929"/>
                  </a:lnTo>
                  <a:lnTo>
                    <a:pt x="543566" y="1926089"/>
                  </a:lnTo>
                  <a:lnTo>
                    <a:pt x="679458" y="851924"/>
                  </a:lnTo>
                  <a:lnTo>
                    <a:pt x="815350" y="851924"/>
                  </a:lnTo>
                  <a:lnTo>
                    <a:pt x="951242" y="666723"/>
                  </a:lnTo>
                  <a:lnTo>
                    <a:pt x="1087133" y="296321"/>
                  </a:lnTo>
                  <a:lnTo>
                    <a:pt x="1223025" y="74080"/>
                  </a:lnTo>
                  <a:lnTo>
                    <a:pt x="1358917" y="481522"/>
                  </a:lnTo>
                  <a:lnTo>
                    <a:pt x="1494809" y="222241"/>
                  </a:lnTo>
                  <a:lnTo>
                    <a:pt x="1630700" y="111120"/>
                  </a:lnTo>
                  <a:lnTo>
                    <a:pt x="1766592" y="111120"/>
                  </a:lnTo>
                  <a:lnTo>
                    <a:pt x="1902484" y="740803"/>
                  </a:lnTo>
                  <a:lnTo>
                    <a:pt x="2038375" y="666723"/>
                  </a:lnTo>
                  <a:lnTo>
                    <a:pt x="2174267" y="370401"/>
                  </a:lnTo>
                  <a:lnTo>
                    <a:pt x="2310159" y="111120"/>
                  </a:lnTo>
                  <a:lnTo>
                    <a:pt x="2446051" y="74080"/>
                  </a:lnTo>
                  <a:lnTo>
                    <a:pt x="2581942" y="444482"/>
                  </a:lnTo>
                  <a:lnTo>
                    <a:pt x="2717834" y="629683"/>
                  </a:lnTo>
                  <a:lnTo>
                    <a:pt x="2853726" y="592643"/>
                  </a:lnTo>
                  <a:lnTo>
                    <a:pt x="2989618" y="14816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90791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1" name="tx91"/>
            <p:cNvSpPr/>
            <p:nvPr/>
          </p:nvSpPr>
          <p:spPr>
            <a:xfrm>
              <a:off x="6038783" y="190928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748386" y="19092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19079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989462" y="19079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38775" y="19092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8774667" y="19092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902429" y="25760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5760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32667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52597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851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0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0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0810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7056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97198" y="4990743"/>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116" name="tx116"/>
            <p:cNvSpPr/>
            <p:nvPr/>
          </p:nvSpPr>
          <p:spPr>
            <a:xfrm>
              <a:off x="707520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3765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269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7463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3658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9852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047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9366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5560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1755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950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4521037" cy="114824"/>
            </a:xfrm>
            <a:prstGeom prst="rect">
              <a:avLst/>
            </a:prstGeom>
            <a:solidFill>
              <a:srgbClr val="1CABE2">
                <a:alpha val="80000"/>
              </a:srgbClr>
            </a:solidFill>
          </p:spPr>
          <p:txBody>
            <a:bodyPr/>
            <a:lstStyle/>
            <a:p/>
          </p:txBody>
        </p:sp>
        <p:sp>
          <p:nvSpPr>
            <p:cNvPr id="134" name="rc134"/>
            <p:cNvSpPr/>
            <p:nvPr/>
          </p:nvSpPr>
          <p:spPr>
            <a:xfrm>
              <a:off x="1317178" y="5600334"/>
              <a:ext cx="4571726"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093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412880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574826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736772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Liberia (83%) was 2 percentage points lower than the global average (85%) and 12 percentage points higher than the average across all WCAR countries (71%).
National DTP3 coverage was 12 percentage points higher than in 2019 (71%).
This equates to 28,000 un- and undervaccinated children in 2025 compared to 45,000 un- and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Liberia DTP3 coverage was 83% - this is 12 percentage points higher than in 2019 and 2 percentage points lower than the global average (85%).</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Liberia ranked number 11 out of 24 countries for lowest DTP3 coverage (based on tied ranks).
Liberia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Liberia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32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58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183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08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83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94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770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59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42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925798"/>
              <a:ext cx="239888" cy="286211"/>
            </a:xfrm>
            <a:prstGeom prst="rect">
              <a:avLst/>
            </a:prstGeom>
            <a:solidFill>
              <a:srgbClr val="80BD41">
                <a:alpha val="100000"/>
              </a:srgbClr>
            </a:solidFill>
          </p:spPr>
          <p:txBody>
            <a:bodyPr/>
            <a:lstStyle/>
            <a:p/>
          </p:txBody>
        </p:sp>
        <p:sp>
          <p:nvSpPr>
            <p:cNvPr id="27" name="rc27"/>
            <p:cNvSpPr/>
            <p:nvPr/>
          </p:nvSpPr>
          <p:spPr>
            <a:xfrm>
              <a:off x="1296273" y="3615731"/>
              <a:ext cx="239888" cy="310066"/>
            </a:xfrm>
            <a:prstGeom prst="rect">
              <a:avLst/>
            </a:prstGeom>
            <a:solidFill>
              <a:srgbClr val="1CABE2">
                <a:alpha val="100000"/>
              </a:srgbClr>
            </a:solidFill>
          </p:spPr>
          <p:txBody>
            <a:bodyPr/>
            <a:lstStyle/>
            <a:p/>
          </p:txBody>
        </p:sp>
        <p:sp>
          <p:nvSpPr>
            <p:cNvPr id="28" name="rc28"/>
            <p:cNvSpPr/>
            <p:nvPr/>
          </p:nvSpPr>
          <p:spPr>
            <a:xfrm>
              <a:off x="1562816" y="3944634"/>
              <a:ext cx="239888" cy="267375"/>
            </a:xfrm>
            <a:prstGeom prst="rect">
              <a:avLst/>
            </a:prstGeom>
            <a:solidFill>
              <a:srgbClr val="80BD41">
                <a:alpha val="100000"/>
              </a:srgbClr>
            </a:solidFill>
          </p:spPr>
          <p:txBody>
            <a:bodyPr/>
            <a:lstStyle/>
            <a:p/>
          </p:txBody>
        </p:sp>
        <p:sp>
          <p:nvSpPr>
            <p:cNvPr id="29" name="rc29"/>
            <p:cNvSpPr/>
            <p:nvPr/>
          </p:nvSpPr>
          <p:spPr>
            <a:xfrm>
              <a:off x="1562816" y="3604295"/>
              <a:ext cx="239888" cy="340338"/>
            </a:xfrm>
            <a:prstGeom prst="rect">
              <a:avLst/>
            </a:prstGeom>
            <a:solidFill>
              <a:srgbClr val="1CABE2">
                <a:alpha val="100000"/>
              </a:srgbClr>
            </a:solidFill>
          </p:spPr>
          <p:txBody>
            <a:bodyPr/>
            <a:lstStyle/>
            <a:p/>
          </p:txBody>
        </p:sp>
        <p:sp>
          <p:nvSpPr>
            <p:cNvPr id="30" name="rc30"/>
            <p:cNvSpPr/>
            <p:nvPr/>
          </p:nvSpPr>
          <p:spPr>
            <a:xfrm>
              <a:off x="1829360" y="3970818"/>
              <a:ext cx="239888" cy="241191"/>
            </a:xfrm>
            <a:prstGeom prst="rect">
              <a:avLst/>
            </a:prstGeom>
            <a:solidFill>
              <a:srgbClr val="80BD41">
                <a:alpha val="100000"/>
              </a:srgbClr>
            </a:solidFill>
          </p:spPr>
          <p:txBody>
            <a:bodyPr/>
            <a:lstStyle/>
            <a:p/>
          </p:txBody>
        </p:sp>
        <p:sp>
          <p:nvSpPr>
            <p:cNvPr id="31" name="rc31"/>
            <p:cNvSpPr/>
            <p:nvPr/>
          </p:nvSpPr>
          <p:spPr>
            <a:xfrm>
              <a:off x="1829360" y="3593532"/>
              <a:ext cx="239888" cy="377285"/>
            </a:xfrm>
            <a:prstGeom prst="rect">
              <a:avLst/>
            </a:prstGeom>
            <a:solidFill>
              <a:srgbClr val="1CABE2">
                <a:alpha val="100000"/>
              </a:srgbClr>
            </a:solidFill>
          </p:spPr>
          <p:txBody>
            <a:bodyPr/>
            <a:lstStyle/>
            <a:p/>
          </p:txBody>
        </p:sp>
        <p:sp>
          <p:nvSpPr>
            <p:cNvPr id="32" name="rc32"/>
            <p:cNvSpPr/>
            <p:nvPr/>
          </p:nvSpPr>
          <p:spPr>
            <a:xfrm>
              <a:off x="2095903" y="3993120"/>
              <a:ext cx="239888" cy="218888"/>
            </a:xfrm>
            <a:prstGeom prst="rect">
              <a:avLst/>
            </a:prstGeom>
            <a:solidFill>
              <a:srgbClr val="80BD41">
                <a:alpha val="100000"/>
              </a:srgbClr>
            </a:solidFill>
          </p:spPr>
          <p:txBody>
            <a:bodyPr/>
            <a:lstStyle/>
            <a:p/>
          </p:txBody>
        </p:sp>
        <p:sp>
          <p:nvSpPr>
            <p:cNvPr id="33" name="rc33"/>
            <p:cNvSpPr/>
            <p:nvPr/>
          </p:nvSpPr>
          <p:spPr>
            <a:xfrm>
              <a:off x="2095903" y="3586650"/>
              <a:ext cx="239888" cy="406470"/>
            </a:xfrm>
            <a:prstGeom prst="rect">
              <a:avLst/>
            </a:prstGeom>
            <a:solidFill>
              <a:srgbClr val="1CABE2">
                <a:alpha val="100000"/>
              </a:srgbClr>
            </a:solidFill>
          </p:spPr>
          <p:txBody>
            <a:bodyPr/>
            <a:lstStyle/>
            <a:p/>
          </p:txBody>
        </p:sp>
        <p:sp>
          <p:nvSpPr>
            <p:cNvPr id="34" name="rc34"/>
            <p:cNvSpPr/>
            <p:nvPr/>
          </p:nvSpPr>
          <p:spPr>
            <a:xfrm>
              <a:off x="2362446" y="4018735"/>
              <a:ext cx="239888" cy="193274"/>
            </a:xfrm>
            <a:prstGeom prst="rect">
              <a:avLst/>
            </a:prstGeom>
            <a:solidFill>
              <a:srgbClr val="80BD41">
                <a:alpha val="100000"/>
              </a:srgbClr>
            </a:solidFill>
          </p:spPr>
          <p:txBody>
            <a:bodyPr/>
            <a:lstStyle/>
            <a:p/>
          </p:txBody>
        </p:sp>
        <p:sp>
          <p:nvSpPr>
            <p:cNvPr id="35" name="rc35"/>
            <p:cNvSpPr/>
            <p:nvPr/>
          </p:nvSpPr>
          <p:spPr>
            <a:xfrm>
              <a:off x="2362446" y="3588564"/>
              <a:ext cx="239888" cy="430170"/>
            </a:xfrm>
            <a:prstGeom prst="rect">
              <a:avLst/>
            </a:prstGeom>
            <a:solidFill>
              <a:srgbClr val="1CABE2">
                <a:alpha val="100000"/>
              </a:srgbClr>
            </a:solidFill>
          </p:spPr>
          <p:txBody>
            <a:bodyPr/>
            <a:lstStyle/>
            <a:p/>
          </p:txBody>
        </p:sp>
        <p:sp>
          <p:nvSpPr>
            <p:cNvPr id="36" name="rc36"/>
            <p:cNvSpPr/>
            <p:nvPr/>
          </p:nvSpPr>
          <p:spPr>
            <a:xfrm>
              <a:off x="2628989" y="3823960"/>
              <a:ext cx="239888" cy="388048"/>
            </a:xfrm>
            <a:prstGeom prst="rect">
              <a:avLst/>
            </a:prstGeom>
            <a:solidFill>
              <a:srgbClr val="80BD41">
                <a:alpha val="100000"/>
              </a:srgbClr>
            </a:solidFill>
          </p:spPr>
          <p:txBody>
            <a:bodyPr/>
            <a:lstStyle/>
            <a:p/>
          </p:txBody>
        </p:sp>
        <p:sp>
          <p:nvSpPr>
            <p:cNvPr id="37" name="rc37"/>
            <p:cNvSpPr/>
            <p:nvPr/>
          </p:nvSpPr>
          <p:spPr>
            <a:xfrm>
              <a:off x="2628989" y="3565227"/>
              <a:ext cx="239888" cy="258733"/>
            </a:xfrm>
            <a:prstGeom prst="rect">
              <a:avLst/>
            </a:prstGeom>
            <a:solidFill>
              <a:srgbClr val="1CABE2">
                <a:alpha val="100000"/>
              </a:srgbClr>
            </a:solidFill>
          </p:spPr>
          <p:txBody>
            <a:bodyPr/>
            <a:lstStyle/>
            <a:p/>
          </p:txBody>
        </p:sp>
        <p:sp>
          <p:nvSpPr>
            <p:cNvPr id="38" name="rc38"/>
            <p:cNvSpPr/>
            <p:nvPr/>
          </p:nvSpPr>
          <p:spPr>
            <a:xfrm>
              <a:off x="2895532" y="3797776"/>
              <a:ext cx="239888" cy="414232"/>
            </a:xfrm>
            <a:prstGeom prst="rect">
              <a:avLst/>
            </a:prstGeom>
            <a:solidFill>
              <a:srgbClr val="80BD41">
                <a:alpha val="100000"/>
              </a:srgbClr>
            </a:solidFill>
          </p:spPr>
          <p:txBody>
            <a:bodyPr/>
            <a:lstStyle/>
            <a:p/>
          </p:txBody>
        </p:sp>
        <p:sp>
          <p:nvSpPr>
            <p:cNvPr id="39" name="rc39"/>
            <p:cNvSpPr/>
            <p:nvPr/>
          </p:nvSpPr>
          <p:spPr>
            <a:xfrm>
              <a:off x="2895532" y="3521604"/>
              <a:ext cx="239888" cy="276172"/>
            </a:xfrm>
            <a:prstGeom prst="rect">
              <a:avLst/>
            </a:prstGeom>
            <a:solidFill>
              <a:srgbClr val="1CABE2">
                <a:alpha val="100000"/>
              </a:srgbClr>
            </a:solidFill>
          </p:spPr>
          <p:txBody>
            <a:bodyPr/>
            <a:lstStyle/>
            <a:p/>
          </p:txBody>
        </p:sp>
        <p:sp>
          <p:nvSpPr>
            <p:cNvPr id="40" name="rc40"/>
            <p:cNvSpPr/>
            <p:nvPr/>
          </p:nvSpPr>
          <p:spPr>
            <a:xfrm>
              <a:off x="3162075" y="3743908"/>
              <a:ext cx="239888" cy="468101"/>
            </a:xfrm>
            <a:prstGeom prst="rect">
              <a:avLst/>
            </a:prstGeom>
            <a:solidFill>
              <a:srgbClr val="80BD41">
                <a:alpha val="100000"/>
              </a:srgbClr>
            </a:solidFill>
          </p:spPr>
          <p:txBody>
            <a:bodyPr/>
            <a:lstStyle/>
            <a:p/>
          </p:txBody>
        </p:sp>
        <p:sp>
          <p:nvSpPr>
            <p:cNvPr id="41" name="rc41"/>
            <p:cNvSpPr/>
            <p:nvPr/>
          </p:nvSpPr>
          <p:spPr>
            <a:xfrm>
              <a:off x="3162075" y="3491850"/>
              <a:ext cx="239888" cy="252058"/>
            </a:xfrm>
            <a:prstGeom prst="rect">
              <a:avLst/>
            </a:prstGeom>
            <a:solidFill>
              <a:srgbClr val="1CABE2">
                <a:alpha val="100000"/>
              </a:srgbClr>
            </a:solidFill>
          </p:spPr>
          <p:txBody>
            <a:bodyPr/>
            <a:lstStyle/>
            <a:p/>
          </p:txBody>
        </p:sp>
        <p:sp>
          <p:nvSpPr>
            <p:cNvPr id="42" name="rc42"/>
            <p:cNvSpPr/>
            <p:nvPr/>
          </p:nvSpPr>
          <p:spPr>
            <a:xfrm>
              <a:off x="3428618" y="3658164"/>
              <a:ext cx="239888" cy="553845"/>
            </a:xfrm>
            <a:prstGeom prst="rect">
              <a:avLst/>
            </a:prstGeom>
            <a:solidFill>
              <a:srgbClr val="80BD41">
                <a:alpha val="100000"/>
              </a:srgbClr>
            </a:solidFill>
          </p:spPr>
          <p:txBody>
            <a:bodyPr/>
            <a:lstStyle/>
            <a:p/>
          </p:txBody>
        </p:sp>
        <p:sp>
          <p:nvSpPr>
            <p:cNvPr id="43" name="rc43"/>
            <p:cNvSpPr/>
            <p:nvPr/>
          </p:nvSpPr>
          <p:spPr>
            <a:xfrm>
              <a:off x="3428618" y="3473531"/>
              <a:ext cx="239888" cy="184632"/>
            </a:xfrm>
            <a:prstGeom prst="rect">
              <a:avLst/>
            </a:prstGeom>
            <a:solidFill>
              <a:srgbClr val="1CABE2">
                <a:alpha val="100000"/>
              </a:srgbClr>
            </a:solidFill>
          </p:spPr>
          <p:txBody>
            <a:bodyPr/>
            <a:lstStyle/>
            <a:p/>
          </p:txBody>
        </p:sp>
        <p:sp>
          <p:nvSpPr>
            <p:cNvPr id="44" name="rc44"/>
            <p:cNvSpPr/>
            <p:nvPr/>
          </p:nvSpPr>
          <p:spPr>
            <a:xfrm>
              <a:off x="3695161" y="3606520"/>
              <a:ext cx="239888" cy="605488"/>
            </a:xfrm>
            <a:prstGeom prst="rect">
              <a:avLst/>
            </a:prstGeom>
            <a:solidFill>
              <a:srgbClr val="80BD41">
                <a:alpha val="100000"/>
              </a:srgbClr>
            </a:solidFill>
          </p:spPr>
          <p:txBody>
            <a:bodyPr/>
            <a:lstStyle/>
            <a:p/>
          </p:txBody>
        </p:sp>
        <p:sp>
          <p:nvSpPr>
            <p:cNvPr id="45" name="rc45"/>
            <p:cNvSpPr/>
            <p:nvPr/>
          </p:nvSpPr>
          <p:spPr>
            <a:xfrm>
              <a:off x="3695161" y="3464476"/>
              <a:ext cx="239888" cy="142044"/>
            </a:xfrm>
            <a:prstGeom prst="rect">
              <a:avLst/>
            </a:prstGeom>
            <a:solidFill>
              <a:srgbClr val="1CABE2">
                <a:alpha val="100000"/>
              </a:srgbClr>
            </a:solidFill>
          </p:spPr>
          <p:txBody>
            <a:bodyPr/>
            <a:lstStyle/>
            <a:p/>
          </p:txBody>
        </p:sp>
        <p:sp>
          <p:nvSpPr>
            <p:cNvPr id="46" name="rc46"/>
            <p:cNvSpPr/>
            <p:nvPr/>
          </p:nvSpPr>
          <p:spPr>
            <a:xfrm>
              <a:off x="3961705" y="3684192"/>
              <a:ext cx="239888" cy="527816"/>
            </a:xfrm>
            <a:prstGeom prst="rect">
              <a:avLst/>
            </a:prstGeom>
            <a:solidFill>
              <a:srgbClr val="80BD41">
                <a:alpha val="100000"/>
              </a:srgbClr>
            </a:solidFill>
          </p:spPr>
          <p:txBody>
            <a:bodyPr/>
            <a:lstStyle/>
            <a:p/>
          </p:txBody>
        </p:sp>
        <p:sp>
          <p:nvSpPr>
            <p:cNvPr id="47" name="rc47"/>
            <p:cNvSpPr/>
            <p:nvPr/>
          </p:nvSpPr>
          <p:spPr>
            <a:xfrm>
              <a:off x="3961705" y="3457956"/>
              <a:ext cx="239888" cy="226236"/>
            </a:xfrm>
            <a:prstGeom prst="rect">
              <a:avLst/>
            </a:prstGeom>
            <a:solidFill>
              <a:srgbClr val="1CABE2">
                <a:alpha val="100000"/>
              </a:srgbClr>
            </a:solidFill>
          </p:spPr>
          <p:txBody>
            <a:bodyPr/>
            <a:lstStyle/>
            <a:p/>
          </p:txBody>
        </p:sp>
        <p:sp>
          <p:nvSpPr>
            <p:cNvPr id="48" name="rc48"/>
            <p:cNvSpPr/>
            <p:nvPr/>
          </p:nvSpPr>
          <p:spPr>
            <a:xfrm>
              <a:off x="4228248" y="3624011"/>
              <a:ext cx="239888" cy="587998"/>
            </a:xfrm>
            <a:prstGeom prst="rect">
              <a:avLst/>
            </a:prstGeom>
            <a:solidFill>
              <a:srgbClr val="80BD41">
                <a:alpha val="100000"/>
              </a:srgbClr>
            </a:solidFill>
          </p:spPr>
          <p:txBody>
            <a:bodyPr/>
            <a:lstStyle/>
            <a:p/>
          </p:txBody>
        </p:sp>
        <p:sp>
          <p:nvSpPr>
            <p:cNvPr id="49" name="rc49"/>
            <p:cNvSpPr/>
            <p:nvPr/>
          </p:nvSpPr>
          <p:spPr>
            <a:xfrm>
              <a:off x="4228248" y="3448382"/>
              <a:ext cx="239888" cy="175628"/>
            </a:xfrm>
            <a:prstGeom prst="rect">
              <a:avLst/>
            </a:prstGeom>
            <a:solidFill>
              <a:srgbClr val="1CABE2">
                <a:alpha val="100000"/>
              </a:srgbClr>
            </a:solidFill>
          </p:spPr>
          <p:txBody>
            <a:bodyPr/>
            <a:lstStyle/>
            <a:p/>
          </p:txBody>
        </p:sp>
        <p:sp>
          <p:nvSpPr>
            <p:cNvPr id="50" name="rc50"/>
            <p:cNvSpPr/>
            <p:nvPr/>
          </p:nvSpPr>
          <p:spPr>
            <a:xfrm>
              <a:off x="4494791" y="3569987"/>
              <a:ext cx="239888" cy="642021"/>
            </a:xfrm>
            <a:prstGeom prst="rect">
              <a:avLst/>
            </a:prstGeom>
            <a:solidFill>
              <a:srgbClr val="80BD41">
                <a:alpha val="100000"/>
              </a:srgbClr>
            </a:solidFill>
          </p:spPr>
          <p:txBody>
            <a:bodyPr/>
            <a:lstStyle/>
            <a:p/>
          </p:txBody>
        </p:sp>
        <p:sp>
          <p:nvSpPr>
            <p:cNvPr id="51" name="rc51"/>
            <p:cNvSpPr/>
            <p:nvPr/>
          </p:nvSpPr>
          <p:spPr>
            <a:xfrm>
              <a:off x="4494791" y="3409469"/>
              <a:ext cx="239888" cy="160518"/>
            </a:xfrm>
            <a:prstGeom prst="rect">
              <a:avLst/>
            </a:prstGeom>
            <a:solidFill>
              <a:srgbClr val="1CABE2">
                <a:alpha val="100000"/>
              </a:srgbClr>
            </a:solidFill>
          </p:spPr>
          <p:txBody>
            <a:bodyPr/>
            <a:lstStyle/>
            <a:p/>
          </p:txBody>
        </p:sp>
        <p:sp>
          <p:nvSpPr>
            <p:cNvPr id="52" name="rc52"/>
            <p:cNvSpPr/>
            <p:nvPr/>
          </p:nvSpPr>
          <p:spPr>
            <a:xfrm>
              <a:off x="4761334" y="3576042"/>
              <a:ext cx="239888" cy="635967"/>
            </a:xfrm>
            <a:prstGeom prst="rect">
              <a:avLst/>
            </a:prstGeom>
            <a:solidFill>
              <a:srgbClr val="80BD41">
                <a:alpha val="100000"/>
              </a:srgbClr>
            </a:solidFill>
          </p:spPr>
          <p:txBody>
            <a:bodyPr/>
            <a:lstStyle/>
            <a:p/>
          </p:txBody>
        </p:sp>
        <p:sp>
          <p:nvSpPr>
            <p:cNvPr id="53" name="rc53"/>
            <p:cNvSpPr/>
            <p:nvPr/>
          </p:nvSpPr>
          <p:spPr>
            <a:xfrm>
              <a:off x="4761334" y="3417024"/>
              <a:ext cx="239888" cy="159017"/>
            </a:xfrm>
            <a:prstGeom prst="rect">
              <a:avLst/>
            </a:prstGeom>
            <a:solidFill>
              <a:srgbClr val="1CABE2">
                <a:alpha val="100000"/>
              </a:srgbClr>
            </a:solidFill>
          </p:spPr>
          <p:txBody>
            <a:bodyPr/>
            <a:lstStyle/>
            <a:p/>
          </p:txBody>
        </p:sp>
        <p:sp>
          <p:nvSpPr>
            <p:cNvPr id="54" name="rc54"/>
            <p:cNvSpPr/>
            <p:nvPr/>
          </p:nvSpPr>
          <p:spPr>
            <a:xfrm>
              <a:off x="5027877" y="3714826"/>
              <a:ext cx="239888" cy="497182"/>
            </a:xfrm>
            <a:prstGeom prst="rect">
              <a:avLst/>
            </a:prstGeom>
            <a:solidFill>
              <a:srgbClr val="80BD41">
                <a:alpha val="100000"/>
              </a:srgbClr>
            </a:solidFill>
          </p:spPr>
          <p:txBody>
            <a:bodyPr/>
            <a:lstStyle/>
            <a:p/>
          </p:txBody>
        </p:sp>
        <p:sp>
          <p:nvSpPr>
            <p:cNvPr id="55" name="rc55"/>
            <p:cNvSpPr/>
            <p:nvPr/>
          </p:nvSpPr>
          <p:spPr>
            <a:xfrm>
              <a:off x="5027877" y="3422820"/>
              <a:ext cx="239888" cy="292006"/>
            </a:xfrm>
            <a:prstGeom prst="rect">
              <a:avLst/>
            </a:prstGeom>
            <a:solidFill>
              <a:srgbClr val="1CABE2">
                <a:alpha val="100000"/>
              </a:srgbClr>
            </a:solidFill>
          </p:spPr>
          <p:txBody>
            <a:bodyPr/>
            <a:lstStyle/>
            <a:p/>
          </p:txBody>
        </p:sp>
        <p:sp>
          <p:nvSpPr>
            <p:cNvPr id="56" name="rc56"/>
            <p:cNvSpPr/>
            <p:nvPr/>
          </p:nvSpPr>
          <p:spPr>
            <a:xfrm>
              <a:off x="5294420" y="3701062"/>
              <a:ext cx="239888" cy="510947"/>
            </a:xfrm>
            <a:prstGeom prst="rect">
              <a:avLst/>
            </a:prstGeom>
            <a:solidFill>
              <a:srgbClr val="80BD41">
                <a:alpha val="100000"/>
              </a:srgbClr>
            </a:solidFill>
          </p:spPr>
          <p:txBody>
            <a:bodyPr/>
            <a:lstStyle/>
            <a:p/>
          </p:txBody>
        </p:sp>
        <p:sp>
          <p:nvSpPr>
            <p:cNvPr id="57" name="rc57"/>
            <p:cNvSpPr/>
            <p:nvPr/>
          </p:nvSpPr>
          <p:spPr>
            <a:xfrm>
              <a:off x="5294420" y="3425924"/>
              <a:ext cx="239888" cy="275137"/>
            </a:xfrm>
            <a:prstGeom prst="rect">
              <a:avLst/>
            </a:prstGeom>
            <a:solidFill>
              <a:srgbClr val="1CABE2">
                <a:alpha val="100000"/>
              </a:srgbClr>
            </a:solidFill>
          </p:spPr>
          <p:txBody>
            <a:bodyPr/>
            <a:lstStyle/>
            <a:p/>
          </p:txBody>
        </p:sp>
        <p:sp>
          <p:nvSpPr>
            <p:cNvPr id="58" name="rc58"/>
            <p:cNvSpPr/>
            <p:nvPr/>
          </p:nvSpPr>
          <p:spPr>
            <a:xfrm>
              <a:off x="5560963" y="3632601"/>
              <a:ext cx="239888" cy="579408"/>
            </a:xfrm>
            <a:prstGeom prst="rect">
              <a:avLst/>
            </a:prstGeom>
            <a:solidFill>
              <a:srgbClr val="80BD41">
                <a:alpha val="100000"/>
              </a:srgbClr>
            </a:solidFill>
          </p:spPr>
          <p:txBody>
            <a:bodyPr/>
            <a:lstStyle/>
            <a:p/>
          </p:txBody>
        </p:sp>
        <p:sp>
          <p:nvSpPr>
            <p:cNvPr id="59" name="rc59"/>
            <p:cNvSpPr/>
            <p:nvPr/>
          </p:nvSpPr>
          <p:spPr>
            <a:xfrm>
              <a:off x="5560963" y="3418318"/>
              <a:ext cx="239888" cy="214283"/>
            </a:xfrm>
            <a:prstGeom prst="rect">
              <a:avLst/>
            </a:prstGeom>
            <a:solidFill>
              <a:srgbClr val="1CABE2">
                <a:alpha val="100000"/>
              </a:srgbClr>
            </a:solidFill>
          </p:spPr>
          <p:txBody>
            <a:bodyPr/>
            <a:lstStyle/>
            <a:p/>
          </p:txBody>
        </p:sp>
        <p:sp>
          <p:nvSpPr>
            <p:cNvPr id="60" name="rc60"/>
            <p:cNvSpPr/>
            <p:nvPr/>
          </p:nvSpPr>
          <p:spPr>
            <a:xfrm>
              <a:off x="5827506" y="3574386"/>
              <a:ext cx="239888" cy="637623"/>
            </a:xfrm>
            <a:prstGeom prst="rect">
              <a:avLst/>
            </a:prstGeom>
            <a:solidFill>
              <a:srgbClr val="80BD41">
                <a:alpha val="100000"/>
              </a:srgbClr>
            </a:solidFill>
          </p:spPr>
          <p:txBody>
            <a:bodyPr/>
            <a:lstStyle/>
            <a:p/>
          </p:txBody>
        </p:sp>
        <p:sp>
          <p:nvSpPr>
            <p:cNvPr id="61" name="rc61"/>
            <p:cNvSpPr/>
            <p:nvPr/>
          </p:nvSpPr>
          <p:spPr>
            <a:xfrm>
              <a:off x="5827506" y="3415006"/>
              <a:ext cx="239888" cy="159379"/>
            </a:xfrm>
            <a:prstGeom prst="rect">
              <a:avLst/>
            </a:prstGeom>
            <a:solidFill>
              <a:srgbClr val="1CABE2">
                <a:alpha val="100000"/>
              </a:srgbClr>
            </a:solidFill>
          </p:spPr>
          <p:txBody>
            <a:bodyPr/>
            <a:lstStyle/>
            <a:p/>
          </p:txBody>
        </p:sp>
        <p:sp>
          <p:nvSpPr>
            <p:cNvPr id="62" name="rc62"/>
            <p:cNvSpPr/>
            <p:nvPr/>
          </p:nvSpPr>
          <p:spPr>
            <a:xfrm>
              <a:off x="6094049" y="3561604"/>
              <a:ext cx="239888" cy="650404"/>
            </a:xfrm>
            <a:prstGeom prst="rect">
              <a:avLst/>
            </a:prstGeom>
            <a:solidFill>
              <a:srgbClr val="80BD41">
                <a:alpha val="100000"/>
              </a:srgbClr>
            </a:solidFill>
          </p:spPr>
          <p:txBody>
            <a:bodyPr/>
            <a:lstStyle/>
            <a:p/>
          </p:txBody>
        </p:sp>
        <p:sp>
          <p:nvSpPr>
            <p:cNvPr id="63" name="rc63"/>
            <p:cNvSpPr/>
            <p:nvPr/>
          </p:nvSpPr>
          <p:spPr>
            <a:xfrm>
              <a:off x="6094049" y="3409055"/>
              <a:ext cx="239888" cy="152549"/>
            </a:xfrm>
            <a:prstGeom prst="rect">
              <a:avLst/>
            </a:prstGeom>
            <a:solidFill>
              <a:srgbClr val="1CABE2">
                <a:alpha val="100000"/>
              </a:srgbClr>
            </a:solidFill>
          </p:spPr>
          <p:txBody>
            <a:bodyPr/>
            <a:lstStyle/>
            <a:p/>
          </p:txBody>
        </p:sp>
        <p:sp>
          <p:nvSpPr>
            <p:cNvPr id="64" name="rc64"/>
            <p:cNvSpPr/>
            <p:nvPr/>
          </p:nvSpPr>
          <p:spPr>
            <a:xfrm>
              <a:off x="6360593" y="3639224"/>
              <a:ext cx="239888" cy="572784"/>
            </a:xfrm>
            <a:prstGeom prst="rect">
              <a:avLst/>
            </a:prstGeom>
            <a:solidFill>
              <a:srgbClr val="80BD41">
                <a:alpha val="100000"/>
              </a:srgbClr>
            </a:solidFill>
          </p:spPr>
          <p:txBody>
            <a:bodyPr/>
            <a:lstStyle/>
            <a:p/>
          </p:txBody>
        </p:sp>
        <p:sp>
          <p:nvSpPr>
            <p:cNvPr id="65" name="rc65"/>
            <p:cNvSpPr/>
            <p:nvPr/>
          </p:nvSpPr>
          <p:spPr>
            <a:xfrm>
              <a:off x="6360593" y="3405277"/>
              <a:ext cx="239888" cy="233947"/>
            </a:xfrm>
            <a:prstGeom prst="rect">
              <a:avLst/>
            </a:prstGeom>
            <a:solidFill>
              <a:srgbClr val="1CABE2">
                <a:alpha val="100000"/>
              </a:srgbClr>
            </a:solidFill>
          </p:spPr>
          <p:txBody>
            <a:bodyPr/>
            <a:lstStyle/>
            <a:p/>
          </p:txBody>
        </p:sp>
        <p:sp>
          <p:nvSpPr>
            <p:cNvPr id="66" name="rc66"/>
            <p:cNvSpPr/>
            <p:nvPr/>
          </p:nvSpPr>
          <p:spPr>
            <a:xfrm>
              <a:off x="6627136" y="3676482"/>
              <a:ext cx="239888" cy="535527"/>
            </a:xfrm>
            <a:prstGeom prst="rect">
              <a:avLst/>
            </a:prstGeom>
            <a:solidFill>
              <a:srgbClr val="80BD41">
                <a:alpha val="100000"/>
              </a:srgbClr>
            </a:solidFill>
          </p:spPr>
          <p:txBody>
            <a:bodyPr/>
            <a:lstStyle/>
            <a:p/>
          </p:txBody>
        </p:sp>
        <p:sp>
          <p:nvSpPr>
            <p:cNvPr id="67" name="rc67"/>
            <p:cNvSpPr/>
            <p:nvPr/>
          </p:nvSpPr>
          <p:spPr>
            <a:xfrm>
              <a:off x="6627136" y="3400620"/>
              <a:ext cx="239888" cy="275861"/>
            </a:xfrm>
            <a:prstGeom prst="rect">
              <a:avLst/>
            </a:prstGeom>
            <a:solidFill>
              <a:srgbClr val="1CABE2">
                <a:alpha val="100000"/>
              </a:srgbClr>
            </a:solidFill>
          </p:spPr>
          <p:txBody>
            <a:bodyPr/>
            <a:lstStyle/>
            <a:p/>
          </p:txBody>
        </p:sp>
        <p:sp>
          <p:nvSpPr>
            <p:cNvPr id="68" name="rc68"/>
            <p:cNvSpPr/>
            <p:nvPr/>
          </p:nvSpPr>
          <p:spPr>
            <a:xfrm>
              <a:off x="6893679" y="3663235"/>
              <a:ext cx="239888" cy="548774"/>
            </a:xfrm>
            <a:prstGeom prst="rect">
              <a:avLst/>
            </a:prstGeom>
            <a:solidFill>
              <a:srgbClr val="80BD41">
                <a:alpha val="100000"/>
              </a:srgbClr>
            </a:solidFill>
          </p:spPr>
          <p:txBody>
            <a:bodyPr/>
            <a:lstStyle/>
            <a:p/>
          </p:txBody>
        </p:sp>
        <p:sp>
          <p:nvSpPr>
            <p:cNvPr id="69" name="rc69"/>
            <p:cNvSpPr/>
            <p:nvPr/>
          </p:nvSpPr>
          <p:spPr>
            <a:xfrm>
              <a:off x="6893679" y="3392962"/>
              <a:ext cx="239888" cy="270273"/>
            </a:xfrm>
            <a:prstGeom prst="rect">
              <a:avLst/>
            </a:prstGeom>
            <a:solidFill>
              <a:srgbClr val="1CABE2">
                <a:alpha val="100000"/>
              </a:srgbClr>
            </a:solidFill>
          </p:spPr>
          <p:txBody>
            <a:bodyPr/>
            <a:lstStyle/>
            <a:p/>
          </p:txBody>
        </p:sp>
        <p:sp>
          <p:nvSpPr>
            <p:cNvPr id="70" name="rc70"/>
            <p:cNvSpPr/>
            <p:nvPr/>
          </p:nvSpPr>
          <p:spPr>
            <a:xfrm>
              <a:off x="7160222" y="3557413"/>
              <a:ext cx="239888" cy="654596"/>
            </a:xfrm>
            <a:prstGeom prst="rect">
              <a:avLst/>
            </a:prstGeom>
            <a:solidFill>
              <a:srgbClr val="80BD41">
                <a:alpha val="100000"/>
              </a:srgbClr>
            </a:solidFill>
          </p:spPr>
          <p:txBody>
            <a:bodyPr/>
            <a:lstStyle/>
            <a:p/>
          </p:txBody>
        </p:sp>
        <p:sp>
          <p:nvSpPr>
            <p:cNvPr id="71" name="rc71"/>
            <p:cNvSpPr/>
            <p:nvPr/>
          </p:nvSpPr>
          <p:spPr>
            <a:xfrm>
              <a:off x="7160222" y="3383388"/>
              <a:ext cx="239888" cy="174024"/>
            </a:xfrm>
            <a:prstGeom prst="rect">
              <a:avLst/>
            </a:prstGeom>
            <a:solidFill>
              <a:srgbClr val="1CABE2">
                <a:alpha val="100000"/>
              </a:srgbClr>
            </a:solidFill>
          </p:spPr>
          <p:txBody>
            <a:bodyPr/>
            <a:lstStyle/>
            <a:p/>
          </p:txBody>
        </p:sp>
        <p:sp>
          <p:nvSpPr>
            <p:cNvPr id="72" name="rc72"/>
            <p:cNvSpPr/>
            <p:nvPr/>
          </p:nvSpPr>
          <p:spPr>
            <a:xfrm>
              <a:off x="7426765" y="3513480"/>
              <a:ext cx="239888" cy="698529"/>
            </a:xfrm>
            <a:prstGeom prst="rect">
              <a:avLst/>
            </a:prstGeom>
            <a:solidFill>
              <a:srgbClr val="80BD41">
                <a:alpha val="100000"/>
              </a:srgbClr>
            </a:solidFill>
          </p:spPr>
          <p:txBody>
            <a:bodyPr/>
            <a:lstStyle/>
            <a:p/>
          </p:txBody>
        </p:sp>
        <p:sp>
          <p:nvSpPr>
            <p:cNvPr id="73" name="rc73"/>
            <p:cNvSpPr/>
            <p:nvPr/>
          </p:nvSpPr>
          <p:spPr>
            <a:xfrm>
              <a:off x="7426765" y="3370400"/>
              <a:ext cx="239888" cy="143079"/>
            </a:xfrm>
            <a:prstGeom prst="rect">
              <a:avLst/>
            </a:prstGeom>
            <a:solidFill>
              <a:srgbClr val="1CABE2">
                <a:alpha val="100000"/>
              </a:srgbClr>
            </a:solidFill>
          </p:spPr>
          <p:txBody>
            <a:bodyPr/>
            <a:lstStyle/>
            <a:p/>
          </p:txBody>
        </p:sp>
        <p:sp>
          <p:nvSpPr>
            <p:cNvPr id="74" name="rc74"/>
            <p:cNvSpPr/>
            <p:nvPr/>
          </p:nvSpPr>
          <p:spPr>
            <a:xfrm>
              <a:off x="7693308" y="3506701"/>
              <a:ext cx="239888" cy="705308"/>
            </a:xfrm>
            <a:prstGeom prst="rect">
              <a:avLst/>
            </a:prstGeom>
            <a:solidFill>
              <a:srgbClr val="80BD41">
                <a:alpha val="100000"/>
              </a:srgbClr>
            </a:solidFill>
          </p:spPr>
          <p:txBody>
            <a:bodyPr/>
            <a:lstStyle/>
            <a:p/>
          </p:txBody>
        </p:sp>
        <p:sp>
          <p:nvSpPr>
            <p:cNvPr id="75" name="rc75"/>
            <p:cNvSpPr/>
            <p:nvPr/>
          </p:nvSpPr>
          <p:spPr>
            <a:xfrm>
              <a:off x="7693308" y="3362224"/>
              <a:ext cx="239888" cy="144476"/>
            </a:xfrm>
            <a:prstGeom prst="rect">
              <a:avLst/>
            </a:prstGeom>
            <a:solidFill>
              <a:srgbClr val="1CABE2">
                <a:alpha val="100000"/>
              </a:srgbClr>
            </a:solidFill>
          </p:spPr>
          <p:txBody>
            <a:bodyPr/>
            <a:lstStyle/>
            <a:p/>
          </p:txBody>
        </p:sp>
        <p:sp>
          <p:nvSpPr>
            <p:cNvPr id="76" name="rc76"/>
            <p:cNvSpPr/>
            <p:nvPr/>
          </p:nvSpPr>
          <p:spPr>
            <a:xfrm>
              <a:off x="7959851" y="3498784"/>
              <a:ext cx="239888" cy="713225"/>
            </a:xfrm>
            <a:prstGeom prst="rect">
              <a:avLst/>
            </a:prstGeom>
            <a:solidFill>
              <a:srgbClr val="80BD41">
                <a:alpha val="100000"/>
              </a:srgbClr>
            </a:solidFill>
          </p:spPr>
          <p:txBody>
            <a:bodyPr/>
            <a:lstStyle/>
            <a:p/>
          </p:txBody>
        </p:sp>
        <p:sp>
          <p:nvSpPr>
            <p:cNvPr id="77" name="rc77"/>
            <p:cNvSpPr/>
            <p:nvPr/>
          </p:nvSpPr>
          <p:spPr>
            <a:xfrm>
              <a:off x="7959851" y="3352703"/>
              <a:ext cx="239888" cy="146081"/>
            </a:xfrm>
            <a:prstGeom prst="rect">
              <a:avLst/>
            </a:prstGeom>
            <a:solidFill>
              <a:srgbClr val="1CABE2">
                <a:alpha val="100000"/>
              </a:srgbClr>
            </a:solidFill>
          </p:spPr>
          <p:txBody>
            <a:bodyPr/>
            <a:lstStyle/>
            <a:p/>
          </p:txBody>
        </p:sp>
        <p:sp>
          <p:nvSpPr>
            <p:cNvPr id="78" name="pl78"/>
            <p:cNvSpPr/>
            <p:nvPr/>
          </p:nvSpPr>
          <p:spPr>
            <a:xfrm>
              <a:off x="1416218" y="2428948"/>
              <a:ext cx="6663577" cy="1117098"/>
            </a:xfrm>
            <a:custGeom>
              <a:avLst/>
              <a:pathLst>
                <a:path w="6663577" h="1117098">
                  <a:moveTo>
                    <a:pt x="0" y="751893"/>
                  </a:moveTo>
                  <a:lnTo>
                    <a:pt x="266543" y="837823"/>
                  </a:lnTo>
                  <a:lnTo>
                    <a:pt x="533086" y="945237"/>
                  </a:lnTo>
                  <a:lnTo>
                    <a:pt x="799629" y="1031167"/>
                  </a:lnTo>
                  <a:lnTo>
                    <a:pt x="1066172" y="1117098"/>
                  </a:lnTo>
                  <a:lnTo>
                    <a:pt x="1332715" y="494101"/>
                  </a:lnTo>
                  <a:lnTo>
                    <a:pt x="1599258" y="494101"/>
                  </a:lnTo>
                  <a:lnTo>
                    <a:pt x="1865801" y="386687"/>
                  </a:lnTo>
                  <a:lnTo>
                    <a:pt x="2132344" y="171861"/>
                  </a:lnTo>
                  <a:lnTo>
                    <a:pt x="2398888" y="42965"/>
                  </a:lnTo>
                  <a:lnTo>
                    <a:pt x="2665431" y="279274"/>
                  </a:lnTo>
                  <a:lnTo>
                    <a:pt x="2931974" y="128895"/>
                  </a:lnTo>
                  <a:lnTo>
                    <a:pt x="3198517" y="64447"/>
                  </a:lnTo>
                  <a:lnTo>
                    <a:pt x="3465060" y="64447"/>
                  </a:lnTo>
                  <a:lnTo>
                    <a:pt x="3731603" y="429653"/>
                  </a:lnTo>
                  <a:lnTo>
                    <a:pt x="3998146" y="386687"/>
                  </a:lnTo>
                  <a:lnTo>
                    <a:pt x="4264689" y="214826"/>
                  </a:lnTo>
                  <a:lnTo>
                    <a:pt x="4531233" y="64447"/>
                  </a:lnTo>
                  <a:lnTo>
                    <a:pt x="4797776" y="42965"/>
                  </a:lnTo>
                  <a:lnTo>
                    <a:pt x="5064319" y="257791"/>
                  </a:lnTo>
                  <a:lnTo>
                    <a:pt x="5330862" y="365205"/>
                  </a:lnTo>
                  <a:lnTo>
                    <a:pt x="5597405" y="343722"/>
                  </a:lnTo>
                  <a:lnTo>
                    <a:pt x="5863948" y="8593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6420247"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8" name="tx88"/>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9" name="tx89"/>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0" name="tx90"/>
            <p:cNvSpPr/>
            <p:nvPr/>
          </p:nvSpPr>
          <p:spPr>
            <a:xfrm>
              <a:off x="1298664" y="34797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91" name="tx91"/>
            <p:cNvSpPr/>
            <p:nvPr/>
          </p:nvSpPr>
          <p:spPr>
            <a:xfrm>
              <a:off x="2670557" y="34293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2" name="tx92"/>
            <p:cNvSpPr/>
            <p:nvPr/>
          </p:nvSpPr>
          <p:spPr>
            <a:xfrm>
              <a:off x="3964096" y="33220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145.7</a:t>
              </a:r>
            </a:p>
          </p:txBody>
        </p:sp>
        <p:sp>
          <p:nvSpPr>
            <p:cNvPr id="93" name="tx93"/>
            <p:cNvSpPr/>
            <p:nvPr/>
          </p:nvSpPr>
          <p:spPr>
            <a:xfrm>
              <a:off x="5296811" y="32899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151.9</a:t>
              </a:r>
            </a:p>
          </p:txBody>
        </p:sp>
        <p:sp>
          <p:nvSpPr>
            <p:cNvPr id="94" name="tx94"/>
            <p:cNvSpPr/>
            <p:nvPr/>
          </p:nvSpPr>
          <p:spPr>
            <a:xfrm>
              <a:off x="6362984" y="32693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155.9</a:t>
              </a:r>
            </a:p>
          </p:txBody>
        </p:sp>
        <p:sp>
          <p:nvSpPr>
            <p:cNvPr id="95" name="tx95"/>
            <p:cNvSpPr/>
            <p:nvPr/>
          </p:nvSpPr>
          <p:spPr>
            <a:xfrm>
              <a:off x="6629527" y="32646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156.8</a:t>
              </a:r>
            </a:p>
          </p:txBody>
        </p:sp>
        <p:sp>
          <p:nvSpPr>
            <p:cNvPr id="96" name="tx96"/>
            <p:cNvSpPr/>
            <p:nvPr/>
          </p:nvSpPr>
          <p:spPr>
            <a:xfrm>
              <a:off x="6896070" y="32569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97" name="tx97"/>
            <p:cNvSpPr/>
            <p:nvPr/>
          </p:nvSpPr>
          <p:spPr>
            <a:xfrm>
              <a:off x="7162613" y="32474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160.1</a:t>
              </a:r>
            </a:p>
          </p:txBody>
        </p:sp>
        <p:sp>
          <p:nvSpPr>
            <p:cNvPr id="98" name="tx98"/>
            <p:cNvSpPr/>
            <p:nvPr/>
          </p:nvSpPr>
          <p:spPr>
            <a:xfrm>
              <a:off x="7429156" y="3234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9" name="tx99"/>
            <p:cNvSpPr/>
            <p:nvPr/>
          </p:nvSpPr>
          <p:spPr>
            <a:xfrm>
              <a:off x="7695699" y="32262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100" name="tx100"/>
            <p:cNvSpPr/>
            <p:nvPr/>
          </p:nvSpPr>
          <p:spPr>
            <a:xfrm>
              <a:off x="7962242" y="32167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166.1</a:t>
              </a:r>
            </a:p>
          </p:txBody>
        </p:sp>
        <p:sp>
          <p:nvSpPr>
            <p:cNvPr id="101" name="pl101"/>
            <p:cNvSpPr/>
            <p:nvPr/>
          </p:nvSpPr>
          <p:spPr>
            <a:xfrm>
              <a:off x="1416218"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40338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13" name="tx113"/>
            <p:cNvSpPr/>
            <p:nvPr/>
          </p:nvSpPr>
          <p:spPr>
            <a:xfrm>
              <a:off x="1324790" y="3735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a:t>
              </a:r>
            </a:p>
          </p:txBody>
        </p:sp>
        <p:sp>
          <p:nvSpPr>
            <p:cNvPr id="114" name="tx114"/>
            <p:cNvSpPr/>
            <p:nvPr/>
          </p:nvSpPr>
          <p:spPr>
            <a:xfrm>
              <a:off x="2696682" y="398408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5" name="tx115"/>
            <p:cNvSpPr/>
            <p:nvPr/>
          </p:nvSpPr>
          <p:spPr>
            <a:xfrm>
              <a:off x="2696682" y="365954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16" name="tx116"/>
            <p:cNvSpPr/>
            <p:nvPr/>
          </p:nvSpPr>
          <p:spPr>
            <a:xfrm>
              <a:off x="4003272" y="391305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7" name="tx117"/>
            <p:cNvSpPr/>
            <p:nvPr/>
          </p:nvSpPr>
          <p:spPr>
            <a:xfrm>
              <a:off x="3990221" y="35359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43.7</a:t>
              </a:r>
            </a:p>
          </p:txBody>
        </p:sp>
        <p:sp>
          <p:nvSpPr>
            <p:cNvPr id="118" name="tx118"/>
            <p:cNvSpPr/>
            <p:nvPr/>
          </p:nvSpPr>
          <p:spPr>
            <a:xfrm>
              <a:off x="5322937" y="39214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98.7</a:t>
              </a:r>
            </a:p>
          </p:txBody>
        </p:sp>
        <p:sp>
          <p:nvSpPr>
            <p:cNvPr id="119" name="tx119"/>
            <p:cNvSpPr/>
            <p:nvPr/>
          </p:nvSpPr>
          <p:spPr>
            <a:xfrm>
              <a:off x="5322937" y="35283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20" name="tx120"/>
            <p:cNvSpPr/>
            <p:nvPr/>
          </p:nvSpPr>
          <p:spPr>
            <a:xfrm>
              <a:off x="6362984" y="38905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110.7</a:t>
              </a:r>
            </a:p>
          </p:txBody>
        </p:sp>
        <p:sp>
          <p:nvSpPr>
            <p:cNvPr id="121" name="tx121"/>
            <p:cNvSpPr/>
            <p:nvPr/>
          </p:nvSpPr>
          <p:spPr>
            <a:xfrm>
              <a:off x="6389109" y="3487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a:t>
              </a:r>
            </a:p>
          </p:txBody>
        </p:sp>
        <p:sp>
          <p:nvSpPr>
            <p:cNvPr id="122" name="tx122"/>
            <p:cNvSpPr/>
            <p:nvPr/>
          </p:nvSpPr>
          <p:spPr>
            <a:xfrm>
              <a:off x="6629527" y="39091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103.5</a:t>
              </a:r>
            </a:p>
          </p:txBody>
        </p:sp>
        <p:sp>
          <p:nvSpPr>
            <p:cNvPr id="123" name="tx123"/>
            <p:cNvSpPr/>
            <p:nvPr/>
          </p:nvSpPr>
          <p:spPr>
            <a:xfrm>
              <a:off x="6655652" y="35034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24" name="tx124"/>
            <p:cNvSpPr/>
            <p:nvPr/>
          </p:nvSpPr>
          <p:spPr>
            <a:xfrm>
              <a:off x="6935247" y="39025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5" name="tx125"/>
            <p:cNvSpPr/>
            <p:nvPr/>
          </p:nvSpPr>
          <p:spPr>
            <a:xfrm>
              <a:off x="6922195" y="3493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52.2</a:t>
              </a:r>
            </a:p>
          </p:txBody>
        </p:sp>
        <p:sp>
          <p:nvSpPr>
            <p:cNvPr id="126" name="tx126"/>
            <p:cNvSpPr/>
            <p:nvPr/>
          </p:nvSpPr>
          <p:spPr>
            <a:xfrm>
              <a:off x="7162613" y="3849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126.5</a:t>
              </a:r>
            </a:p>
          </p:txBody>
        </p:sp>
        <p:sp>
          <p:nvSpPr>
            <p:cNvPr id="127" name="tx127"/>
            <p:cNvSpPr/>
            <p:nvPr/>
          </p:nvSpPr>
          <p:spPr>
            <a:xfrm>
              <a:off x="7188738" y="3435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28" name="tx128"/>
            <p:cNvSpPr/>
            <p:nvPr/>
          </p:nvSpPr>
          <p:spPr>
            <a:xfrm>
              <a:off x="7468333" y="382765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9" name="tx129"/>
            <p:cNvSpPr/>
            <p:nvPr/>
          </p:nvSpPr>
          <p:spPr>
            <a:xfrm>
              <a:off x="7455282" y="34068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30" name="tx130"/>
            <p:cNvSpPr/>
            <p:nvPr/>
          </p:nvSpPr>
          <p:spPr>
            <a:xfrm>
              <a:off x="7695699" y="38242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136.3</a:t>
              </a:r>
            </a:p>
          </p:txBody>
        </p:sp>
        <p:sp>
          <p:nvSpPr>
            <p:cNvPr id="131" name="tx131"/>
            <p:cNvSpPr/>
            <p:nvPr/>
          </p:nvSpPr>
          <p:spPr>
            <a:xfrm>
              <a:off x="7721825" y="3399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32" name="tx132"/>
            <p:cNvSpPr/>
            <p:nvPr/>
          </p:nvSpPr>
          <p:spPr>
            <a:xfrm>
              <a:off x="7962242" y="38203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137.8</a:t>
              </a:r>
            </a:p>
          </p:txBody>
        </p:sp>
        <p:sp>
          <p:nvSpPr>
            <p:cNvPr id="133" name="tx133"/>
            <p:cNvSpPr/>
            <p:nvPr/>
          </p:nvSpPr>
          <p:spPr>
            <a:xfrm>
              <a:off x="7988368" y="3390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6424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249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0742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0900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9" name="rc159"/>
            <p:cNvSpPr/>
            <p:nvPr/>
          </p:nvSpPr>
          <p:spPr>
            <a:xfrm>
              <a:off x="4433341" y="5080163"/>
              <a:ext cx="201456" cy="201456"/>
            </a:xfrm>
            <a:prstGeom prst="rect">
              <a:avLst/>
            </a:prstGeom>
            <a:solidFill>
              <a:srgbClr val="1CABE2">
                <a:alpha val="100000"/>
              </a:srgbClr>
            </a:solidFill>
          </p:spPr>
          <p:txBody>
            <a:bodyPr/>
            <a:lstStyle/>
            <a:p/>
          </p:txBody>
        </p:sp>
        <p:sp>
          <p:nvSpPr>
            <p:cNvPr id="160" name="rc160"/>
            <p:cNvSpPr/>
            <p:nvPr/>
          </p:nvSpPr>
          <p:spPr>
            <a:xfrm>
              <a:off x="5638429" y="5080163"/>
              <a:ext cx="201456" cy="201456"/>
            </a:xfrm>
            <a:prstGeom prst="rect">
              <a:avLst/>
            </a:prstGeom>
            <a:solidFill>
              <a:srgbClr val="80BD41">
                <a:alpha val="100000"/>
              </a:srgbClr>
            </a:solidFill>
          </p:spPr>
          <p:txBody>
            <a:bodyPr/>
            <a:lstStyle/>
            <a:p/>
          </p:txBody>
        </p:sp>
        <p:sp>
          <p:nvSpPr>
            <p:cNvPr id="161" name="tx161"/>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4" name="tx164"/>
            <p:cNvSpPr/>
            <p:nvPr/>
          </p:nvSpPr>
          <p:spPr>
            <a:xfrm>
              <a:off x="951100" y="1594448"/>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2000-2025</a:t>
              </a:r>
            </a:p>
          </p:txBody>
        </p:sp>
        <p:sp>
          <p:nvSpPr>
            <p:cNvPr id="165" name="pl165"/>
            <p:cNvSpPr/>
            <p:nvPr/>
          </p:nvSpPr>
          <p:spPr>
            <a:xfrm>
              <a:off x="22860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2657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4533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2249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2758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25552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2351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4382493" cy="124062"/>
            </a:xfrm>
            <a:prstGeom prst="rect">
              <a:avLst/>
            </a:prstGeom>
            <a:solidFill>
              <a:srgbClr val="80BD41">
                <a:alpha val="100000"/>
              </a:srgbClr>
            </a:solidFill>
          </p:spPr>
          <p:txBody>
            <a:bodyPr/>
            <a:lstStyle/>
            <a:p/>
          </p:txBody>
        </p:sp>
        <p:sp>
          <p:nvSpPr>
            <p:cNvPr id="177" name="rc177"/>
            <p:cNvSpPr/>
            <p:nvPr/>
          </p:nvSpPr>
          <p:spPr>
            <a:xfrm>
              <a:off x="5678767" y="5840557"/>
              <a:ext cx="1789976" cy="124062"/>
            </a:xfrm>
            <a:prstGeom prst="rect">
              <a:avLst/>
            </a:prstGeom>
            <a:solidFill>
              <a:srgbClr val="1CABE2">
                <a:alpha val="100000"/>
              </a:srgbClr>
            </a:solidFill>
          </p:spPr>
          <p:txBody>
            <a:bodyPr/>
            <a:lstStyle/>
            <a:p/>
          </p:txBody>
        </p:sp>
        <p:sp>
          <p:nvSpPr>
            <p:cNvPr id="178" name="rc178"/>
            <p:cNvSpPr/>
            <p:nvPr/>
          </p:nvSpPr>
          <p:spPr>
            <a:xfrm>
              <a:off x="1296273" y="5685479"/>
              <a:ext cx="5396457" cy="124062"/>
            </a:xfrm>
            <a:prstGeom prst="rect">
              <a:avLst/>
            </a:prstGeom>
            <a:solidFill>
              <a:srgbClr val="80BD41">
                <a:alpha val="100000"/>
              </a:srgbClr>
            </a:solidFill>
          </p:spPr>
          <p:txBody>
            <a:bodyPr/>
            <a:lstStyle/>
            <a:p/>
          </p:txBody>
        </p:sp>
        <p:sp>
          <p:nvSpPr>
            <p:cNvPr id="179" name="rc179"/>
            <p:cNvSpPr/>
            <p:nvPr/>
          </p:nvSpPr>
          <p:spPr>
            <a:xfrm>
              <a:off x="6692731" y="5685479"/>
              <a:ext cx="1105422" cy="124062"/>
            </a:xfrm>
            <a:prstGeom prst="rect">
              <a:avLst/>
            </a:prstGeom>
            <a:solidFill>
              <a:srgbClr val="1CABE2">
                <a:alpha val="100000"/>
              </a:srgbClr>
            </a:solidFill>
          </p:spPr>
          <p:txBody>
            <a:bodyPr/>
            <a:lstStyle/>
            <a:p/>
          </p:txBody>
        </p:sp>
        <p:sp>
          <p:nvSpPr>
            <p:cNvPr id="180" name="rc180"/>
            <p:cNvSpPr/>
            <p:nvPr/>
          </p:nvSpPr>
          <p:spPr>
            <a:xfrm>
              <a:off x="1296273" y="5530401"/>
              <a:ext cx="5457034" cy="124062"/>
            </a:xfrm>
            <a:prstGeom prst="rect">
              <a:avLst/>
            </a:prstGeom>
            <a:solidFill>
              <a:srgbClr val="80BD41">
                <a:alpha val="100000"/>
              </a:srgbClr>
            </a:solidFill>
          </p:spPr>
          <p:txBody>
            <a:bodyPr/>
            <a:lstStyle/>
            <a:p/>
          </p:txBody>
        </p:sp>
        <p:sp>
          <p:nvSpPr>
            <p:cNvPr id="181" name="rc181"/>
            <p:cNvSpPr/>
            <p:nvPr/>
          </p:nvSpPr>
          <p:spPr>
            <a:xfrm>
              <a:off x="6753307" y="5530401"/>
              <a:ext cx="1117696" cy="124062"/>
            </a:xfrm>
            <a:prstGeom prst="rect">
              <a:avLst/>
            </a:prstGeom>
            <a:solidFill>
              <a:srgbClr val="1CABE2">
                <a:alpha val="100000"/>
              </a:srgbClr>
            </a:solidFill>
          </p:spPr>
          <p:txBody>
            <a:bodyPr/>
            <a:lstStyle/>
            <a:p/>
          </p:txBody>
        </p:sp>
        <p:sp>
          <p:nvSpPr>
            <p:cNvPr id="182" name="tx182"/>
            <p:cNvSpPr/>
            <p:nvPr/>
          </p:nvSpPr>
          <p:spPr>
            <a:xfrm>
              <a:off x="7632686"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155.9</a:t>
              </a:r>
            </a:p>
          </p:txBody>
        </p:sp>
        <p:sp>
          <p:nvSpPr>
            <p:cNvPr id="183" name="tx183"/>
            <p:cNvSpPr/>
            <p:nvPr/>
          </p:nvSpPr>
          <p:spPr>
            <a:xfrm>
              <a:off x="797856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164.2</a:t>
              </a:r>
            </a:p>
          </p:txBody>
        </p:sp>
        <p:sp>
          <p:nvSpPr>
            <p:cNvPr id="184" name="tx184"/>
            <p:cNvSpPr/>
            <p:nvPr/>
          </p:nvSpPr>
          <p:spPr>
            <a:xfrm>
              <a:off x="805505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166.1</a:t>
              </a:r>
            </a:p>
          </p:txBody>
        </p:sp>
        <p:sp>
          <p:nvSpPr>
            <p:cNvPr id="185" name="tx185"/>
            <p:cNvSpPr/>
            <p:nvPr/>
          </p:nvSpPr>
          <p:spPr>
            <a:xfrm>
              <a:off x="3351882"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110.7</a:t>
              </a:r>
            </a:p>
          </p:txBody>
        </p:sp>
        <p:sp>
          <p:nvSpPr>
            <p:cNvPr id="186" name="tx186"/>
            <p:cNvSpPr/>
            <p:nvPr/>
          </p:nvSpPr>
          <p:spPr>
            <a:xfrm>
              <a:off x="646826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45.2</a:t>
              </a:r>
            </a:p>
          </p:txBody>
        </p:sp>
        <p:sp>
          <p:nvSpPr>
            <p:cNvPr id="187" name="tx187"/>
            <p:cNvSpPr/>
            <p:nvPr/>
          </p:nvSpPr>
          <p:spPr>
            <a:xfrm>
              <a:off x="3858864"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136.3</a:t>
              </a:r>
            </a:p>
          </p:txBody>
        </p:sp>
        <p:sp>
          <p:nvSpPr>
            <p:cNvPr id="188" name="tx188"/>
            <p:cNvSpPr/>
            <p:nvPr/>
          </p:nvSpPr>
          <p:spPr>
            <a:xfrm>
              <a:off x="713994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189" name="tx189"/>
            <p:cNvSpPr/>
            <p:nvPr/>
          </p:nvSpPr>
          <p:spPr>
            <a:xfrm>
              <a:off x="3889152"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137.8</a:t>
              </a:r>
            </a:p>
          </p:txBody>
        </p:sp>
        <p:sp>
          <p:nvSpPr>
            <p:cNvPr id="190" name="tx190"/>
            <p:cNvSpPr/>
            <p:nvPr/>
          </p:nvSpPr>
          <p:spPr>
            <a:xfrm>
              <a:off x="7206662"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19820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513898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711860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(83%) was higher than in 2019 (71%).
The number of children vaccinated with DTP3 increased 25%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6266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639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652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6660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96791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1332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146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159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2172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999378"/>
              <a:ext cx="239399" cy="212630"/>
            </a:xfrm>
            <a:prstGeom prst="rect">
              <a:avLst/>
            </a:prstGeom>
            <a:solidFill>
              <a:srgbClr val="E2231A">
                <a:alpha val="90196"/>
              </a:srgbClr>
            </a:solidFill>
          </p:spPr>
          <p:txBody>
            <a:bodyPr/>
            <a:lstStyle/>
            <a:p/>
          </p:txBody>
        </p:sp>
        <p:sp>
          <p:nvSpPr>
            <p:cNvPr id="27" name="rc27"/>
            <p:cNvSpPr/>
            <p:nvPr/>
          </p:nvSpPr>
          <p:spPr>
            <a:xfrm>
              <a:off x="1577053" y="3966036"/>
              <a:ext cx="239399" cy="245973"/>
            </a:xfrm>
            <a:prstGeom prst="rect">
              <a:avLst/>
            </a:prstGeom>
            <a:solidFill>
              <a:srgbClr val="E2231A">
                <a:alpha val="90196"/>
              </a:srgbClr>
            </a:solidFill>
          </p:spPr>
          <p:txBody>
            <a:bodyPr/>
            <a:lstStyle/>
            <a:p/>
          </p:txBody>
        </p:sp>
        <p:sp>
          <p:nvSpPr>
            <p:cNvPr id="28" name="rc28"/>
            <p:cNvSpPr/>
            <p:nvPr/>
          </p:nvSpPr>
          <p:spPr>
            <a:xfrm>
              <a:off x="1843053" y="3925917"/>
              <a:ext cx="239399" cy="286092"/>
            </a:xfrm>
            <a:prstGeom prst="rect">
              <a:avLst/>
            </a:prstGeom>
            <a:solidFill>
              <a:srgbClr val="E2231A">
                <a:alpha val="90196"/>
              </a:srgbClr>
            </a:solidFill>
          </p:spPr>
          <p:txBody>
            <a:bodyPr/>
            <a:lstStyle/>
            <a:p/>
          </p:txBody>
        </p:sp>
        <p:sp>
          <p:nvSpPr>
            <p:cNvPr id="29" name="rc29"/>
            <p:cNvSpPr/>
            <p:nvPr/>
          </p:nvSpPr>
          <p:spPr>
            <a:xfrm>
              <a:off x="2109053" y="3892599"/>
              <a:ext cx="239399" cy="319409"/>
            </a:xfrm>
            <a:prstGeom prst="rect">
              <a:avLst/>
            </a:prstGeom>
            <a:solidFill>
              <a:srgbClr val="E2231A">
                <a:alpha val="90196"/>
              </a:srgbClr>
            </a:solidFill>
          </p:spPr>
          <p:txBody>
            <a:bodyPr/>
            <a:lstStyle/>
            <a:p/>
          </p:txBody>
        </p:sp>
        <p:sp>
          <p:nvSpPr>
            <p:cNvPr id="30" name="rc30"/>
            <p:cNvSpPr/>
            <p:nvPr/>
          </p:nvSpPr>
          <p:spPr>
            <a:xfrm>
              <a:off x="2375052" y="3857512"/>
              <a:ext cx="239399" cy="354497"/>
            </a:xfrm>
            <a:prstGeom prst="rect">
              <a:avLst/>
            </a:prstGeom>
            <a:solidFill>
              <a:srgbClr val="E2231A">
                <a:alpha val="90196"/>
              </a:srgbClr>
            </a:solidFill>
          </p:spPr>
          <p:txBody>
            <a:bodyPr/>
            <a:lstStyle/>
            <a:p/>
          </p:txBody>
        </p:sp>
        <p:sp>
          <p:nvSpPr>
            <p:cNvPr id="31" name="rc31"/>
            <p:cNvSpPr/>
            <p:nvPr/>
          </p:nvSpPr>
          <p:spPr>
            <a:xfrm>
              <a:off x="2641052" y="3975152"/>
              <a:ext cx="239399" cy="236857"/>
            </a:xfrm>
            <a:prstGeom prst="rect">
              <a:avLst/>
            </a:prstGeom>
            <a:solidFill>
              <a:srgbClr val="E2231A">
                <a:alpha val="90196"/>
              </a:srgbClr>
            </a:solidFill>
          </p:spPr>
          <p:txBody>
            <a:bodyPr/>
            <a:lstStyle/>
            <a:p/>
          </p:txBody>
        </p:sp>
        <p:sp>
          <p:nvSpPr>
            <p:cNvPr id="32" name="rc32"/>
            <p:cNvSpPr/>
            <p:nvPr/>
          </p:nvSpPr>
          <p:spPr>
            <a:xfrm>
              <a:off x="2907052" y="3965842"/>
              <a:ext cx="239399" cy="246167"/>
            </a:xfrm>
            <a:prstGeom prst="rect">
              <a:avLst/>
            </a:prstGeom>
            <a:solidFill>
              <a:srgbClr val="E2231A">
                <a:alpha val="90196"/>
              </a:srgbClr>
            </a:solidFill>
          </p:spPr>
          <p:txBody>
            <a:bodyPr/>
            <a:lstStyle/>
            <a:p/>
          </p:txBody>
        </p:sp>
        <p:sp>
          <p:nvSpPr>
            <p:cNvPr id="33" name="rc33"/>
            <p:cNvSpPr/>
            <p:nvPr/>
          </p:nvSpPr>
          <p:spPr>
            <a:xfrm>
              <a:off x="3173051" y="4010749"/>
              <a:ext cx="239399" cy="201260"/>
            </a:xfrm>
            <a:prstGeom prst="rect">
              <a:avLst/>
            </a:prstGeom>
            <a:solidFill>
              <a:srgbClr val="E2231A">
                <a:alpha val="90196"/>
              </a:srgbClr>
            </a:solidFill>
          </p:spPr>
          <p:txBody>
            <a:bodyPr/>
            <a:lstStyle/>
            <a:p/>
          </p:txBody>
        </p:sp>
        <p:sp>
          <p:nvSpPr>
            <p:cNvPr id="34" name="rc34"/>
            <p:cNvSpPr/>
            <p:nvPr/>
          </p:nvSpPr>
          <p:spPr>
            <a:xfrm>
              <a:off x="3439051" y="4041208"/>
              <a:ext cx="239399" cy="170800"/>
            </a:xfrm>
            <a:prstGeom prst="rect">
              <a:avLst/>
            </a:prstGeom>
            <a:solidFill>
              <a:srgbClr val="E2231A">
                <a:alpha val="90196"/>
              </a:srgbClr>
            </a:solidFill>
          </p:spPr>
          <p:txBody>
            <a:bodyPr/>
            <a:lstStyle/>
            <a:p/>
          </p:txBody>
        </p:sp>
        <p:sp>
          <p:nvSpPr>
            <p:cNvPr id="35" name="rc35"/>
            <p:cNvSpPr/>
            <p:nvPr/>
          </p:nvSpPr>
          <p:spPr>
            <a:xfrm>
              <a:off x="3705050" y="4089546"/>
              <a:ext cx="239399" cy="122462"/>
            </a:xfrm>
            <a:prstGeom prst="rect">
              <a:avLst/>
            </a:prstGeom>
            <a:solidFill>
              <a:srgbClr val="E2231A">
                <a:alpha val="90196"/>
              </a:srgbClr>
            </a:solidFill>
          </p:spPr>
          <p:txBody>
            <a:bodyPr/>
            <a:lstStyle/>
            <a:p/>
          </p:txBody>
        </p:sp>
        <p:sp>
          <p:nvSpPr>
            <p:cNvPr id="36" name="rc36"/>
            <p:cNvSpPr/>
            <p:nvPr/>
          </p:nvSpPr>
          <p:spPr>
            <a:xfrm>
              <a:off x="3971050" y="3957673"/>
              <a:ext cx="239399" cy="254336"/>
            </a:xfrm>
            <a:prstGeom prst="rect">
              <a:avLst/>
            </a:prstGeom>
            <a:solidFill>
              <a:srgbClr val="E2231A">
                <a:alpha val="90196"/>
              </a:srgbClr>
            </a:solidFill>
          </p:spPr>
          <p:txBody>
            <a:bodyPr/>
            <a:lstStyle/>
            <a:p/>
          </p:txBody>
        </p:sp>
        <p:sp>
          <p:nvSpPr>
            <p:cNvPr id="37" name="rc37"/>
            <p:cNvSpPr/>
            <p:nvPr/>
          </p:nvSpPr>
          <p:spPr>
            <a:xfrm>
              <a:off x="4237050" y="3998591"/>
              <a:ext cx="239399" cy="213418"/>
            </a:xfrm>
            <a:prstGeom prst="rect">
              <a:avLst/>
            </a:prstGeom>
            <a:solidFill>
              <a:srgbClr val="E2231A">
                <a:alpha val="90196"/>
              </a:srgbClr>
            </a:solidFill>
          </p:spPr>
          <p:txBody>
            <a:bodyPr/>
            <a:lstStyle/>
            <a:p/>
          </p:txBody>
        </p:sp>
        <p:sp>
          <p:nvSpPr>
            <p:cNvPr id="38" name="rc38"/>
            <p:cNvSpPr/>
            <p:nvPr/>
          </p:nvSpPr>
          <p:spPr>
            <a:xfrm>
              <a:off x="4503049" y="4057326"/>
              <a:ext cx="239399" cy="154683"/>
            </a:xfrm>
            <a:prstGeom prst="rect">
              <a:avLst/>
            </a:prstGeom>
            <a:solidFill>
              <a:srgbClr val="E2231A">
                <a:alpha val="90196"/>
              </a:srgbClr>
            </a:solidFill>
          </p:spPr>
          <p:txBody>
            <a:bodyPr/>
            <a:lstStyle/>
            <a:p/>
          </p:txBody>
        </p:sp>
        <p:sp>
          <p:nvSpPr>
            <p:cNvPr id="39" name="rc39"/>
            <p:cNvSpPr/>
            <p:nvPr/>
          </p:nvSpPr>
          <p:spPr>
            <a:xfrm>
              <a:off x="4769049" y="4012813"/>
              <a:ext cx="239399" cy="199196"/>
            </a:xfrm>
            <a:prstGeom prst="rect">
              <a:avLst/>
            </a:prstGeom>
            <a:solidFill>
              <a:srgbClr val="E2231A">
                <a:alpha val="90196"/>
              </a:srgbClr>
            </a:solidFill>
          </p:spPr>
          <p:txBody>
            <a:bodyPr/>
            <a:lstStyle/>
            <a:p/>
          </p:txBody>
        </p:sp>
        <p:sp>
          <p:nvSpPr>
            <p:cNvPr id="40" name="rc40"/>
            <p:cNvSpPr/>
            <p:nvPr/>
          </p:nvSpPr>
          <p:spPr>
            <a:xfrm>
              <a:off x="5035049" y="3892584"/>
              <a:ext cx="239399" cy="319424"/>
            </a:xfrm>
            <a:prstGeom prst="rect">
              <a:avLst/>
            </a:prstGeom>
            <a:solidFill>
              <a:srgbClr val="E2231A">
                <a:alpha val="90196"/>
              </a:srgbClr>
            </a:solidFill>
          </p:spPr>
          <p:txBody>
            <a:bodyPr/>
            <a:lstStyle/>
            <a:p/>
          </p:txBody>
        </p:sp>
        <p:sp>
          <p:nvSpPr>
            <p:cNvPr id="41" name="rc41"/>
            <p:cNvSpPr/>
            <p:nvPr/>
          </p:nvSpPr>
          <p:spPr>
            <a:xfrm>
              <a:off x="5301048" y="3939291"/>
              <a:ext cx="239399" cy="272717"/>
            </a:xfrm>
            <a:prstGeom prst="rect">
              <a:avLst/>
            </a:prstGeom>
            <a:solidFill>
              <a:srgbClr val="E2231A">
                <a:alpha val="90196"/>
              </a:srgbClr>
            </a:solidFill>
          </p:spPr>
          <p:txBody>
            <a:bodyPr/>
            <a:lstStyle/>
            <a:p/>
          </p:txBody>
        </p:sp>
        <p:sp>
          <p:nvSpPr>
            <p:cNvPr id="42" name="rc42"/>
            <p:cNvSpPr/>
            <p:nvPr/>
          </p:nvSpPr>
          <p:spPr>
            <a:xfrm>
              <a:off x="5567048" y="3982538"/>
              <a:ext cx="239399" cy="229471"/>
            </a:xfrm>
            <a:prstGeom prst="rect">
              <a:avLst/>
            </a:prstGeom>
            <a:solidFill>
              <a:srgbClr val="E2231A">
                <a:alpha val="90196"/>
              </a:srgbClr>
            </a:solidFill>
          </p:spPr>
          <p:txBody>
            <a:bodyPr/>
            <a:lstStyle/>
            <a:p/>
          </p:txBody>
        </p:sp>
        <p:sp>
          <p:nvSpPr>
            <p:cNvPr id="43" name="rc43"/>
            <p:cNvSpPr/>
            <p:nvPr/>
          </p:nvSpPr>
          <p:spPr>
            <a:xfrm>
              <a:off x="5833047" y="4019979"/>
              <a:ext cx="239399" cy="192029"/>
            </a:xfrm>
            <a:prstGeom prst="rect">
              <a:avLst/>
            </a:prstGeom>
            <a:solidFill>
              <a:srgbClr val="E2231A">
                <a:alpha val="90196"/>
              </a:srgbClr>
            </a:solidFill>
          </p:spPr>
          <p:txBody>
            <a:bodyPr/>
            <a:lstStyle/>
            <a:p/>
          </p:txBody>
        </p:sp>
        <p:sp>
          <p:nvSpPr>
            <p:cNvPr id="44" name="rc44"/>
            <p:cNvSpPr/>
            <p:nvPr/>
          </p:nvSpPr>
          <p:spPr>
            <a:xfrm>
              <a:off x="6099047" y="4010808"/>
              <a:ext cx="239399" cy="201200"/>
            </a:xfrm>
            <a:prstGeom prst="rect">
              <a:avLst/>
            </a:prstGeom>
            <a:solidFill>
              <a:srgbClr val="E2231A">
                <a:alpha val="90196"/>
              </a:srgbClr>
            </a:solidFill>
          </p:spPr>
          <p:txBody>
            <a:bodyPr/>
            <a:lstStyle/>
            <a:p/>
          </p:txBody>
        </p:sp>
        <p:sp>
          <p:nvSpPr>
            <p:cNvPr id="45" name="rc45"/>
            <p:cNvSpPr/>
            <p:nvPr/>
          </p:nvSpPr>
          <p:spPr>
            <a:xfrm>
              <a:off x="6365047" y="3963229"/>
              <a:ext cx="239399" cy="248780"/>
            </a:xfrm>
            <a:prstGeom prst="rect">
              <a:avLst/>
            </a:prstGeom>
            <a:solidFill>
              <a:srgbClr val="E2231A">
                <a:alpha val="90196"/>
              </a:srgbClr>
            </a:solidFill>
          </p:spPr>
          <p:txBody>
            <a:bodyPr/>
            <a:lstStyle/>
            <a:p/>
          </p:txBody>
        </p:sp>
        <p:sp>
          <p:nvSpPr>
            <p:cNvPr id="46" name="rc46"/>
            <p:cNvSpPr/>
            <p:nvPr/>
          </p:nvSpPr>
          <p:spPr>
            <a:xfrm>
              <a:off x="6631046" y="3907041"/>
              <a:ext cx="239399" cy="304967"/>
            </a:xfrm>
            <a:prstGeom prst="rect">
              <a:avLst/>
            </a:prstGeom>
            <a:solidFill>
              <a:srgbClr val="E2231A">
                <a:alpha val="90196"/>
              </a:srgbClr>
            </a:solidFill>
          </p:spPr>
          <p:txBody>
            <a:bodyPr/>
            <a:lstStyle/>
            <a:p/>
          </p:txBody>
        </p:sp>
        <p:sp>
          <p:nvSpPr>
            <p:cNvPr id="47" name="rc47"/>
            <p:cNvSpPr/>
            <p:nvPr/>
          </p:nvSpPr>
          <p:spPr>
            <a:xfrm>
              <a:off x="6897046" y="3880486"/>
              <a:ext cx="239399" cy="331523"/>
            </a:xfrm>
            <a:prstGeom prst="rect">
              <a:avLst/>
            </a:prstGeom>
            <a:solidFill>
              <a:srgbClr val="E2231A">
                <a:alpha val="90196"/>
              </a:srgbClr>
            </a:solidFill>
          </p:spPr>
          <p:txBody>
            <a:bodyPr/>
            <a:lstStyle/>
            <a:p/>
          </p:txBody>
        </p:sp>
        <p:sp>
          <p:nvSpPr>
            <p:cNvPr id="48" name="rc48"/>
            <p:cNvSpPr/>
            <p:nvPr/>
          </p:nvSpPr>
          <p:spPr>
            <a:xfrm>
              <a:off x="7163045" y="4044310"/>
              <a:ext cx="239399" cy="167698"/>
            </a:xfrm>
            <a:prstGeom prst="rect">
              <a:avLst/>
            </a:prstGeom>
            <a:solidFill>
              <a:srgbClr val="E2231A">
                <a:alpha val="90196"/>
              </a:srgbClr>
            </a:solidFill>
          </p:spPr>
          <p:txBody>
            <a:bodyPr/>
            <a:lstStyle/>
            <a:p/>
          </p:txBody>
        </p:sp>
        <p:sp>
          <p:nvSpPr>
            <p:cNvPr id="49" name="rc49"/>
            <p:cNvSpPr/>
            <p:nvPr/>
          </p:nvSpPr>
          <p:spPr>
            <a:xfrm>
              <a:off x="7429045" y="4066023"/>
              <a:ext cx="239399" cy="145986"/>
            </a:xfrm>
            <a:prstGeom prst="rect">
              <a:avLst/>
            </a:prstGeom>
            <a:solidFill>
              <a:srgbClr val="E2231A">
                <a:alpha val="90196"/>
              </a:srgbClr>
            </a:solidFill>
          </p:spPr>
          <p:txBody>
            <a:bodyPr/>
            <a:lstStyle/>
            <a:p/>
          </p:txBody>
        </p:sp>
        <p:sp>
          <p:nvSpPr>
            <p:cNvPr id="50" name="rc50"/>
            <p:cNvSpPr/>
            <p:nvPr/>
          </p:nvSpPr>
          <p:spPr>
            <a:xfrm>
              <a:off x="7695045" y="4064602"/>
              <a:ext cx="239399" cy="147407"/>
            </a:xfrm>
            <a:prstGeom prst="rect">
              <a:avLst/>
            </a:prstGeom>
            <a:solidFill>
              <a:srgbClr val="E2231A">
                <a:alpha val="90196"/>
              </a:srgbClr>
            </a:solidFill>
          </p:spPr>
          <p:txBody>
            <a:bodyPr/>
            <a:lstStyle/>
            <a:p/>
          </p:txBody>
        </p:sp>
        <p:sp>
          <p:nvSpPr>
            <p:cNvPr id="51" name="rc51"/>
            <p:cNvSpPr/>
            <p:nvPr/>
          </p:nvSpPr>
          <p:spPr>
            <a:xfrm>
              <a:off x="7961044" y="4062946"/>
              <a:ext cx="239399" cy="149062"/>
            </a:xfrm>
            <a:prstGeom prst="rect">
              <a:avLst/>
            </a:prstGeom>
            <a:solidFill>
              <a:srgbClr val="E2231A">
                <a:alpha val="90196"/>
              </a:srgbClr>
            </a:solidFill>
          </p:spPr>
          <p:txBody>
            <a:bodyPr/>
            <a:lstStyle/>
            <a:p/>
          </p:txBody>
        </p:sp>
        <p:sp>
          <p:nvSpPr>
            <p:cNvPr id="52" name="rc52"/>
            <p:cNvSpPr/>
            <p:nvPr/>
          </p:nvSpPr>
          <p:spPr>
            <a:xfrm>
              <a:off x="6365047" y="3567529"/>
              <a:ext cx="239399" cy="395699"/>
            </a:xfrm>
            <a:prstGeom prst="rect">
              <a:avLst/>
            </a:prstGeom>
            <a:solidFill>
              <a:srgbClr val="B3B3B3">
                <a:alpha val="90196"/>
              </a:srgbClr>
            </a:solidFill>
          </p:spPr>
          <p:txBody>
            <a:bodyPr/>
            <a:lstStyle/>
            <a:p/>
          </p:txBody>
        </p:sp>
        <p:sp>
          <p:nvSpPr>
            <p:cNvPr id="53" name="rc53"/>
            <p:cNvSpPr/>
            <p:nvPr/>
          </p:nvSpPr>
          <p:spPr>
            <a:xfrm>
              <a:off x="6631046" y="3689319"/>
              <a:ext cx="239399" cy="217722"/>
            </a:xfrm>
            <a:prstGeom prst="rect">
              <a:avLst/>
            </a:prstGeom>
            <a:solidFill>
              <a:srgbClr val="B3B3B3">
                <a:alpha val="90196"/>
              </a:srgbClr>
            </a:solidFill>
          </p:spPr>
          <p:txBody>
            <a:bodyPr/>
            <a:lstStyle/>
            <a:p/>
          </p:txBody>
        </p:sp>
        <p:sp>
          <p:nvSpPr>
            <p:cNvPr id="54" name="rc54"/>
            <p:cNvSpPr/>
            <p:nvPr/>
          </p:nvSpPr>
          <p:spPr>
            <a:xfrm>
              <a:off x="6897046" y="3722581"/>
              <a:ext cx="239399" cy="157904"/>
            </a:xfrm>
            <a:prstGeom prst="rect">
              <a:avLst/>
            </a:prstGeom>
            <a:solidFill>
              <a:srgbClr val="B3B3B3">
                <a:alpha val="90196"/>
              </a:srgbClr>
            </a:solidFill>
          </p:spPr>
          <p:txBody>
            <a:bodyPr/>
            <a:lstStyle/>
            <a:p/>
          </p:txBody>
        </p:sp>
        <p:sp>
          <p:nvSpPr>
            <p:cNvPr id="55" name="rc55"/>
            <p:cNvSpPr/>
            <p:nvPr/>
          </p:nvSpPr>
          <p:spPr>
            <a:xfrm>
              <a:off x="7163045" y="3900942"/>
              <a:ext cx="239399" cy="143367"/>
            </a:xfrm>
            <a:prstGeom prst="rect">
              <a:avLst/>
            </a:prstGeom>
            <a:solidFill>
              <a:srgbClr val="B3B3B3">
                <a:alpha val="90196"/>
              </a:srgbClr>
            </a:solidFill>
          </p:spPr>
          <p:txBody>
            <a:bodyPr/>
            <a:lstStyle/>
            <a:p/>
          </p:txBody>
        </p:sp>
        <p:sp>
          <p:nvSpPr>
            <p:cNvPr id="56" name="rc56"/>
            <p:cNvSpPr/>
            <p:nvPr/>
          </p:nvSpPr>
          <p:spPr>
            <a:xfrm>
              <a:off x="7429045" y="3905625"/>
              <a:ext cx="239399" cy="160398"/>
            </a:xfrm>
            <a:prstGeom prst="rect">
              <a:avLst/>
            </a:prstGeom>
            <a:solidFill>
              <a:srgbClr val="B3B3B3">
                <a:alpha val="90196"/>
              </a:srgbClr>
            </a:solidFill>
          </p:spPr>
          <p:txBody>
            <a:bodyPr/>
            <a:lstStyle/>
            <a:p/>
          </p:txBody>
        </p:sp>
        <p:sp>
          <p:nvSpPr>
            <p:cNvPr id="57" name="rc57"/>
            <p:cNvSpPr/>
            <p:nvPr/>
          </p:nvSpPr>
          <p:spPr>
            <a:xfrm>
              <a:off x="7695045" y="3902029"/>
              <a:ext cx="239399" cy="162572"/>
            </a:xfrm>
            <a:prstGeom prst="rect">
              <a:avLst/>
            </a:prstGeom>
            <a:solidFill>
              <a:srgbClr val="B3B3B3">
                <a:alpha val="90196"/>
              </a:srgbClr>
            </a:solidFill>
          </p:spPr>
          <p:txBody>
            <a:bodyPr/>
            <a:lstStyle/>
            <a:p/>
          </p:txBody>
        </p:sp>
        <p:sp>
          <p:nvSpPr>
            <p:cNvPr id="58" name="rc58"/>
            <p:cNvSpPr/>
            <p:nvPr/>
          </p:nvSpPr>
          <p:spPr>
            <a:xfrm>
              <a:off x="7961044" y="3897721"/>
              <a:ext cx="239399" cy="165225"/>
            </a:xfrm>
            <a:prstGeom prst="rect">
              <a:avLst/>
            </a:prstGeom>
            <a:solidFill>
              <a:srgbClr val="B3B3B3">
                <a:alpha val="90196"/>
              </a:srgbClr>
            </a:solidFill>
          </p:spPr>
          <p:txBody>
            <a:bodyPr/>
            <a:lstStyle/>
            <a:p/>
          </p:txBody>
        </p:sp>
        <p:sp>
          <p:nvSpPr>
            <p:cNvPr id="59" name="pl59"/>
            <p:cNvSpPr/>
            <p:nvPr/>
          </p:nvSpPr>
          <p:spPr>
            <a:xfrm>
              <a:off x="1430754" y="2428948"/>
              <a:ext cx="6649990" cy="902271"/>
            </a:xfrm>
            <a:custGeom>
              <a:avLst/>
              <a:pathLst>
                <a:path w="6649990" h="902271">
                  <a:moveTo>
                    <a:pt x="0" y="429653"/>
                  </a:moveTo>
                  <a:lnTo>
                    <a:pt x="265999" y="537066"/>
                  </a:lnTo>
                  <a:lnTo>
                    <a:pt x="531999" y="665962"/>
                  </a:lnTo>
                  <a:lnTo>
                    <a:pt x="797998" y="773375"/>
                  </a:lnTo>
                  <a:lnTo>
                    <a:pt x="1063998" y="902271"/>
                  </a:lnTo>
                  <a:lnTo>
                    <a:pt x="1329998" y="451135"/>
                  </a:lnTo>
                  <a:lnTo>
                    <a:pt x="1595997" y="429653"/>
                  </a:lnTo>
                  <a:lnTo>
                    <a:pt x="1861997" y="257791"/>
                  </a:lnTo>
                  <a:lnTo>
                    <a:pt x="2127996" y="150378"/>
                  </a:lnTo>
                  <a:lnTo>
                    <a:pt x="2393996" y="0"/>
                  </a:lnTo>
                  <a:lnTo>
                    <a:pt x="2659996" y="386687"/>
                  </a:lnTo>
                  <a:lnTo>
                    <a:pt x="2925995" y="257791"/>
                  </a:lnTo>
                  <a:lnTo>
                    <a:pt x="3191995" y="64447"/>
                  </a:lnTo>
                  <a:lnTo>
                    <a:pt x="3457995" y="193343"/>
                  </a:lnTo>
                  <a:lnTo>
                    <a:pt x="3723994" y="537066"/>
                  </a:lnTo>
                  <a:lnTo>
                    <a:pt x="3989994" y="408170"/>
                  </a:lnTo>
                  <a:lnTo>
                    <a:pt x="4255993" y="279274"/>
                  </a:lnTo>
                  <a:lnTo>
                    <a:pt x="4521993" y="171861"/>
                  </a:lnTo>
                  <a:lnTo>
                    <a:pt x="4787993" y="193343"/>
                  </a:lnTo>
                  <a:lnTo>
                    <a:pt x="5053992" y="322239"/>
                  </a:lnTo>
                  <a:lnTo>
                    <a:pt x="5319992" y="472618"/>
                  </a:lnTo>
                  <a:lnTo>
                    <a:pt x="5585991" y="537066"/>
                  </a:lnTo>
                  <a:lnTo>
                    <a:pt x="5851991" y="85930"/>
                  </a:lnTo>
                  <a:lnTo>
                    <a:pt x="6117991" y="21482"/>
                  </a:lnTo>
                  <a:lnTo>
                    <a:pt x="6383990" y="21482"/>
                  </a:lnTo>
                  <a:lnTo>
                    <a:pt x="6649990" y="21482"/>
                  </a:lnTo>
                </a:path>
              </a:pathLst>
            </a:custGeom>
            <a:ln w="27101" cap="flat">
              <a:solidFill>
                <a:srgbClr val="3283FE">
                  <a:alpha val="100000"/>
                </a:srgbClr>
              </a:solidFill>
              <a:prstDash val="solid"/>
              <a:round/>
            </a:ln>
          </p:spPr>
          <p:txBody>
            <a:bodyPr/>
            <a:lstStyle/>
            <a:p/>
          </p:txBody>
        </p:sp>
        <p:sp>
          <p:nvSpPr>
            <p:cNvPr id="60" name="pl60"/>
            <p:cNvSpPr/>
            <p:nvPr/>
          </p:nvSpPr>
          <p:spPr>
            <a:xfrm>
              <a:off x="6484746" y="2923049"/>
              <a:ext cx="1595997" cy="1009685"/>
            </a:xfrm>
            <a:custGeom>
              <a:avLst/>
              <a:pathLst>
                <a:path w="1595997" h="1009685">
                  <a:moveTo>
                    <a:pt x="0" y="1009685"/>
                  </a:moveTo>
                  <a:lnTo>
                    <a:pt x="265999" y="644479"/>
                  </a:lnTo>
                  <a:lnTo>
                    <a:pt x="531999" y="537066"/>
                  </a:lnTo>
                  <a:lnTo>
                    <a:pt x="797998" y="21482"/>
                  </a:lnTo>
                  <a:lnTo>
                    <a:pt x="1063998" y="0"/>
                  </a:lnTo>
                  <a:lnTo>
                    <a:pt x="1329998" y="0"/>
                  </a:lnTo>
                  <a:lnTo>
                    <a:pt x="1595997" y="0"/>
                  </a:lnTo>
                </a:path>
              </a:pathLst>
            </a:custGeom>
            <a:ln w="27101" cap="flat">
              <a:solidFill>
                <a:srgbClr val="FFA500">
                  <a:alpha val="100000"/>
                </a:srgbClr>
              </a:solidFill>
              <a:prstDash val="solid"/>
              <a:round/>
            </a:ln>
          </p:spPr>
          <p:txBody>
            <a:bodyPr/>
            <a:lstStyle/>
            <a:p/>
          </p:txBody>
        </p:sp>
        <p:sp>
          <p:nvSpPr>
            <p:cNvPr id="61" name="tx61"/>
            <p:cNvSpPr/>
            <p:nvPr/>
          </p:nvSpPr>
          <p:spPr>
            <a:xfrm>
              <a:off x="1360416"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2" name="tx62"/>
            <p:cNvSpPr/>
            <p:nvPr/>
          </p:nvSpPr>
          <p:spPr>
            <a:xfrm>
              <a:off x="2690414"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3" name="tx63"/>
            <p:cNvSpPr/>
            <p:nvPr/>
          </p:nvSpPr>
          <p:spPr>
            <a:xfrm>
              <a:off x="402041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4" name="tx64"/>
            <p:cNvSpPr/>
            <p:nvPr/>
          </p:nvSpPr>
          <p:spPr>
            <a:xfrm>
              <a:off x="5350410"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65" name="tx65"/>
            <p:cNvSpPr/>
            <p:nvPr/>
          </p:nvSpPr>
          <p:spPr>
            <a:xfrm>
              <a:off x="6414408"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6" name="tx66"/>
            <p:cNvSpPr/>
            <p:nvPr/>
          </p:nvSpPr>
          <p:spPr>
            <a:xfrm>
              <a:off x="6414408" y="39941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13</a:t>
              </a:r>
            </a:p>
          </p:txBody>
        </p:sp>
        <p:sp>
          <p:nvSpPr>
            <p:cNvPr id="67" name="tx67"/>
            <p:cNvSpPr/>
            <p:nvPr/>
          </p:nvSpPr>
          <p:spPr>
            <a:xfrm>
              <a:off x="6680408"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68" name="tx68"/>
            <p:cNvSpPr/>
            <p:nvPr/>
          </p:nvSpPr>
          <p:spPr>
            <a:xfrm>
              <a:off x="6680408" y="362892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30</a:t>
              </a:r>
            </a:p>
          </p:txBody>
        </p:sp>
        <p:sp>
          <p:nvSpPr>
            <p:cNvPr id="69" name="tx69"/>
            <p:cNvSpPr/>
            <p:nvPr/>
          </p:nvSpPr>
          <p:spPr>
            <a:xfrm>
              <a:off x="6946408"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70" name="tx70"/>
            <p:cNvSpPr/>
            <p:nvPr/>
          </p:nvSpPr>
          <p:spPr>
            <a:xfrm>
              <a:off x="6946408" y="352151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35</a:t>
              </a:r>
            </a:p>
          </p:txBody>
        </p:sp>
        <p:sp>
          <p:nvSpPr>
            <p:cNvPr id="71" name="tx71"/>
            <p:cNvSpPr/>
            <p:nvPr/>
          </p:nvSpPr>
          <p:spPr>
            <a:xfrm>
              <a:off x="7212407"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2" name="tx72"/>
            <p:cNvSpPr/>
            <p:nvPr/>
          </p:nvSpPr>
          <p:spPr>
            <a:xfrm>
              <a:off x="7212407" y="30059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59</a:t>
              </a:r>
            </a:p>
          </p:txBody>
        </p:sp>
        <p:sp>
          <p:nvSpPr>
            <p:cNvPr id="73" name="tx73"/>
            <p:cNvSpPr/>
            <p:nvPr/>
          </p:nvSpPr>
          <p:spPr>
            <a:xfrm>
              <a:off x="7478407"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4" name="tx74"/>
            <p:cNvSpPr/>
            <p:nvPr/>
          </p:nvSpPr>
          <p:spPr>
            <a:xfrm>
              <a:off x="7478407"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5" name="tx75"/>
            <p:cNvSpPr/>
            <p:nvPr/>
          </p:nvSpPr>
          <p:spPr>
            <a:xfrm>
              <a:off x="7744407"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6" name="tx76"/>
            <p:cNvSpPr/>
            <p:nvPr/>
          </p:nvSpPr>
          <p:spPr>
            <a:xfrm>
              <a:off x="7744407"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7" name="tx77"/>
            <p:cNvSpPr/>
            <p:nvPr/>
          </p:nvSpPr>
          <p:spPr>
            <a:xfrm>
              <a:off x="8010406"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8" name="tx78"/>
            <p:cNvSpPr/>
            <p:nvPr/>
          </p:nvSpPr>
          <p:spPr>
            <a:xfrm>
              <a:off x="8010406"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9" name="tx79"/>
            <p:cNvSpPr/>
            <p:nvPr/>
          </p:nvSpPr>
          <p:spPr>
            <a:xfrm>
              <a:off x="1370464" y="4065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0" name="tx80"/>
            <p:cNvSpPr/>
            <p:nvPr/>
          </p:nvSpPr>
          <p:spPr>
            <a:xfrm>
              <a:off x="2700462" y="40531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1" name="tx81"/>
            <p:cNvSpPr/>
            <p:nvPr/>
          </p:nvSpPr>
          <p:spPr>
            <a:xfrm>
              <a:off x="4030460" y="4044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2" name="tx82"/>
            <p:cNvSpPr/>
            <p:nvPr/>
          </p:nvSpPr>
          <p:spPr>
            <a:xfrm>
              <a:off x="5360458" y="403658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3" name="tx83"/>
            <p:cNvSpPr/>
            <p:nvPr/>
          </p:nvSpPr>
          <p:spPr>
            <a:xfrm>
              <a:off x="6424457" y="40471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4" name="tx84"/>
            <p:cNvSpPr/>
            <p:nvPr/>
          </p:nvSpPr>
          <p:spPr>
            <a:xfrm>
              <a:off x="6690456" y="40190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85" name="tx85"/>
            <p:cNvSpPr/>
            <p:nvPr/>
          </p:nvSpPr>
          <p:spPr>
            <a:xfrm>
              <a:off x="6956456" y="4005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6" name="tx86"/>
            <p:cNvSpPr/>
            <p:nvPr/>
          </p:nvSpPr>
          <p:spPr>
            <a:xfrm>
              <a:off x="7222456" y="40876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7" name="tx87"/>
            <p:cNvSpPr/>
            <p:nvPr/>
          </p:nvSpPr>
          <p:spPr>
            <a:xfrm>
              <a:off x="7488455" y="40985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8" name="tx88"/>
            <p:cNvSpPr/>
            <p:nvPr/>
          </p:nvSpPr>
          <p:spPr>
            <a:xfrm>
              <a:off x="7754455" y="40978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9" name="tx89"/>
            <p:cNvSpPr/>
            <p:nvPr/>
          </p:nvSpPr>
          <p:spPr>
            <a:xfrm>
              <a:off x="8020454" y="40969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0" name="tx90"/>
            <p:cNvSpPr/>
            <p:nvPr/>
          </p:nvSpPr>
          <p:spPr>
            <a:xfrm>
              <a:off x="6424457" y="37249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91" name="tx91"/>
            <p:cNvSpPr/>
            <p:nvPr/>
          </p:nvSpPr>
          <p:spPr>
            <a:xfrm>
              <a:off x="6690456" y="37593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2" name="tx92"/>
            <p:cNvSpPr/>
            <p:nvPr/>
          </p:nvSpPr>
          <p:spPr>
            <a:xfrm>
              <a:off x="6956456" y="37610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3" name="tx93"/>
            <p:cNvSpPr/>
            <p:nvPr/>
          </p:nvSpPr>
          <p:spPr>
            <a:xfrm>
              <a:off x="7222456" y="3932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4" name="tx94"/>
            <p:cNvSpPr/>
            <p:nvPr/>
          </p:nvSpPr>
          <p:spPr>
            <a:xfrm>
              <a:off x="7488455" y="3945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5" name="tx95"/>
            <p:cNvSpPr/>
            <p:nvPr/>
          </p:nvSpPr>
          <p:spPr>
            <a:xfrm>
              <a:off x="7754455" y="3942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6" name="tx96"/>
            <p:cNvSpPr/>
            <p:nvPr/>
          </p:nvSpPr>
          <p:spPr>
            <a:xfrm>
              <a:off x="8020454" y="3939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7" name="tx97"/>
            <p:cNvSpPr/>
            <p:nvPr/>
          </p:nvSpPr>
          <p:spPr>
            <a:xfrm>
              <a:off x="6403355"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129</a:t>
              </a:r>
            </a:p>
          </p:txBody>
        </p:sp>
        <p:sp>
          <p:nvSpPr>
            <p:cNvPr id="98" name="tx98"/>
            <p:cNvSpPr/>
            <p:nvPr/>
          </p:nvSpPr>
          <p:spPr>
            <a:xfrm>
              <a:off x="6669355" y="358308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99" name="tx99"/>
            <p:cNvSpPr/>
            <p:nvPr/>
          </p:nvSpPr>
          <p:spPr>
            <a:xfrm>
              <a:off x="6962485" y="36163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tx100"/>
            <p:cNvSpPr/>
            <p:nvPr/>
          </p:nvSpPr>
          <p:spPr>
            <a:xfrm>
              <a:off x="7228485" y="3794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1" name="tx101"/>
            <p:cNvSpPr/>
            <p:nvPr/>
          </p:nvSpPr>
          <p:spPr>
            <a:xfrm>
              <a:off x="7494484" y="3799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02" name="tx102"/>
            <p:cNvSpPr/>
            <p:nvPr/>
          </p:nvSpPr>
          <p:spPr>
            <a:xfrm>
              <a:off x="7760484" y="37957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3" name="tx103"/>
            <p:cNvSpPr/>
            <p:nvPr/>
          </p:nvSpPr>
          <p:spPr>
            <a:xfrm>
              <a:off x="8026483" y="37914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04" name="tx104"/>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577692" y="366120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6" name="tx106"/>
            <p:cNvSpPr/>
            <p:nvPr/>
          </p:nvSpPr>
          <p:spPr>
            <a:xfrm>
              <a:off x="577692" y="316251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7" name="tx107"/>
            <p:cNvSpPr/>
            <p:nvPr/>
          </p:nvSpPr>
          <p:spPr>
            <a:xfrm>
              <a:off x="577692" y="2663761"/>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8" name="tx108"/>
            <p:cNvSpPr/>
            <p:nvPr/>
          </p:nvSpPr>
          <p:spPr>
            <a:xfrm>
              <a:off x="577692" y="216514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9" name="tx10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5" name="tx12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86533" y="5080163"/>
              <a:ext cx="201456" cy="201456"/>
            </a:xfrm>
            <a:prstGeom prst="rect">
              <a:avLst/>
            </a:prstGeom>
            <a:solidFill>
              <a:srgbClr val="E2231A">
                <a:alpha val="90196"/>
              </a:srgbClr>
            </a:solidFill>
          </p:spPr>
          <p:txBody>
            <a:bodyPr/>
            <a:lstStyle/>
            <a:p/>
          </p:txBody>
        </p:sp>
        <p:sp>
          <p:nvSpPr>
            <p:cNvPr id="132" name="rc132"/>
            <p:cNvSpPr/>
            <p:nvPr/>
          </p:nvSpPr>
          <p:spPr>
            <a:xfrm>
              <a:off x="5650692" y="5080163"/>
              <a:ext cx="201456" cy="201456"/>
            </a:xfrm>
            <a:prstGeom prst="rect">
              <a:avLst/>
            </a:prstGeom>
            <a:solidFill>
              <a:srgbClr val="B3B3B3">
                <a:alpha val="90196"/>
              </a:srgbClr>
            </a:solidFill>
          </p:spPr>
          <p:txBody>
            <a:bodyPr/>
            <a:lstStyle/>
            <a:p/>
          </p:txBody>
        </p:sp>
        <p:sp>
          <p:nvSpPr>
            <p:cNvPr id="133" name="tx133"/>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66584" y="1594448"/>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2000-2025</a:t>
              </a:r>
            </a:p>
          </p:txBody>
        </p:sp>
        <p:sp>
          <p:nvSpPr>
            <p:cNvPr id="137" name="pl137"/>
            <p:cNvSpPr/>
            <p:nvPr/>
          </p:nvSpPr>
          <p:spPr>
            <a:xfrm>
              <a:off x="26437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53092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9746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9765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66419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311054" y="5840557"/>
              <a:ext cx="2659426" cy="124062"/>
            </a:xfrm>
            <a:prstGeom prst="rect">
              <a:avLst/>
            </a:prstGeom>
            <a:solidFill>
              <a:srgbClr val="E2231A">
                <a:alpha val="90196"/>
              </a:srgbClr>
            </a:solidFill>
          </p:spPr>
          <p:txBody>
            <a:bodyPr/>
            <a:lstStyle/>
            <a:p/>
          </p:txBody>
        </p:sp>
        <p:sp>
          <p:nvSpPr>
            <p:cNvPr id="147" name="rc147"/>
            <p:cNvSpPr/>
            <p:nvPr/>
          </p:nvSpPr>
          <p:spPr>
            <a:xfrm>
              <a:off x="1311054" y="5685479"/>
              <a:ext cx="1575761" cy="124062"/>
            </a:xfrm>
            <a:prstGeom prst="rect">
              <a:avLst/>
            </a:prstGeom>
            <a:solidFill>
              <a:srgbClr val="E2231A">
                <a:alpha val="90196"/>
              </a:srgbClr>
            </a:solidFill>
          </p:spPr>
          <p:txBody>
            <a:bodyPr/>
            <a:lstStyle/>
            <a:p/>
          </p:txBody>
        </p:sp>
        <p:sp>
          <p:nvSpPr>
            <p:cNvPr id="148" name="rc148"/>
            <p:cNvSpPr/>
            <p:nvPr/>
          </p:nvSpPr>
          <p:spPr>
            <a:xfrm>
              <a:off x="1311054" y="5530401"/>
              <a:ext cx="1593459" cy="124062"/>
            </a:xfrm>
            <a:prstGeom prst="rect">
              <a:avLst/>
            </a:prstGeom>
            <a:solidFill>
              <a:srgbClr val="E2231A">
                <a:alpha val="90196"/>
              </a:srgbClr>
            </a:solidFill>
          </p:spPr>
          <p:txBody>
            <a:bodyPr/>
            <a:lstStyle/>
            <a:p/>
          </p:txBody>
        </p:sp>
        <p:sp>
          <p:nvSpPr>
            <p:cNvPr id="149" name="rc149"/>
            <p:cNvSpPr/>
            <p:nvPr/>
          </p:nvSpPr>
          <p:spPr>
            <a:xfrm>
              <a:off x="3970481" y="5840557"/>
              <a:ext cx="4229963" cy="124062"/>
            </a:xfrm>
            <a:prstGeom prst="rect">
              <a:avLst/>
            </a:prstGeom>
            <a:solidFill>
              <a:srgbClr val="B3B3B3">
                <a:alpha val="90196"/>
              </a:srgbClr>
            </a:solidFill>
          </p:spPr>
          <p:txBody>
            <a:bodyPr/>
            <a:lstStyle/>
            <a:p/>
          </p:txBody>
        </p:sp>
        <p:sp>
          <p:nvSpPr>
            <p:cNvPr id="150" name="rc150"/>
            <p:cNvSpPr/>
            <p:nvPr/>
          </p:nvSpPr>
          <p:spPr>
            <a:xfrm>
              <a:off x="2886815" y="5685479"/>
              <a:ext cx="1737873" cy="124062"/>
            </a:xfrm>
            <a:prstGeom prst="rect">
              <a:avLst/>
            </a:prstGeom>
            <a:solidFill>
              <a:srgbClr val="B3B3B3">
                <a:alpha val="90196"/>
              </a:srgbClr>
            </a:solidFill>
          </p:spPr>
          <p:txBody>
            <a:bodyPr/>
            <a:lstStyle/>
            <a:p/>
          </p:txBody>
        </p:sp>
        <p:sp>
          <p:nvSpPr>
            <p:cNvPr id="151" name="rc151"/>
            <p:cNvSpPr/>
            <p:nvPr/>
          </p:nvSpPr>
          <p:spPr>
            <a:xfrm>
              <a:off x="2904514" y="5530401"/>
              <a:ext cx="1766234" cy="124062"/>
            </a:xfrm>
            <a:prstGeom prst="rect">
              <a:avLst/>
            </a:prstGeom>
            <a:solidFill>
              <a:srgbClr val="B3B3B3">
                <a:alpha val="90196"/>
              </a:srgbClr>
            </a:solidFill>
          </p:spPr>
          <p:txBody>
            <a:bodyPr/>
            <a:lstStyle/>
            <a:p/>
          </p:txBody>
        </p:sp>
        <p:sp>
          <p:nvSpPr>
            <p:cNvPr id="152" name="tx152"/>
            <p:cNvSpPr/>
            <p:nvPr/>
          </p:nvSpPr>
          <p:spPr>
            <a:xfrm>
              <a:off x="834512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129.2</a:t>
              </a:r>
            </a:p>
          </p:txBody>
        </p:sp>
        <p:sp>
          <p:nvSpPr>
            <p:cNvPr id="153" name="tx153"/>
            <p:cNvSpPr/>
            <p:nvPr/>
          </p:nvSpPr>
          <p:spPr>
            <a:xfrm>
              <a:off x="4737215"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62.2</a:t>
              </a:r>
            </a:p>
          </p:txBody>
        </p:sp>
        <p:sp>
          <p:nvSpPr>
            <p:cNvPr id="154" name="tx154"/>
            <p:cNvSpPr/>
            <p:nvPr/>
          </p:nvSpPr>
          <p:spPr>
            <a:xfrm>
              <a:off x="4735057" y="554924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55" name="tx155"/>
            <p:cNvSpPr/>
            <p:nvPr/>
          </p:nvSpPr>
          <p:spPr>
            <a:xfrm>
              <a:off x="252824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49.9</a:t>
              </a:r>
            </a:p>
          </p:txBody>
        </p:sp>
        <p:sp>
          <p:nvSpPr>
            <p:cNvPr id="156" name="tx156"/>
            <p:cNvSpPr/>
            <p:nvPr/>
          </p:nvSpPr>
          <p:spPr>
            <a:xfrm>
              <a:off x="198640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29.6</a:t>
              </a:r>
            </a:p>
          </p:txBody>
        </p:sp>
        <p:sp>
          <p:nvSpPr>
            <p:cNvPr id="157" name="tx157"/>
            <p:cNvSpPr/>
            <p:nvPr/>
          </p:nvSpPr>
          <p:spPr>
            <a:xfrm>
              <a:off x="1995257"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29.9</a:t>
              </a:r>
            </a:p>
          </p:txBody>
        </p:sp>
        <p:sp>
          <p:nvSpPr>
            <p:cNvPr id="158" name="tx158"/>
            <p:cNvSpPr/>
            <p:nvPr/>
          </p:nvSpPr>
          <p:spPr>
            <a:xfrm>
              <a:off x="5972936"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79.3</a:t>
              </a:r>
            </a:p>
          </p:txBody>
        </p:sp>
        <p:sp>
          <p:nvSpPr>
            <p:cNvPr id="159" name="tx159"/>
            <p:cNvSpPr/>
            <p:nvPr/>
          </p:nvSpPr>
          <p:spPr>
            <a:xfrm>
              <a:off x="3643225"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32.6</a:t>
              </a:r>
            </a:p>
          </p:txBody>
        </p:sp>
        <p:sp>
          <p:nvSpPr>
            <p:cNvPr id="160" name="tx160"/>
            <p:cNvSpPr/>
            <p:nvPr/>
          </p:nvSpPr>
          <p:spPr>
            <a:xfrm>
              <a:off x="3675104"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33.1</a:t>
              </a:r>
            </a:p>
          </p:txBody>
        </p:sp>
        <p:sp>
          <p:nvSpPr>
            <p:cNvPr id="161" name="tx161"/>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385222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6" name="tx166"/>
            <p:cNvSpPr/>
            <p:nvPr/>
          </p:nvSpPr>
          <p:spPr>
            <a:xfrm>
              <a:off x="6478824"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7" name="tx167"/>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82%. This is greater than in 2019, where coverage was 68%.
30,000 children missed their routine first dose of measles vaccine.
MCV2 is typically administered to children between 18 months and five years old. MCV2 coverage remained constant at 60% in 2025.</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82% in 2025 - below the 95% level needed to prevent outbreaks and, leaving 30,000 children without any protection against measles. MCV2 coverage also remained constant at 60% - below the IA2030 target of 90%.</a:t>
            </a:r>
          </a:p>
        </p:txBody>
      </p:sp>
      <p:grpSp xmlns:pic="http://schemas.openxmlformats.org/drawingml/2006/picture">
        <p:nvGrpSpPr>
          <p:cNvPr id="172" name=""/>
          <p:cNvGrpSpPr/>
          <p:nvPr/>
        </p:nvGrpSpPr>
        <p:grpSpPr>
          <a:xfrm>
            <a:off x="292608" y="1097280"/>
            <a:ext cx="8595360" cy="28575"/>
            <a:chOff x="292608" y="1097280"/>
            <a:chExt cx="8595360" cy="28575"/>
          </a:xfrm>
        </p:grpSpPr>
        <p:sp>
          <p:nvSpPr>
            <p:cNvPr id="17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44372"/>
              <a:ext cx="3397293" cy="918596"/>
            </a:xfrm>
            <a:custGeom>
              <a:avLst/>
              <a:pathLst>
                <a:path w="3397293" h="918596">
                  <a:moveTo>
                    <a:pt x="0" y="437426"/>
                  </a:moveTo>
                  <a:lnTo>
                    <a:pt x="135891" y="546783"/>
                  </a:lnTo>
                  <a:lnTo>
                    <a:pt x="271783" y="678011"/>
                  </a:lnTo>
                  <a:lnTo>
                    <a:pt x="407675" y="787368"/>
                  </a:lnTo>
                  <a:lnTo>
                    <a:pt x="543566" y="918596"/>
                  </a:lnTo>
                  <a:lnTo>
                    <a:pt x="679458" y="459298"/>
                  </a:lnTo>
                  <a:lnTo>
                    <a:pt x="815350" y="437426"/>
                  </a:lnTo>
                  <a:lnTo>
                    <a:pt x="951242" y="262456"/>
                  </a:lnTo>
                  <a:lnTo>
                    <a:pt x="1087133" y="153099"/>
                  </a:lnTo>
                  <a:lnTo>
                    <a:pt x="1223025" y="0"/>
                  </a:lnTo>
                  <a:lnTo>
                    <a:pt x="1358917" y="393684"/>
                  </a:lnTo>
                  <a:lnTo>
                    <a:pt x="1494809" y="262456"/>
                  </a:lnTo>
                  <a:lnTo>
                    <a:pt x="1630700" y="65614"/>
                  </a:lnTo>
                  <a:lnTo>
                    <a:pt x="1766592" y="196842"/>
                  </a:lnTo>
                  <a:lnTo>
                    <a:pt x="1902484" y="546783"/>
                  </a:lnTo>
                  <a:lnTo>
                    <a:pt x="2038375" y="415555"/>
                  </a:lnTo>
                  <a:lnTo>
                    <a:pt x="2174267" y="284327"/>
                  </a:lnTo>
                  <a:lnTo>
                    <a:pt x="2310159" y="174970"/>
                  </a:lnTo>
                  <a:lnTo>
                    <a:pt x="2446051" y="196842"/>
                  </a:lnTo>
                  <a:lnTo>
                    <a:pt x="2581942" y="328070"/>
                  </a:lnTo>
                  <a:lnTo>
                    <a:pt x="2717834" y="481169"/>
                  </a:lnTo>
                  <a:lnTo>
                    <a:pt x="2853726" y="546783"/>
                  </a:lnTo>
                  <a:lnTo>
                    <a:pt x="2989618" y="87485"/>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44372"/>
              <a:ext cx="3397293" cy="918596"/>
            </a:xfrm>
            <a:custGeom>
              <a:avLst/>
              <a:pathLst>
                <a:path w="3397293" h="918596">
                  <a:moveTo>
                    <a:pt x="0" y="437426"/>
                  </a:moveTo>
                  <a:lnTo>
                    <a:pt x="135891" y="546783"/>
                  </a:lnTo>
                  <a:lnTo>
                    <a:pt x="271783" y="678011"/>
                  </a:lnTo>
                  <a:lnTo>
                    <a:pt x="407675" y="787368"/>
                  </a:lnTo>
                  <a:lnTo>
                    <a:pt x="543566" y="918596"/>
                  </a:lnTo>
                  <a:lnTo>
                    <a:pt x="679458" y="459298"/>
                  </a:lnTo>
                  <a:lnTo>
                    <a:pt x="815350" y="437426"/>
                  </a:lnTo>
                  <a:lnTo>
                    <a:pt x="951242" y="262456"/>
                  </a:lnTo>
                  <a:lnTo>
                    <a:pt x="1087133" y="153099"/>
                  </a:lnTo>
                  <a:lnTo>
                    <a:pt x="1223025" y="0"/>
                  </a:lnTo>
                  <a:lnTo>
                    <a:pt x="1358917" y="393684"/>
                  </a:lnTo>
                  <a:lnTo>
                    <a:pt x="1494809" y="262456"/>
                  </a:lnTo>
                  <a:lnTo>
                    <a:pt x="1630700" y="65614"/>
                  </a:lnTo>
                  <a:lnTo>
                    <a:pt x="1766592" y="196842"/>
                  </a:lnTo>
                  <a:lnTo>
                    <a:pt x="1902484" y="546783"/>
                  </a:lnTo>
                  <a:lnTo>
                    <a:pt x="2038375" y="415555"/>
                  </a:lnTo>
                  <a:lnTo>
                    <a:pt x="2174267" y="284327"/>
                  </a:lnTo>
                  <a:lnTo>
                    <a:pt x="2310159" y="174970"/>
                  </a:lnTo>
                  <a:lnTo>
                    <a:pt x="2446051" y="196842"/>
                  </a:lnTo>
                  <a:lnTo>
                    <a:pt x="2581942" y="328070"/>
                  </a:lnTo>
                  <a:lnTo>
                    <a:pt x="2717834" y="481169"/>
                  </a:lnTo>
                  <a:lnTo>
                    <a:pt x="2853726" y="546783"/>
                  </a:lnTo>
                  <a:lnTo>
                    <a:pt x="2989618" y="87485"/>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2244372"/>
              <a:ext cx="3397293" cy="918596"/>
            </a:xfrm>
            <a:custGeom>
              <a:avLst/>
              <a:pathLst>
                <a:path w="3397293" h="918596">
                  <a:moveTo>
                    <a:pt x="0" y="437426"/>
                  </a:moveTo>
                  <a:lnTo>
                    <a:pt x="135891" y="546783"/>
                  </a:lnTo>
                  <a:lnTo>
                    <a:pt x="271783" y="678011"/>
                  </a:lnTo>
                  <a:lnTo>
                    <a:pt x="407675" y="787368"/>
                  </a:lnTo>
                  <a:lnTo>
                    <a:pt x="543566" y="918596"/>
                  </a:lnTo>
                  <a:lnTo>
                    <a:pt x="679458" y="459298"/>
                  </a:lnTo>
                  <a:lnTo>
                    <a:pt x="815350" y="437426"/>
                  </a:lnTo>
                  <a:lnTo>
                    <a:pt x="951242" y="262456"/>
                  </a:lnTo>
                  <a:lnTo>
                    <a:pt x="1087133" y="153099"/>
                  </a:lnTo>
                  <a:lnTo>
                    <a:pt x="1223025" y="0"/>
                  </a:lnTo>
                  <a:lnTo>
                    <a:pt x="1358917" y="393684"/>
                  </a:lnTo>
                  <a:lnTo>
                    <a:pt x="1494809" y="262456"/>
                  </a:lnTo>
                  <a:lnTo>
                    <a:pt x="1630700" y="65614"/>
                  </a:lnTo>
                  <a:lnTo>
                    <a:pt x="1766592" y="196842"/>
                  </a:lnTo>
                  <a:lnTo>
                    <a:pt x="1902484" y="546783"/>
                  </a:lnTo>
                  <a:lnTo>
                    <a:pt x="2038375" y="415555"/>
                  </a:lnTo>
                  <a:lnTo>
                    <a:pt x="2174267" y="284327"/>
                  </a:lnTo>
                  <a:lnTo>
                    <a:pt x="2310159" y="174970"/>
                  </a:lnTo>
                  <a:lnTo>
                    <a:pt x="2446051" y="196842"/>
                  </a:lnTo>
                  <a:lnTo>
                    <a:pt x="2581942" y="328070"/>
                  </a:lnTo>
                  <a:lnTo>
                    <a:pt x="2717834" y="481169"/>
                  </a:lnTo>
                  <a:lnTo>
                    <a:pt x="2853726" y="546783"/>
                  </a:lnTo>
                  <a:lnTo>
                    <a:pt x="2989618" y="87485"/>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0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0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6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99" y="4990743"/>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60" name="tx60"/>
            <p:cNvSpPr/>
            <p:nvPr/>
          </p:nvSpPr>
          <p:spPr>
            <a:xfrm>
              <a:off x="275850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60"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426" y="1403693"/>
              <a:ext cx="24483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Liberia, 2000-2025</a:t>
              </a:r>
            </a:p>
          </p:txBody>
        </p:sp>
        <p:sp>
          <p:nvSpPr>
            <p:cNvPr id="63" name="pl63"/>
            <p:cNvSpPr/>
            <p:nvPr/>
          </p:nvSpPr>
          <p:spPr>
            <a:xfrm>
              <a:off x="5267799" y="3971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9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81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464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048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505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089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72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256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840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04836"/>
              <a:ext cx="3397293" cy="1854858"/>
            </a:xfrm>
            <a:custGeom>
              <a:avLst/>
              <a:pathLst>
                <a:path w="3397293" h="1854858">
                  <a:moveTo>
                    <a:pt x="0" y="883266"/>
                  </a:moveTo>
                  <a:lnTo>
                    <a:pt x="135891" y="1104082"/>
                  </a:lnTo>
                  <a:lnTo>
                    <a:pt x="271783" y="1369062"/>
                  </a:lnTo>
                  <a:lnTo>
                    <a:pt x="407675" y="1589878"/>
                  </a:lnTo>
                  <a:lnTo>
                    <a:pt x="543566" y="1854858"/>
                  </a:lnTo>
                  <a:lnTo>
                    <a:pt x="679458" y="927429"/>
                  </a:lnTo>
                  <a:lnTo>
                    <a:pt x="815350" y="883266"/>
                  </a:lnTo>
                  <a:lnTo>
                    <a:pt x="951242" y="529959"/>
                  </a:lnTo>
                  <a:lnTo>
                    <a:pt x="1087133" y="309143"/>
                  </a:lnTo>
                  <a:lnTo>
                    <a:pt x="1223025" y="0"/>
                  </a:lnTo>
                  <a:lnTo>
                    <a:pt x="1358917" y="794939"/>
                  </a:lnTo>
                  <a:lnTo>
                    <a:pt x="1494809" y="529959"/>
                  </a:lnTo>
                  <a:lnTo>
                    <a:pt x="1630700" y="132489"/>
                  </a:lnTo>
                  <a:lnTo>
                    <a:pt x="1766592" y="397469"/>
                  </a:lnTo>
                  <a:lnTo>
                    <a:pt x="1902484" y="1104082"/>
                  </a:lnTo>
                  <a:lnTo>
                    <a:pt x="2038375" y="839102"/>
                  </a:lnTo>
                  <a:lnTo>
                    <a:pt x="2174267" y="574122"/>
                  </a:lnTo>
                  <a:lnTo>
                    <a:pt x="2310159" y="353306"/>
                  </a:lnTo>
                  <a:lnTo>
                    <a:pt x="2446051" y="397469"/>
                  </a:lnTo>
                  <a:lnTo>
                    <a:pt x="2581942" y="662449"/>
                  </a:lnTo>
                  <a:lnTo>
                    <a:pt x="2717834" y="971592"/>
                  </a:lnTo>
                  <a:lnTo>
                    <a:pt x="2853726" y="1104082"/>
                  </a:lnTo>
                  <a:lnTo>
                    <a:pt x="2989618" y="176653"/>
                  </a:lnTo>
                  <a:lnTo>
                    <a:pt x="3125509" y="44163"/>
                  </a:lnTo>
                  <a:lnTo>
                    <a:pt x="3261401" y="44163"/>
                  </a:lnTo>
                  <a:lnTo>
                    <a:pt x="3397293" y="4416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867285"/>
              <a:ext cx="3397293" cy="662449"/>
            </a:xfrm>
            <a:custGeom>
              <a:avLst/>
              <a:pathLst>
                <a:path w="3397293" h="662449">
                  <a:moveTo>
                    <a:pt x="0" y="662449"/>
                  </a:moveTo>
                  <a:lnTo>
                    <a:pt x="135891" y="618286"/>
                  </a:lnTo>
                  <a:lnTo>
                    <a:pt x="271783" y="618286"/>
                  </a:lnTo>
                  <a:lnTo>
                    <a:pt x="407675" y="574122"/>
                  </a:lnTo>
                  <a:lnTo>
                    <a:pt x="543566" y="485796"/>
                  </a:lnTo>
                  <a:lnTo>
                    <a:pt x="679458" y="397469"/>
                  </a:lnTo>
                  <a:lnTo>
                    <a:pt x="815350" y="309143"/>
                  </a:lnTo>
                  <a:lnTo>
                    <a:pt x="951242" y="309143"/>
                  </a:lnTo>
                  <a:lnTo>
                    <a:pt x="1087133" y="220816"/>
                  </a:lnTo>
                  <a:lnTo>
                    <a:pt x="1223025" y="132489"/>
                  </a:lnTo>
                  <a:lnTo>
                    <a:pt x="1358917" y="88326"/>
                  </a:lnTo>
                  <a:lnTo>
                    <a:pt x="1494809" y="88326"/>
                  </a:lnTo>
                  <a:lnTo>
                    <a:pt x="1630700" y="88326"/>
                  </a:lnTo>
                  <a:lnTo>
                    <a:pt x="1766592" y="88326"/>
                  </a:lnTo>
                  <a:lnTo>
                    <a:pt x="1902484" y="88326"/>
                  </a:lnTo>
                  <a:lnTo>
                    <a:pt x="2038375" y="88326"/>
                  </a:lnTo>
                  <a:lnTo>
                    <a:pt x="2174267" y="44163"/>
                  </a:lnTo>
                  <a:lnTo>
                    <a:pt x="2310159" y="44163"/>
                  </a:lnTo>
                  <a:lnTo>
                    <a:pt x="2446051" y="0"/>
                  </a:lnTo>
                  <a:lnTo>
                    <a:pt x="2581942" y="0"/>
                  </a:lnTo>
                  <a:lnTo>
                    <a:pt x="2717834" y="132489"/>
                  </a:lnTo>
                  <a:lnTo>
                    <a:pt x="2853726" y="220816"/>
                  </a:lnTo>
                  <a:lnTo>
                    <a:pt x="2989618" y="132489"/>
                  </a:lnTo>
                  <a:lnTo>
                    <a:pt x="3125509" y="132489"/>
                  </a:lnTo>
                  <a:lnTo>
                    <a:pt x="3261401" y="88326"/>
                  </a:lnTo>
                  <a:lnTo>
                    <a:pt x="3397293" y="88326"/>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34795"/>
              <a:ext cx="3397293" cy="1192409"/>
            </a:xfrm>
            <a:custGeom>
              <a:avLst/>
              <a:pathLst>
                <a:path w="3397293" h="1192409">
                  <a:moveTo>
                    <a:pt x="0" y="1192409"/>
                  </a:moveTo>
                  <a:lnTo>
                    <a:pt x="135891" y="1104082"/>
                  </a:lnTo>
                  <a:lnTo>
                    <a:pt x="271783" y="1059919"/>
                  </a:lnTo>
                  <a:lnTo>
                    <a:pt x="407675" y="883266"/>
                  </a:lnTo>
                  <a:lnTo>
                    <a:pt x="543566" y="706612"/>
                  </a:lnTo>
                  <a:lnTo>
                    <a:pt x="679458" y="529959"/>
                  </a:lnTo>
                  <a:lnTo>
                    <a:pt x="815350" y="441633"/>
                  </a:lnTo>
                  <a:lnTo>
                    <a:pt x="951242" y="441633"/>
                  </a:lnTo>
                  <a:lnTo>
                    <a:pt x="1087133" y="264979"/>
                  </a:lnTo>
                  <a:lnTo>
                    <a:pt x="1223025" y="0"/>
                  </a:lnTo>
                  <a:lnTo>
                    <a:pt x="1358917" y="132489"/>
                  </a:lnTo>
                  <a:lnTo>
                    <a:pt x="1494809" y="264979"/>
                  </a:lnTo>
                  <a:lnTo>
                    <a:pt x="1630700" y="309143"/>
                  </a:lnTo>
                  <a:lnTo>
                    <a:pt x="1766592" y="309143"/>
                  </a:lnTo>
                  <a:lnTo>
                    <a:pt x="1902484" y="353306"/>
                  </a:lnTo>
                  <a:lnTo>
                    <a:pt x="2038375" y="353306"/>
                  </a:lnTo>
                  <a:lnTo>
                    <a:pt x="2174267" y="264979"/>
                  </a:lnTo>
                  <a:lnTo>
                    <a:pt x="2310159" y="176653"/>
                  </a:lnTo>
                  <a:lnTo>
                    <a:pt x="2446051" y="176653"/>
                  </a:lnTo>
                  <a:lnTo>
                    <a:pt x="2581942" y="132489"/>
                  </a:lnTo>
                  <a:lnTo>
                    <a:pt x="2717834" y="176653"/>
                  </a:lnTo>
                  <a:lnTo>
                    <a:pt x="2853726" y="353306"/>
                  </a:lnTo>
                  <a:lnTo>
                    <a:pt x="2989618" y="353306"/>
                  </a:lnTo>
                  <a:lnTo>
                    <a:pt x="3125509" y="264979"/>
                  </a:lnTo>
                  <a:lnTo>
                    <a:pt x="3261401" y="132489"/>
                  </a:lnTo>
                  <a:lnTo>
                    <a:pt x="3397293" y="176653"/>
                  </a:lnTo>
                </a:path>
              </a:pathLst>
            </a:custGeom>
            <a:ln w="27101" cap="flat">
              <a:solidFill>
                <a:srgbClr val="961A49">
                  <a:alpha val="100000"/>
                </a:srgbClr>
              </a:solidFill>
              <a:prstDash val="solid"/>
              <a:round/>
            </a:ln>
          </p:spPr>
          <p:txBody>
            <a:bodyPr/>
            <a:lstStyle/>
            <a:p/>
          </p:txBody>
        </p:sp>
        <p:sp>
          <p:nvSpPr>
            <p:cNvPr id="84" name="pl84"/>
            <p:cNvSpPr/>
            <p:nvPr/>
          </p:nvSpPr>
          <p:spPr>
            <a:xfrm>
              <a:off x="5437664" y="286728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04836"/>
              <a:ext cx="3397293" cy="1854858"/>
            </a:xfrm>
            <a:custGeom>
              <a:avLst/>
              <a:pathLst>
                <a:path w="3397293" h="1854858">
                  <a:moveTo>
                    <a:pt x="0" y="883266"/>
                  </a:moveTo>
                  <a:lnTo>
                    <a:pt x="135891" y="1104082"/>
                  </a:lnTo>
                  <a:lnTo>
                    <a:pt x="271783" y="1369062"/>
                  </a:lnTo>
                  <a:lnTo>
                    <a:pt x="407675" y="1589878"/>
                  </a:lnTo>
                  <a:lnTo>
                    <a:pt x="543566" y="1854858"/>
                  </a:lnTo>
                  <a:lnTo>
                    <a:pt x="679458" y="927429"/>
                  </a:lnTo>
                  <a:lnTo>
                    <a:pt x="815350" y="883266"/>
                  </a:lnTo>
                  <a:lnTo>
                    <a:pt x="951242" y="529959"/>
                  </a:lnTo>
                  <a:lnTo>
                    <a:pt x="1087133" y="309143"/>
                  </a:lnTo>
                  <a:lnTo>
                    <a:pt x="1223025" y="0"/>
                  </a:lnTo>
                  <a:lnTo>
                    <a:pt x="1358917" y="794939"/>
                  </a:lnTo>
                  <a:lnTo>
                    <a:pt x="1494809" y="529959"/>
                  </a:lnTo>
                  <a:lnTo>
                    <a:pt x="1630700" y="132489"/>
                  </a:lnTo>
                  <a:lnTo>
                    <a:pt x="1766592" y="397469"/>
                  </a:lnTo>
                  <a:lnTo>
                    <a:pt x="1902484" y="1104082"/>
                  </a:lnTo>
                  <a:lnTo>
                    <a:pt x="2038375" y="839102"/>
                  </a:lnTo>
                  <a:lnTo>
                    <a:pt x="2174267" y="574122"/>
                  </a:lnTo>
                  <a:lnTo>
                    <a:pt x="2310159" y="353306"/>
                  </a:lnTo>
                  <a:lnTo>
                    <a:pt x="2446051" y="397469"/>
                  </a:lnTo>
                  <a:lnTo>
                    <a:pt x="2581942" y="662449"/>
                  </a:lnTo>
                  <a:lnTo>
                    <a:pt x="2717834" y="971592"/>
                  </a:lnTo>
                  <a:lnTo>
                    <a:pt x="2853726" y="1104082"/>
                  </a:lnTo>
                  <a:lnTo>
                    <a:pt x="2989618" y="176653"/>
                  </a:lnTo>
                  <a:lnTo>
                    <a:pt x="3125509" y="44163"/>
                  </a:lnTo>
                  <a:lnTo>
                    <a:pt x="3261401" y="44163"/>
                  </a:lnTo>
                  <a:lnTo>
                    <a:pt x="3397293" y="4416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34174"/>
              <a:ext cx="0" cy="953927"/>
            </a:xfrm>
            <a:custGeom>
              <a:avLst/>
              <a:pathLst>
                <a:path w="0" h="953927">
                  <a:moveTo>
                    <a:pt x="0" y="9539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34174"/>
              <a:ext cx="0" cy="998090"/>
            </a:xfrm>
            <a:custGeom>
              <a:avLst/>
              <a:pathLst>
                <a:path w="0" h="998090">
                  <a:moveTo>
                    <a:pt x="0" y="998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34174"/>
              <a:ext cx="0" cy="865600"/>
            </a:xfrm>
            <a:custGeom>
              <a:avLst/>
              <a:pathLst>
                <a:path w="0" h="865600">
                  <a:moveTo>
                    <a:pt x="0" y="865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34174"/>
              <a:ext cx="0" cy="909764"/>
            </a:xfrm>
            <a:custGeom>
              <a:avLst/>
              <a:pathLst>
                <a:path w="0" h="909764">
                  <a:moveTo>
                    <a:pt x="0" y="9097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34174"/>
              <a:ext cx="0" cy="733110"/>
            </a:xfrm>
            <a:custGeom>
              <a:avLst/>
              <a:pathLst>
                <a:path w="0" h="733110">
                  <a:moveTo>
                    <a:pt x="0" y="73311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34174"/>
              <a:ext cx="0" cy="114824"/>
            </a:xfrm>
            <a:custGeom>
              <a:avLst/>
              <a:pathLst>
                <a:path w="0" h="114824">
                  <a:moveTo>
                    <a:pt x="0" y="11482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34174"/>
              <a:ext cx="0" cy="114824"/>
            </a:xfrm>
            <a:custGeom>
              <a:avLst/>
              <a:pathLst>
                <a:path w="0" h="114824">
                  <a:moveTo>
                    <a:pt x="0" y="11482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04836"/>
              <a:ext cx="3397293" cy="1854858"/>
            </a:xfrm>
            <a:custGeom>
              <a:avLst/>
              <a:pathLst>
                <a:path w="3397293" h="1854858">
                  <a:moveTo>
                    <a:pt x="0" y="883266"/>
                  </a:moveTo>
                  <a:lnTo>
                    <a:pt x="135891" y="1104082"/>
                  </a:lnTo>
                  <a:lnTo>
                    <a:pt x="271783" y="1369062"/>
                  </a:lnTo>
                  <a:lnTo>
                    <a:pt x="407675" y="1589878"/>
                  </a:lnTo>
                  <a:lnTo>
                    <a:pt x="543566" y="1854858"/>
                  </a:lnTo>
                  <a:lnTo>
                    <a:pt x="679458" y="927429"/>
                  </a:lnTo>
                  <a:lnTo>
                    <a:pt x="815350" y="883266"/>
                  </a:lnTo>
                  <a:lnTo>
                    <a:pt x="951242" y="529959"/>
                  </a:lnTo>
                  <a:lnTo>
                    <a:pt x="1087133" y="309143"/>
                  </a:lnTo>
                  <a:lnTo>
                    <a:pt x="1223025" y="0"/>
                  </a:lnTo>
                  <a:lnTo>
                    <a:pt x="1358917" y="794939"/>
                  </a:lnTo>
                  <a:lnTo>
                    <a:pt x="1494809" y="529959"/>
                  </a:lnTo>
                  <a:lnTo>
                    <a:pt x="1630700" y="132489"/>
                  </a:lnTo>
                  <a:lnTo>
                    <a:pt x="1766592" y="397469"/>
                  </a:lnTo>
                  <a:lnTo>
                    <a:pt x="1902484" y="1104082"/>
                  </a:lnTo>
                  <a:lnTo>
                    <a:pt x="2038375" y="839102"/>
                  </a:lnTo>
                  <a:lnTo>
                    <a:pt x="2174267" y="574122"/>
                  </a:lnTo>
                  <a:lnTo>
                    <a:pt x="2310159" y="353306"/>
                  </a:lnTo>
                  <a:lnTo>
                    <a:pt x="2446051" y="397469"/>
                  </a:lnTo>
                  <a:lnTo>
                    <a:pt x="2581942" y="662449"/>
                  </a:lnTo>
                  <a:lnTo>
                    <a:pt x="2717834" y="971592"/>
                  </a:lnTo>
                  <a:lnTo>
                    <a:pt x="2853726" y="1104082"/>
                  </a:lnTo>
                  <a:lnTo>
                    <a:pt x="2989618" y="176653"/>
                  </a:lnTo>
                  <a:lnTo>
                    <a:pt x="3125509" y="44163"/>
                  </a:lnTo>
                  <a:lnTo>
                    <a:pt x="3261401" y="44163"/>
                  </a:lnTo>
                  <a:lnTo>
                    <a:pt x="3397293" y="44163"/>
                  </a:lnTo>
                </a:path>
              </a:pathLst>
            </a:custGeom>
            <a:ln w="27101" cap="flat">
              <a:solidFill>
                <a:srgbClr val="0058AB">
                  <a:alpha val="100000"/>
                </a:srgbClr>
              </a:solidFill>
              <a:prstDash val="solid"/>
              <a:round/>
            </a:ln>
          </p:spPr>
          <p:txBody>
            <a:bodyPr/>
            <a:lstStyle/>
            <a:p/>
          </p:txBody>
        </p:sp>
        <p:sp>
          <p:nvSpPr>
            <p:cNvPr id="94" name="tx94"/>
            <p:cNvSpPr/>
            <p:nvPr/>
          </p:nvSpPr>
          <p:spPr>
            <a:xfrm>
              <a:off x="5389469" y="207744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068928" y="20760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48386" y="207601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427845" y="207771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989462" y="2076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38775" y="20773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774667" y="20773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1" name="tx101"/>
            <p:cNvSpPr/>
            <p:nvPr/>
          </p:nvSpPr>
          <p:spPr>
            <a:xfrm>
              <a:off x="8902429" y="29164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6984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2568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8151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37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931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30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30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0810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7056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97198" y="4990743"/>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121" name="tx121"/>
            <p:cNvSpPr/>
            <p:nvPr/>
          </p:nvSpPr>
          <p:spPr>
            <a:xfrm>
              <a:off x="707520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37659"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509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5186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862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4538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215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7848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524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7200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876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553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7321564" cy="114824"/>
            </a:xfrm>
            <a:prstGeom prst="rect">
              <a:avLst/>
            </a:prstGeom>
            <a:solidFill>
              <a:srgbClr val="E2231A">
                <a:alpha val="80000"/>
              </a:srgbClr>
            </a:solidFill>
          </p:spPr>
          <p:txBody>
            <a:bodyPr/>
            <a:lstStyle/>
            <a:p/>
          </p:txBody>
        </p:sp>
        <p:sp>
          <p:nvSpPr>
            <p:cNvPr id="139" name="rc139"/>
            <p:cNvSpPr/>
            <p:nvPr/>
          </p:nvSpPr>
          <p:spPr>
            <a:xfrm>
              <a:off x="1317178" y="5743865"/>
              <a:ext cx="4338166" cy="114824"/>
            </a:xfrm>
            <a:prstGeom prst="rect">
              <a:avLst/>
            </a:prstGeom>
            <a:solidFill>
              <a:srgbClr val="E2231A">
                <a:alpha val="80000"/>
              </a:srgbClr>
            </a:solidFill>
          </p:spPr>
          <p:txBody>
            <a:bodyPr/>
            <a:lstStyle/>
            <a:p/>
          </p:txBody>
        </p:sp>
        <p:sp>
          <p:nvSpPr>
            <p:cNvPr id="140" name="rc140"/>
            <p:cNvSpPr/>
            <p:nvPr/>
          </p:nvSpPr>
          <p:spPr>
            <a:xfrm>
              <a:off x="1317178" y="5600334"/>
              <a:ext cx="4386892" cy="114824"/>
            </a:xfrm>
            <a:prstGeom prst="rect">
              <a:avLst/>
            </a:prstGeom>
            <a:solidFill>
              <a:srgbClr val="E2231A">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35752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382515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29278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67604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822804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0" name="tx15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Liberia (82%) was 2 percentage points lower than the global average (84%) and 18 percentage points higher than the average across all WCAR countries (64%).
National MCV1 coverage was 14 percentage points higher than in 2019 (68%).
This equates to 30,000 unvaccinated children in 2025 compared to 50,000 unvaccinated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Liberia MCV1 coverage was 82% - this is 14 percentage points higher than in 2019 and 2 percentage points lower than the global average (84%).</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Liberia ranked number 15 out of 24 countries for lowest MCV1 coverage (based on tied ranks).
Liberia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Liberia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87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00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619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23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850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95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311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926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542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917111"/>
              <a:ext cx="239888" cy="390910"/>
            </a:xfrm>
            <a:prstGeom prst="rect">
              <a:avLst/>
            </a:prstGeom>
            <a:solidFill>
              <a:srgbClr val="80BD41">
                <a:alpha val="100000"/>
              </a:srgbClr>
            </a:solidFill>
          </p:spPr>
          <p:txBody>
            <a:bodyPr/>
            <a:lstStyle/>
            <a:p/>
          </p:txBody>
        </p:sp>
        <p:sp>
          <p:nvSpPr>
            <p:cNvPr id="27" name="rc27"/>
            <p:cNvSpPr/>
            <p:nvPr/>
          </p:nvSpPr>
          <p:spPr>
            <a:xfrm>
              <a:off x="1296273" y="3687518"/>
              <a:ext cx="239888" cy="229592"/>
            </a:xfrm>
            <a:prstGeom prst="rect">
              <a:avLst/>
            </a:prstGeom>
            <a:solidFill>
              <a:srgbClr val="E2231A">
                <a:alpha val="100000"/>
              </a:srgbClr>
            </a:solidFill>
          </p:spPr>
          <p:txBody>
            <a:bodyPr/>
            <a:lstStyle/>
            <a:p/>
          </p:txBody>
        </p:sp>
        <p:sp>
          <p:nvSpPr>
            <p:cNvPr id="28" name="rc28"/>
            <p:cNvSpPr/>
            <p:nvPr/>
          </p:nvSpPr>
          <p:spPr>
            <a:xfrm>
              <a:off x="1562816" y="3941287"/>
              <a:ext cx="239888" cy="366734"/>
            </a:xfrm>
            <a:prstGeom prst="rect">
              <a:avLst/>
            </a:prstGeom>
            <a:solidFill>
              <a:srgbClr val="80BD41">
                <a:alpha val="100000"/>
              </a:srgbClr>
            </a:solidFill>
          </p:spPr>
          <p:txBody>
            <a:bodyPr/>
            <a:lstStyle/>
            <a:p/>
          </p:txBody>
        </p:sp>
        <p:sp>
          <p:nvSpPr>
            <p:cNvPr id="29" name="rc29"/>
            <p:cNvSpPr/>
            <p:nvPr/>
          </p:nvSpPr>
          <p:spPr>
            <a:xfrm>
              <a:off x="1562816" y="3675726"/>
              <a:ext cx="239888" cy="265560"/>
            </a:xfrm>
            <a:prstGeom prst="rect">
              <a:avLst/>
            </a:prstGeom>
            <a:solidFill>
              <a:srgbClr val="E2231A">
                <a:alpha val="100000"/>
              </a:srgbClr>
            </a:solidFill>
          </p:spPr>
          <p:txBody>
            <a:bodyPr/>
            <a:lstStyle/>
            <a:p/>
          </p:txBody>
        </p:sp>
        <p:sp>
          <p:nvSpPr>
            <p:cNvPr id="30" name="rc30"/>
            <p:cNvSpPr/>
            <p:nvPr/>
          </p:nvSpPr>
          <p:spPr>
            <a:xfrm>
              <a:off x="1829360" y="3973378"/>
              <a:ext cx="239888" cy="334643"/>
            </a:xfrm>
            <a:prstGeom prst="rect">
              <a:avLst/>
            </a:prstGeom>
            <a:solidFill>
              <a:srgbClr val="80BD41">
                <a:alpha val="100000"/>
              </a:srgbClr>
            </a:solidFill>
          </p:spPr>
          <p:txBody>
            <a:bodyPr/>
            <a:lstStyle/>
            <a:p/>
          </p:txBody>
        </p:sp>
        <p:sp>
          <p:nvSpPr>
            <p:cNvPr id="31" name="rc31"/>
            <p:cNvSpPr/>
            <p:nvPr/>
          </p:nvSpPr>
          <p:spPr>
            <a:xfrm>
              <a:off x="1829360" y="3664472"/>
              <a:ext cx="239888" cy="308905"/>
            </a:xfrm>
            <a:prstGeom prst="rect">
              <a:avLst/>
            </a:prstGeom>
            <a:solidFill>
              <a:srgbClr val="E2231A">
                <a:alpha val="100000"/>
              </a:srgbClr>
            </a:solidFill>
          </p:spPr>
          <p:txBody>
            <a:bodyPr/>
            <a:lstStyle/>
            <a:p/>
          </p:txBody>
        </p:sp>
        <p:sp>
          <p:nvSpPr>
            <p:cNvPr id="32" name="rc32"/>
            <p:cNvSpPr/>
            <p:nvPr/>
          </p:nvSpPr>
          <p:spPr>
            <a:xfrm>
              <a:off x="2095903" y="4002185"/>
              <a:ext cx="239888" cy="305836"/>
            </a:xfrm>
            <a:prstGeom prst="rect">
              <a:avLst/>
            </a:prstGeom>
            <a:solidFill>
              <a:srgbClr val="80BD41">
                <a:alpha val="100000"/>
              </a:srgbClr>
            </a:solidFill>
          </p:spPr>
          <p:txBody>
            <a:bodyPr/>
            <a:lstStyle/>
            <a:p/>
          </p:txBody>
        </p:sp>
        <p:sp>
          <p:nvSpPr>
            <p:cNvPr id="33" name="rc33"/>
            <p:cNvSpPr/>
            <p:nvPr/>
          </p:nvSpPr>
          <p:spPr>
            <a:xfrm>
              <a:off x="2095903" y="3657311"/>
              <a:ext cx="239888" cy="344873"/>
            </a:xfrm>
            <a:prstGeom prst="rect">
              <a:avLst/>
            </a:prstGeom>
            <a:solidFill>
              <a:srgbClr val="E2231A">
                <a:alpha val="100000"/>
              </a:srgbClr>
            </a:solidFill>
          </p:spPr>
          <p:txBody>
            <a:bodyPr/>
            <a:lstStyle/>
            <a:p/>
          </p:txBody>
        </p:sp>
        <p:sp>
          <p:nvSpPr>
            <p:cNvPr id="34" name="rc34"/>
            <p:cNvSpPr/>
            <p:nvPr/>
          </p:nvSpPr>
          <p:spPr>
            <a:xfrm>
              <a:off x="2362446" y="4042030"/>
              <a:ext cx="239888" cy="265991"/>
            </a:xfrm>
            <a:prstGeom prst="rect">
              <a:avLst/>
            </a:prstGeom>
            <a:solidFill>
              <a:srgbClr val="80BD41">
                <a:alpha val="100000"/>
              </a:srgbClr>
            </a:solidFill>
          </p:spPr>
          <p:txBody>
            <a:bodyPr/>
            <a:lstStyle/>
            <a:p/>
          </p:txBody>
        </p:sp>
        <p:sp>
          <p:nvSpPr>
            <p:cNvPr id="35" name="rc35"/>
            <p:cNvSpPr/>
            <p:nvPr/>
          </p:nvSpPr>
          <p:spPr>
            <a:xfrm>
              <a:off x="2362446" y="3659250"/>
              <a:ext cx="239888" cy="382780"/>
            </a:xfrm>
            <a:prstGeom prst="rect">
              <a:avLst/>
            </a:prstGeom>
            <a:solidFill>
              <a:srgbClr val="E2231A">
                <a:alpha val="100000"/>
              </a:srgbClr>
            </a:solidFill>
          </p:spPr>
          <p:txBody>
            <a:bodyPr/>
            <a:lstStyle/>
            <a:p/>
          </p:txBody>
        </p:sp>
        <p:sp>
          <p:nvSpPr>
            <p:cNvPr id="36" name="rc36"/>
            <p:cNvSpPr/>
            <p:nvPr/>
          </p:nvSpPr>
          <p:spPr>
            <a:xfrm>
              <a:off x="2628989" y="3890781"/>
              <a:ext cx="239888" cy="417240"/>
            </a:xfrm>
            <a:prstGeom prst="rect">
              <a:avLst/>
            </a:prstGeom>
            <a:solidFill>
              <a:srgbClr val="80BD41">
                <a:alpha val="100000"/>
              </a:srgbClr>
            </a:solidFill>
          </p:spPr>
          <p:txBody>
            <a:bodyPr/>
            <a:lstStyle/>
            <a:p/>
          </p:txBody>
        </p:sp>
        <p:sp>
          <p:nvSpPr>
            <p:cNvPr id="37" name="rc37"/>
            <p:cNvSpPr/>
            <p:nvPr/>
          </p:nvSpPr>
          <p:spPr>
            <a:xfrm>
              <a:off x="2628989" y="3635020"/>
              <a:ext cx="239888" cy="255761"/>
            </a:xfrm>
            <a:prstGeom prst="rect">
              <a:avLst/>
            </a:prstGeom>
            <a:solidFill>
              <a:srgbClr val="E2231A">
                <a:alpha val="100000"/>
              </a:srgbClr>
            </a:solidFill>
          </p:spPr>
          <p:txBody>
            <a:bodyPr/>
            <a:lstStyle/>
            <a:p/>
          </p:txBody>
        </p:sp>
        <p:sp>
          <p:nvSpPr>
            <p:cNvPr id="38" name="rc38"/>
            <p:cNvSpPr/>
            <p:nvPr/>
          </p:nvSpPr>
          <p:spPr>
            <a:xfrm>
              <a:off x="2895532" y="3855459"/>
              <a:ext cx="239888" cy="452562"/>
            </a:xfrm>
            <a:prstGeom prst="rect">
              <a:avLst/>
            </a:prstGeom>
            <a:solidFill>
              <a:srgbClr val="80BD41">
                <a:alpha val="100000"/>
              </a:srgbClr>
            </a:solidFill>
          </p:spPr>
          <p:txBody>
            <a:bodyPr/>
            <a:lstStyle/>
            <a:p/>
          </p:txBody>
        </p:sp>
        <p:sp>
          <p:nvSpPr>
            <p:cNvPr id="39" name="rc39"/>
            <p:cNvSpPr/>
            <p:nvPr/>
          </p:nvSpPr>
          <p:spPr>
            <a:xfrm>
              <a:off x="2895532" y="3589682"/>
              <a:ext cx="239888" cy="265776"/>
            </a:xfrm>
            <a:prstGeom prst="rect">
              <a:avLst/>
            </a:prstGeom>
            <a:solidFill>
              <a:srgbClr val="E2231A">
                <a:alpha val="100000"/>
              </a:srgbClr>
            </a:solidFill>
          </p:spPr>
          <p:txBody>
            <a:bodyPr/>
            <a:lstStyle/>
            <a:p/>
          </p:txBody>
        </p:sp>
        <p:sp>
          <p:nvSpPr>
            <p:cNvPr id="40" name="rc40"/>
            <p:cNvSpPr/>
            <p:nvPr/>
          </p:nvSpPr>
          <p:spPr>
            <a:xfrm>
              <a:off x="3162075" y="3775984"/>
              <a:ext cx="239888" cy="532036"/>
            </a:xfrm>
            <a:prstGeom prst="rect">
              <a:avLst/>
            </a:prstGeom>
            <a:solidFill>
              <a:srgbClr val="80BD41">
                <a:alpha val="100000"/>
              </a:srgbClr>
            </a:solidFill>
          </p:spPr>
          <p:txBody>
            <a:bodyPr/>
            <a:lstStyle/>
            <a:p/>
          </p:txBody>
        </p:sp>
        <p:sp>
          <p:nvSpPr>
            <p:cNvPr id="41" name="rc41"/>
            <p:cNvSpPr/>
            <p:nvPr/>
          </p:nvSpPr>
          <p:spPr>
            <a:xfrm>
              <a:off x="3162075" y="3558668"/>
              <a:ext cx="239888" cy="217316"/>
            </a:xfrm>
            <a:prstGeom prst="rect">
              <a:avLst/>
            </a:prstGeom>
            <a:solidFill>
              <a:srgbClr val="E2231A">
                <a:alpha val="100000"/>
              </a:srgbClr>
            </a:solidFill>
          </p:spPr>
          <p:txBody>
            <a:bodyPr/>
            <a:lstStyle/>
            <a:p/>
          </p:txBody>
        </p:sp>
        <p:sp>
          <p:nvSpPr>
            <p:cNvPr id="42" name="rc42"/>
            <p:cNvSpPr/>
            <p:nvPr/>
          </p:nvSpPr>
          <p:spPr>
            <a:xfrm>
              <a:off x="3428618" y="3724024"/>
              <a:ext cx="239888" cy="583996"/>
            </a:xfrm>
            <a:prstGeom prst="rect">
              <a:avLst/>
            </a:prstGeom>
            <a:solidFill>
              <a:srgbClr val="80BD41">
                <a:alpha val="100000"/>
              </a:srgbClr>
            </a:solidFill>
          </p:spPr>
          <p:txBody>
            <a:bodyPr/>
            <a:lstStyle/>
            <a:p/>
          </p:txBody>
        </p:sp>
        <p:sp>
          <p:nvSpPr>
            <p:cNvPr id="43" name="rc43"/>
            <p:cNvSpPr/>
            <p:nvPr/>
          </p:nvSpPr>
          <p:spPr>
            <a:xfrm>
              <a:off x="3428618" y="3539607"/>
              <a:ext cx="239888" cy="184417"/>
            </a:xfrm>
            <a:prstGeom prst="rect">
              <a:avLst/>
            </a:prstGeom>
            <a:solidFill>
              <a:srgbClr val="E2231A">
                <a:alpha val="100000"/>
              </a:srgbClr>
            </a:solidFill>
          </p:spPr>
          <p:txBody>
            <a:bodyPr/>
            <a:lstStyle/>
            <a:p/>
          </p:txBody>
        </p:sp>
        <p:sp>
          <p:nvSpPr>
            <p:cNvPr id="44" name="rc44"/>
            <p:cNvSpPr/>
            <p:nvPr/>
          </p:nvSpPr>
          <p:spPr>
            <a:xfrm>
              <a:off x="3695161" y="3662480"/>
              <a:ext cx="239888" cy="645540"/>
            </a:xfrm>
            <a:prstGeom prst="rect">
              <a:avLst/>
            </a:prstGeom>
            <a:solidFill>
              <a:srgbClr val="80BD41">
                <a:alpha val="100000"/>
              </a:srgbClr>
            </a:solidFill>
          </p:spPr>
          <p:txBody>
            <a:bodyPr/>
            <a:lstStyle/>
            <a:p/>
          </p:txBody>
        </p:sp>
        <p:sp>
          <p:nvSpPr>
            <p:cNvPr id="45" name="rc45"/>
            <p:cNvSpPr/>
            <p:nvPr/>
          </p:nvSpPr>
          <p:spPr>
            <a:xfrm>
              <a:off x="3695161" y="3530238"/>
              <a:ext cx="239888" cy="132241"/>
            </a:xfrm>
            <a:prstGeom prst="rect">
              <a:avLst/>
            </a:prstGeom>
            <a:solidFill>
              <a:srgbClr val="E2231A">
                <a:alpha val="100000"/>
              </a:srgbClr>
            </a:solidFill>
          </p:spPr>
          <p:txBody>
            <a:bodyPr/>
            <a:lstStyle/>
            <a:p/>
          </p:txBody>
        </p:sp>
        <p:sp>
          <p:nvSpPr>
            <p:cNvPr id="46" name="rc46"/>
            <p:cNvSpPr/>
            <p:nvPr/>
          </p:nvSpPr>
          <p:spPr>
            <a:xfrm>
              <a:off x="3961705" y="3798007"/>
              <a:ext cx="239888" cy="510014"/>
            </a:xfrm>
            <a:prstGeom prst="rect">
              <a:avLst/>
            </a:prstGeom>
            <a:solidFill>
              <a:srgbClr val="80BD41">
                <a:alpha val="100000"/>
              </a:srgbClr>
            </a:solidFill>
          </p:spPr>
          <p:txBody>
            <a:bodyPr/>
            <a:lstStyle/>
            <a:p/>
          </p:txBody>
        </p:sp>
        <p:sp>
          <p:nvSpPr>
            <p:cNvPr id="47" name="rc47"/>
            <p:cNvSpPr/>
            <p:nvPr/>
          </p:nvSpPr>
          <p:spPr>
            <a:xfrm>
              <a:off x="3961705" y="3523400"/>
              <a:ext cx="239888" cy="274606"/>
            </a:xfrm>
            <a:prstGeom prst="rect">
              <a:avLst/>
            </a:prstGeom>
            <a:solidFill>
              <a:srgbClr val="E2231A">
                <a:alpha val="100000"/>
              </a:srgbClr>
            </a:solidFill>
          </p:spPr>
          <p:txBody>
            <a:bodyPr/>
            <a:lstStyle/>
            <a:p/>
          </p:txBody>
        </p:sp>
        <p:sp>
          <p:nvSpPr>
            <p:cNvPr id="48" name="rc48"/>
            <p:cNvSpPr/>
            <p:nvPr/>
          </p:nvSpPr>
          <p:spPr>
            <a:xfrm>
              <a:off x="4228248" y="3743839"/>
              <a:ext cx="239888" cy="564182"/>
            </a:xfrm>
            <a:prstGeom prst="rect">
              <a:avLst/>
            </a:prstGeom>
            <a:solidFill>
              <a:srgbClr val="80BD41">
                <a:alpha val="100000"/>
              </a:srgbClr>
            </a:solidFill>
          </p:spPr>
          <p:txBody>
            <a:bodyPr/>
            <a:lstStyle/>
            <a:p/>
          </p:txBody>
        </p:sp>
        <p:sp>
          <p:nvSpPr>
            <p:cNvPr id="49" name="rc49"/>
            <p:cNvSpPr/>
            <p:nvPr/>
          </p:nvSpPr>
          <p:spPr>
            <a:xfrm>
              <a:off x="4228248" y="3513385"/>
              <a:ext cx="239888" cy="230454"/>
            </a:xfrm>
            <a:prstGeom prst="rect">
              <a:avLst/>
            </a:prstGeom>
            <a:solidFill>
              <a:srgbClr val="E2231A">
                <a:alpha val="100000"/>
              </a:srgbClr>
            </a:solidFill>
          </p:spPr>
          <p:txBody>
            <a:bodyPr/>
            <a:lstStyle/>
            <a:p/>
          </p:txBody>
        </p:sp>
        <p:sp>
          <p:nvSpPr>
            <p:cNvPr id="50" name="rc50"/>
            <p:cNvSpPr/>
            <p:nvPr/>
          </p:nvSpPr>
          <p:spPr>
            <a:xfrm>
              <a:off x="4494791" y="3639973"/>
              <a:ext cx="239888" cy="668047"/>
            </a:xfrm>
            <a:prstGeom prst="rect">
              <a:avLst/>
            </a:prstGeom>
            <a:solidFill>
              <a:srgbClr val="80BD41">
                <a:alpha val="100000"/>
              </a:srgbClr>
            </a:solidFill>
          </p:spPr>
          <p:txBody>
            <a:bodyPr/>
            <a:lstStyle/>
            <a:p/>
          </p:txBody>
        </p:sp>
        <p:sp>
          <p:nvSpPr>
            <p:cNvPr id="51" name="rc51"/>
            <p:cNvSpPr/>
            <p:nvPr/>
          </p:nvSpPr>
          <p:spPr>
            <a:xfrm>
              <a:off x="4494791" y="3472948"/>
              <a:ext cx="239888" cy="167025"/>
            </a:xfrm>
            <a:prstGeom prst="rect">
              <a:avLst/>
            </a:prstGeom>
            <a:solidFill>
              <a:srgbClr val="E2231A">
                <a:alpha val="100000"/>
              </a:srgbClr>
            </a:solidFill>
          </p:spPr>
          <p:txBody>
            <a:bodyPr/>
            <a:lstStyle/>
            <a:p/>
          </p:txBody>
        </p:sp>
        <p:sp>
          <p:nvSpPr>
            <p:cNvPr id="52" name="rc52"/>
            <p:cNvSpPr/>
            <p:nvPr/>
          </p:nvSpPr>
          <p:spPr>
            <a:xfrm>
              <a:off x="4761334" y="3695864"/>
              <a:ext cx="239888" cy="612157"/>
            </a:xfrm>
            <a:prstGeom prst="rect">
              <a:avLst/>
            </a:prstGeom>
            <a:solidFill>
              <a:srgbClr val="80BD41">
                <a:alpha val="100000"/>
              </a:srgbClr>
            </a:solidFill>
          </p:spPr>
          <p:txBody>
            <a:bodyPr/>
            <a:lstStyle/>
            <a:p/>
          </p:txBody>
        </p:sp>
        <p:sp>
          <p:nvSpPr>
            <p:cNvPr id="53" name="rc53"/>
            <p:cNvSpPr/>
            <p:nvPr/>
          </p:nvSpPr>
          <p:spPr>
            <a:xfrm>
              <a:off x="4761334" y="3480809"/>
              <a:ext cx="239888" cy="215054"/>
            </a:xfrm>
            <a:prstGeom prst="rect">
              <a:avLst/>
            </a:prstGeom>
            <a:solidFill>
              <a:srgbClr val="E2231A">
                <a:alpha val="100000"/>
              </a:srgbClr>
            </a:solidFill>
          </p:spPr>
          <p:txBody>
            <a:bodyPr/>
            <a:lstStyle/>
            <a:p/>
          </p:txBody>
        </p:sp>
        <p:sp>
          <p:nvSpPr>
            <p:cNvPr id="54" name="rc54"/>
            <p:cNvSpPr/>
            <p:nvPr/>
          </p:nvSpPr>
          <p:spPr>
            <a:xfrm>
              <a:off x="5027877" y="3831767"/>
              <a:ext cx="239888" cy="476254"/>
            </a:xfrm>
            <a:prstGeom prst="rect">
              <a:avLst/>
            </a:prstGeom>
            <a:solidFill>
              <a:srgbClr val="80BD41">
                <a:alpha val="100000"/>
              </a:srgbClr>
            </a:solidFill>
          </p:spPr>
          <p:txBody>
            <a:bodyPr/>
            <a:lstStyle/>
            <a:p/>
          </p:txBody>
        </p:sp>
        <p:sp>
          <p:nvSpPr>
            <p:cNvPr id="55" name="rc55"/>
            <p:cNvSpPr/>
            <p:nvPr/>
          </p:nvSpPr>
          <p:spPr>
            <a:xfrm>
              <a:off x="5027877" y="3486893"/>
              <a:ext cx="239888" cy="344873"/>
            </a:xfrm>
            <a:prstGeom prst="rect">
              <a:avLst/>
            </a:prstGeom>
            <a:solidFill>
              <a:srgbClr val="E2231A">
                <a:alpha val="100000"/>
              </a:srgbClr>
            </a:solidFill>
          </p:spPr>
          <p:txBody>
            <a:bodyPr/>
            <a:lstStyle/>
            <a:p/>
          </p:txBody>
        </p:sp>
        <p:sp>
          <p:nvSpPr>
            <p:cNvPr id="56" name="rc56"/>
            <p:cNvSpPr/>
            <p:nvPr/>
          </p:nvSpPr>
          <p:spPr>
            <a:xfrm>
              <a:off x="5294420" y="3784546"/>
              <a:ext cx="239888" cy="523475"/>
            </a:xfrm>
            <a:prstGeom prst="rect">
              <a:avLst/>
            </a:prstGeom>
            <a:solidFill>
              <a:srgbClr val="80BD41">
                <a:alpha val="100000"/>
              </a:srgbClr>
            </a:solidFill>
          </p:spPr>
          <p:txBody>
            <a:bodyPr/>
            <a:lstStyle/>
            <a:p/>
          </p:txBody>
        </p:sp>
        <p:sp>
          <p:nvSpPr>
            <p:cNvPr id="57" name="rc57"/>
            <p:cNvSpPr/>
            <p:nvPr/>
          </p:nvSpPr>
          <p:spPr>
            <a:xfrm>
              <a:off x="5294420" y="3490070"/>
              <a:ext cx="239888" cy="294475"/>
            </a:xfrm>
            <a:prstGeom prst="rect">
              <a:avLst/>
            </a:prstGeom>
            <a:solidFill>
              <a:srgbClr val="E2231A">
                <a:alpha val="100000"/>
              </a:srgbClr>
            </a:solidFill>
          </p:spPr>
          <p:txBody>
            <a:bodyPr/>
            <a:lstStyle/>
            <a:p/>
          </p:txBody>
        </p:sp>
        <p:sp>
          <p:nvSpPr>
            <p:cNvPr id="58" name="rc58"/>
            <p:cNvSpPr/>
            <p:nvPr/>
          </p:nvSpPr>
          <p:spPr>
            <a:xfrm>
              <a:off x="5560963" y="3729893"/>
              <a:ext cx="239888" cy="578127"/>
            </a:xfrm>
            <a:prstGeom prst="rect">
              <a:avLst/>
            </a:prstGeom>
            <a:solidFill>
              <a:srgbClr val="80BD41">
                <a:alpha val="100000"/>
              </a:srgbClr>
            </a:solidFill>
          </p:spPr>
          <p:txBody>
            <a:bodyPr/>
            <a:lstStyle/>
            <a:p/>
          </p:txBody>
        </p:sp>
        <p:sp>
          <p:nvSpPr>
            <p:cNvPr id="59" name="rc59"/>
            <p:cNvSpPr/>
            <p:nvPr/>
          </p:nvSpPr>
          <p:spPr>
            <a:xfrm>
              <a:off x="5560963" y="3482101"/>
              <a:ext cx="239888" cy="247792"/>
            </a:xfrm>
            <a:prstGeom prst="rect">
              <a:avLst/>
            </a:prstGeom>
            <a:solidFill>
              <a:srgbClr val="E2231A">
                <a:alpha val="100000"/>
              </a:srgbClr>
            </a:solidFill>
          </p:spPr>
          <p:txBody>
            <a:bodyPr/>
            <a:lstStyle/>
            <a:p/>
          </p:txBody>
        </p:sp>
        <p:sp>
          <p:nvSpPr>
            <p:cNvPr id="60" name="rc60"/>
            <p:cNvSpPr/>
            <p:nvPr/>
          </p:nvSpPr>
          <p:spPr>
            <a:xfrm>
              <a:off x="5827506" y="3686010"/>
              <a:ext cx="239888" cy="622010"/>
            </a:xfrm>
            <a:prstGeom prst="rect">
              <a:avLst/>
            </a:prstGeom>
            <a:solidFill>
              <a:srgbClr val="80BD41">
                <a:alpha val="100000"/>
              </a:srgbClr>
            </a:solidFill>
          </p:spPr>
          <p:txBody>
            <a:bodyPr/>
            <a:lstStyle/>
            <a:p/>
          </p:txBody>
        </p:sp>
        <p:sp>
          <p:nvSpPr>
            <p:cNvPr id="61" name="rc61"/>
            <p:cNvSpPr/>
            <p:nvPr/>
          </p:nvSpPr>
          <p:spPr>
            <a:xfrm>
              <a:off x="5827506" y="3478655"/>
              <a:ext cx="239888" cy="207354"/>
            </a:xfrm>
            <a:prstGeom prst="rect">
              <a:avLst/>
            </a:prstGeom>
            <a:solidFill>
              <a:srgbClr val="E2231A">
                <a:alpha val="100000"/>
              </a:srgbClr>
            </a:solidFill>
          </p:spPr>
          <p:txBody>
            <a:bodyPr/>
            <a:lstStyle/>
            <a:p/>
          </p:txBody>
        </p:sp>
        <p:sp>
          <p:nvSpPr>
            <p:cNvPr id="62" name="rc62"/>
            <p:cNvSpPr/>
            <p:nvPr/>
          </p:nvSpPr>
          <p:spPr>
            <a:xfrm>
              <a:off x="6094049" y="3689725"/>
              <a:ext cx="239888" cy="618295"/>
            </a:xfrm>
            <a:prstGeom prst="rect">
              <a:avLst/>
            </a:prstGeom>
            <a:solidFill>
              <a:srgbClr val="80BD41">
                <a:alpha val="100000"/>
              </a:srgbClr>
            </a:solidFill>
          </p:spPr>
          <p:txBody>
            <a:bodyPr/>
            <a:lstStyle/>
            <a:p/>
          </p:txBody>
        </p:sp>
        <p:sp>
          <p:nvSpPr>
            <p:cNvPr id="63" name="rc63"/>
            <p:cNvSpPr/>
            <p:nvPr/>
          </p:nvSpPr>
          <p:spPr>
            <a:xfrm>
              <a:off x="6094049" y="3472463"/>
              <a:ext cx="239888" cy="217262"/>
            </a:xfrm>
            <a:prstGeom prst="rect">
              <a:avLst/>
            </a:prstGeom>
            <a:solidFill>
              <a:srgbClr val="E2231A">
                <a:alpha val="100000"/>
              </a:srgbClr>
            </a:solidFill>
          </p:spPr>
          <p:txBody>
            <a:bodyPr/>
            <a:lstStyle/>
            <a:p/>
          </p:txBody>
        </p:sp>
        <p:sp>
          <p:nvSpPr>
            <p:cNvPr id="64" name="rc64"/>
            <p:cNvSpPr/>
            <p:nvPr/>
          </p:nvSpPr>
          <p:spPr>
            <a:xfrm>
              <a:off x="6360593" y="3737216"/>
              <a:ext cx="239888" cy="570804"/>
            </a:xfrm>
            <a:prstGeom prst="rect">
              <a:avLst/>
            </a:prstGeom>
            <a:solidFill>
              <a:srgbClr val="80BD41">
                <a:alpha val="100000"/>
              </a:srgbClr>
            </a:solidFill>
          </p:spPr>
          <p:txBody>
            <a:bodyPr/>
            <a:lstStyle/>
            <a:p/>
          </p:txBody>
        </p:sp>
        <p:sp>
          <p:nvSpPr>
            <p:cNvPr id="65" name="rc65"/>
            <p:cNvSpPr/>
            <p:nvPr/>
          </p:nvSpPr>
          <p:spPr>
            <a:xfrm>
              <a:off x="6360593" y="3468586"/>
              <a:ext cx="239888" cy="268629"/>
            </a:xfrm>
            <a:prstGeom prst="rect">
              <a:avLst/>
            </a:prstGeom>
            <a:solidFill>
              <a:srgbClr val="E2231A">
                <a:alpha val="100000"/>
              </a:srgbClr>
            </a:solidFill>
          </p:spPr>
          <p:txBody>
            <a:bodyPr/>
            <a:lstStyle/>
            <a:p/>
          </p:txBody>
        </p:sp>
        <p:sp>
          <p:nvSpPr>
            <p:cNvPr id="66" name="rc66"/>
            <p:cNvSpPr/>
            <p:nvPr/>
          </p:nvSpPr>
          <p:spPr>
            <a:xfrm>
              <a:off x="6627136" y="3792999"/>
              <a:ext cx="239888" cy="515022"/>
            </a:xfrm>
            <a:prstGeom prst="rect">
              <a:avLst/>
            </a:prstGeom>
            <a:solidFill>
              <a:srgbClr val="80BD41">
                <a:alpha val="100000"/>
              </a:srgbClr>
            </a:solidFill>
          </p:spPr>
          <p:txBody>
            <a:bodyPr/>
            <a:lstStyle/>
            <a:p/>
          </p:txBody>
        </p:sp>
        <p:sp>
          <p:nvSpPr>
            <p:cNvPr id="67" name="rc67"/>
            <p:cNvSpPr/>
            <p:nvPr/>
          </p:nvSpPr>
          <p:spPr>
            <a:xfrm>
              <a:off x="6627136" y="3463740"/>
              <a:ext cx="239888" cy="329258"/>
            </a:xfrm>
            <a:prstGeom prst="rect">
              <a:avLst/>
            </a:prstGeom>
            <a:solidFill>
              <a:srgbClr val="E2231A">
                <a:alpha val="100000"/>
              </a:srgbClr>
            </a:solidFill>
          </p:spPr>
          <p:txBody>
            <a:bodyPr/>
            <a:lstStyle/>
            <a:p/>
          </p:txBody>
        </p:sp>
        <p:sp>
          <p:nvSpPr>
            <p:cNvPr id="68" name="rc68"/>
            <p:cNvSpPr/>
            <p:nvPr/>
          </p:nvSpPr>
          <p:spPr>
            <a:xfrm>
              <a:off x="6893679" y="3813675"/>
              <a:ext cx="239888" cy="494345"/>
            </a:xfrm>
            <a:prstGeom prst="rect">
              <a:avLst/>
            </a:prstGeom>
            <a:solidFill>
              <a:srgbClr val="80BD41">
                <a:alpha val="100000"/>
              </a:srgbClr>
            </a:solidFill>
          </p:spPr>
          <p:txBody>
            <a:bodyPr/>
            <a:lstStyle/>
            <a:p/>
          </p:txBody>
        </p:sp>
        <p:sp>
          <p:nvSpPr>
            <p:cNvPr id="69" name="rc69"/>
            <p:cNvSpPr/>
            <p:nvPr/>
          </p:nvSpPr>
          <p:spPr>
            <a:xfrm>
              <a:off x="6893679" y="3455718"/>
              <a:ext cx="239888" cy="357957"/>
            </a:xfrm>
            <a:prstGeom prst="rect">
              <a:avLst/>
            </a:prstGeom>
            <a:solidFill>
              <a:srgbClr val="E2231A">
                <a:alpha val="100000"/>
              </a:srgbClr>
            </a:solidFill>
          </p:spPr>
          <p:txBody>
            <a:bodyPr/>
            <a:lstStyle/>
            <a:p/>
          </p:txBody>
        </p:sp>
        <p:sp>
          <p:nvSpPr>
            <p:cNvPr id="70" name="rc70"/>
            <p:cNvSpPr/>
            <p:nvPr/>
          </p:nvSpPr>
          <p:spPr>
            <a:xfrm>
              <a:off x="7160222" y="3626889"/>
              <a:ext cx="239888" cy="681132"/>
            </a:xfrm>
            <a:prstGeom prst="rect">
              <a:avLst/>
            </a:prstGeom>
            <a:solidFill>
              <a:srgbClr val="80BD41">
                <a:alpha val="100000"/>
              </a:srgbClr>
            </a:solidFill>
          </p:spPr>
          <p:txBody>
            <a:bodyPr/>
            <a:lstStyle/>
            <a:p/>
          </p:txBody>
        </p:sp>
        <p:sp>
          <p:nvSpPr>
            <p:cNvPr id="71" name="rc71"/>
            <p:cNvSpPr/>
            <p:nvPr/>
          </p:nvSpPr>
          <p:spPr>
            <a:xfrm>
              <a:off x="7160222" y="3445810"/>
              <a:ext cx="239888" cy="181078"/>
            </a:xfrm>
            <a:prstGeom prst="rect">
              <a:avLst/>
            </a:prstGeom>
            <a:solidFill>
              <a:srgbClr val="E2231A">
                <a:alpha val="100000"/>
              </a:srgbClr>
            </a:solidFill>
          </p:spPr>
          <p:txBody>
            <a:bodyPr/>
            <a:lstStyle/>
            <a:p/>
          </p:txBody>
        </p:sp>
        <p:sp>
          <p:nvSpPr>
            <p:cNvPr id="72" name="rc72"/>
            <p:cNvSpPr/>
            <p:nvPr/>
          </p:nvSpPr>
          <p:spPr>
            <a:xfrm>
              <a:off x="7426765" y="3589952"/>
              <a:ext cx="239888" cy="718069"/>
            </a:xfrm>
            <a:prstGeom prst="rect">
              <a:avLst/>
            </a:prstGeom>
            <a:solidFill>
              <a:srgbClr val="80BD41">
                <a:alpha val="100000"/>
              </a:srgbClr>
            </a:solidFill>
          </p:spPr>
          <p:txBody>
            <a:bodyPr/>
            <a:lstStyle/>
            <a:p/>
          </p:txBody>
        </p:sp>
        <p:sp>
          <p:nvSpPr>
            <p:cNvPr id="73" name="rc73"/>
            <p:cNvSpPr/>
            <p:nvPr/>
          </p:nvSpPr>
          <p:spPr>
            <a:xfrm>
              <a:off x="7426765" y="3432349"/>
              <a:ext cx="239888" cy="157602"/>
            </a:xfrm>
            <a:prstGeom prst="rect">
              <a:avLst/>
            </a:prstGeom>
            <a:solidFill>
              <a:srgbClr val="E2231A">
                <a:alpha val="100000"/>
              </a:srgbClr>
            </a:solidFill>
          </p:spPr>
          <p:txBody>
            <a:bodyPr/>
            <a:lstStyle/>
            <a:p/>
          </p:txBody>
        </p:sp>
        <p:sp>
          <p:nvSpPr>
            <p:cNvPr id="74" name="rc74"/>
            <p:cNvSpPr/>
            <p:nvPr/>
          </p:nvSpPr>
          <p:spPr>
            <a:xfrm>
              <a:off x="7693308" y="3582952"/>
              <a:ext cx="239888" cy="725069"/>
            </a:xfrm>
            <a:prstGeom prst="rect">
              <a:avLst/>
            </a:prstGeom>
            <a:solidFill>
              <a:srgbClr val="80BD41">
                <a:alpha val="100000"/>
              </a:srgbClr>
            </a:solidFill>
          </p:spPr>
          <p:txBody>
            <a:bodyPr/>
            <a:lstStyle/>
            <a:p/>
          </p:txBody>
        </p:sp>
        <p:sp>
          <p:nvSpPr>
            <p:cNvPr id="75" name="rc75"/>
            <p:cNvSpPr/>
            <p:nvPr/>
          </p:nvSpPr>
          <p:spPr>
            <a:xfrm>
              <a:off x="7693308" y="3423788"/>
              <a:ext cx="239888" cy="159164"/>
            </a:xfrm>
            <a:prstGeom prst="rect">
              <a:avLst/>
            </a:prstGeom>
            <a:solidFill>
              <a:srgbClr val="E2231A">
                <a:alpha val="100000"/>
              </a:srgbClr>
            </a:solidFill>
          </p:spPr>
          <p:txBody>
            <a:bodyPr/>
            <a:lstStyle/>
            <a:p/>
          </p:txBody>
        </p:sp>
        <p:sp>
          <p:nvSpPr>
            <p:cNvPr id="76" name="rc76"/>
            <p:cNvSpPr/>
            <p:nvPr/>
          </p:nvSpPr>
          <p:spPr>
            <a:xfrm>
              <a:off x="7959851" y="3574821"/>
              <a:ext cx="239888" cy="733199"/>
            </a:xfrm>
            <a:prstGeom prst="rect">
              <a:avLst/>
            </a:prstGeom>
            <a:solidFill>
              <a:srgbClr val="80BD41">
                <a:alpha val="100000"/>
              </a:srgbClr>
            </a:solidFill>
          </p:spPr>
          <p:txBody>
            <a:bodyPr/>
            <a:lstStyle/>
            <a:p/>
          </p:txBody>
        </p:sp>
        <p:sp>
          <p:nvSpPr>
            <p:cNvPr id="77" name="rc77"/>
            <p:cNvSpPr/>
            <p:nvPr/>
          </p:nvSpPr>
          <p:spPr>
            <a:xfrm>
              <a:off x="7959851" y="3413880"/>
              <a:ext cx="239888" cy="160941"/>
            </a:xfrm>
            <a:prstGeom prst="rect">
              <a:avLst/>
            </a:prstGeom>
            <a:solidFill>
              <a:srgbClr val="E2231A">
                <a:alpha val="100000"/>
              </a:srgbClr>
            </a:solidFill>
          </p:spPr>
          <p:txBody>
            <a:bodyPr/>
            <a:lstStyle/>
            <a:p/>
          </p:txBody>
        </p:sp>
        <p:sp>
          <p:nvSpPr>
            <p:cNvPr id="78" name="pl78"/>
            <p:cNvSpPr/>
            <p:nvPr/>
          </p:nvSpPr>
          <p:spPr>
            <a:xfrm>
              <a:off x="1416218" y="2452679"/>
              <a:ext cx="6663577" cy="938847"/>
            </a:xfrm>
            <a:custGeom>
              <a:avLst/>
              <a:pathLst>
                <a:path w="6663577" h="938847">
                  <a:moveTo>
                    <a:pt x="0" y="447070"/>
                  </a:moveTo>
                  <a:lnTo>
                    <a:pt x="266543" y="558837"/>
                  </a:lnTo>
                  <a:lnTo>
                    <a:pt x="533086" y="692959"/>
                  </a:lnTo>
                  <a:lnTo>
                    <a:pt x="799629" y="804726"/>
                  </a:lnTo>
                  <a:lnTo>
                    <a:pt x="1066172" y="938847"/>
                  </a:lnTo>
                  <a:lnTo>
                    <a:pt x="1332715" y="469423"/>
                  </a:lnTo>
                  <a:lnTo>
                    <a:pt x="1599258" y="447070"/>
                  </a:lnTo>
                  <a:lnTo>
                    <a:pt x="1865801" y="268242"/>
                  </a:lnTo>
                  <a:lnTo>
                    <a:pt x="2132344" y="156474"/>
                  </a:lnTo>
                  <a:lnTo>
                    <a:pt x="2398888" y="0"/>
                  </a:lnTo>
                  <a:lnTo>
                    <a:pt x="2665431" y="402363"/>
                  </a:lnTo>
                  <a:lnTo>
                    <a:pt x="2931974" y="268242"/>
                  </a:lnTo>
                  <a:lnTo>
                    <a:pt x="3198517" y="67060"/>
                  </a:lnTo>
                  <a:lnTo>
                    <a:pt x="3465060" y="201181"/>
                  </a:lnTo>
                  <a:lnTo>
                    <a:pt x="3731603" y="558837"/>
                  </a:lnTo>
                  <a:lnTo>
                    <a:pt x="3998146" y="424716"/>
                  </a:lnTo>
                  <a:lnTo>
                    <a:pt x="4264689" y="290595"/>
                  </a:lnTo>
                  <a:lnTo>
                    <a:pt x="4531233" y="178828"/>
                  </a:lnTo>
                  <a:lnTo>
                    <a:pt x="4797776" y="201181"/>
                  </a:lnTo>
                  <a:lnTo>
                    <a:pt x="5064319" y="335302"/>
                  </a:lnTo>
                  <a:lnTo>
                    <a:pt x="5330862" y="491777"/>
                  </a:lnTo>
                  <a:lnTo>
                    <a:pt x="5597405" y="558837"/>
                  </a:lnTo>
                  <a:lnTo>
                    <a:pt x="5863948" y="89414"/>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90" name="tx90"/>
            <p:cNvSpPr/>
            <p:nvPr/>
          </p:nvSpPr>
          <p:spPr>
            <a:xfrm>
              <a:off x="1298664" y="3551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115.2</a:t>
              </a:r>
            </a:p>
          </p:txBody>
        </p:sp>
        <p:sp>
          <p:nvSpPr>
            <p:cNvPr id="91" name="tx91"/>
            <p:cNvSpPr/>
            <p:nvPr/>
          </p:nvSpPr>
          <p:spPr>
            <a:xfrm>
              <a:off x="2670557" y="34990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125</a:t>
              </a:r>
            </a:p>
          </p:txBody>
        </p:sp>
        <p:sp>
          <p:nvSpPr>
            <p:cNvPr id="92" name="tx92"/>
            <p:cNvSpPr/>
            <p:nvPr/>
          </p:nvSpPr>
          <p:spPr>
            <a:xfrm>
              <a:off x="3964096" y="3387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145.7</a:t>
              </a:r>
            </a:p>
          </p:txBody>
        </p:sp>
        <p:sp>
          <p:nvSpPr>
            <p:cNvPr id="93" name="tx93"/>
            <p:cNvSpPr/>
            <p:nvPr/>
          </p:nvSpPr>
          <p:spPr>
            <a:xfrm>
              <a:off x="5296811" y="3354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151.9</a:t>
              </a:r>
            </a:p>
          </p:txBody>
        </p:sp>
        <p:sp>
          <p:nvSpPr>
            <p:cNvPr id="94" name="tx94"/>
            <p:cNvSpPr/>
            <p:nvPr/>
          </p:nvSpPr>
          <p:spPr>
            <a:xfrm>
              <a:off x="6362984" y="33326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155.9</a:t>
              </a:r>
            </a:p>
          </p:txBody>
        </p:sp>
        <p:sp>
          <p:nvSpPr>
            <p:cNvPr id="95" name="tx95"/>
            <p:cNvSpPr/>
            <p:nvPr/>
          </p:nvSpPr>
          <p:spPr>
            <a:xfrm>
              <a:off x="6629527" y="33278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156.8</a:t>
              </a:r>
            </a:p>
          </p:txBody>
        </p:sp>
        <p:sp>
          <p:nvSpPr>
            <p:cNvPr id="96" name="tx96"/>
            <p:cNvSpPr/>
            <p:nvPr/>
          </p:nvSpPr>
          <p:spPr>
            <a:xfrm>
              <a:off x="6896070" y="33197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158.3</a:t>
              </a:r>
            </a:p>
          </p:txBody>
        </p:sp>
        <p:sp>
          <p:nvSpPr>
            <p:cNvPr id="97" name="tx97"/>
            <p:cNvSpPr/>
            <p:nvPr/>
          </p:nvSpPr>
          <p:spPr>
            <a:xfrm>
              <a:off x="7162613" y="3309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160.1</a:t>
              </a:r>
            </a:p>
          </p:txBody>
        </p:sp>
        <p:sp>
          <p:nvSpPr>
            <p:cNvPr id="98" name="tx98"/>
            <p:cNvSpPr/>
            <p:nvPr/>
          </p:nvSpPr>
          <p:spPr>
            <a:xfrm>
              <a:off x="7429156" y="3296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9" name="tx99"/>
            <p:cNvSpPr/>
            <p:nvPr/>
          </p:nvSpPr>
          <p:spPr>
            <a:xfrm>
              <a:off x="7695699" y="3287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164.2</a:t>
              </a:r>
            </a:p>
          </p:txBody>
        </p:sp>
        <p:sp>
          <p:nvSpPr>
            <p:cNvPr id="100" name="tx100"/>
            <p:cNvSpPr/>
            <p:nvPr/>
          </p:nvSpPr>
          <p:spPr>
            <a:xfrm>
              <a:off x="7962242" y="32779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166.1</a:t>
              </a:r>
            </a:p>
          </p:txBody>
        </p:sp>
        <p:sp>
          <p:nvSpPr>
            <p:cNvPr id="101" name="pl101"/>
            <p:cNvSpPr/>
            <p:nvPr/>
          </p:nvSpPr>
          <p:spPr>
            <a:xfrm>
              <a:off x="1416218"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40775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72.6</a:t>
              </a:r>
            </a:p>
          </p:txBody>
        </p:sp>
        <p:sp>
          <p:nvSpPr>
            <p:cNvPr id="113" name="tx113"/>
            <p:cNvSpPr/>
            <p:nvPr/>
          </p:nvSpPr>
          <p:spPr>
            <a:xfrm>
              <a:off x="1324790" y="3767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a:t>
              </a:r>
            </a:p>
          </p:txBody>
        </p:sp>
        <p:sp>
          <p:nvSpPr>
            <p:cNvPr id="114" name="tx114"/>
            <p:cNvSpPr/>
            <p:nvPr/>
          </p:nvSpPr>
          <p:spPr>
            <a:xfrm>
              <a:off x="2657505" y="40655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77.5</a:t>
              </a:r>
            </a:p>
          </p:txBody>
        </p:sp>
        <p:sp>
          <p:nvSpPr>
            <p:cNvPr id="115" name="tx115"/>
            <p:cNvSpPr/>
            <p:nvPr/>
          </p:nvSpPr>
          <p:spPr>
            <a:xfrm>
              <a:off x="2657505" y="372812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16" name="tx116"/>
            <p:cNvSpPr/>
            <p:nvPr/>
          </p:nvSpPr>
          <p:spPr>
            <a:xfrm>
              <a:off x="3990221" y="4017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94.7</a:t>
              </a:r>
            </a:p>
          </p:txBody>
        </p:sp>
        <p:sp>
          <p:nvSpPr>
            <p:cNvPr id="117" name="tx117"/>
            <p:cNvSpPr/>
            <p:nvPr/>
          </p:nvSpPr>
          <p:spPr>
            <a:xfrm>
              <a:off x="4029398" y="362565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8" name="tx118"/>
            <p:cNvSpPr/>
            <p:nvPr/>
          </p:nvSpPr>
          <p:spPr>
            <a:xfrm>
              <a:off x="5322937" y="4011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97.2</a:t>
              </a:r>
            </a:p>
          </p:txBody>
        </p:sp>
        <p:sp>
          <p:nvSpPr>
            <p:cNvPr id="119" name="tx119"/>
            <p:cNvSpPr/>
            <p:nvPr/>
          </p:nvSpPr>
          <p:spPr>
            <a:xfrm>
              <a:off x="5322937" y="360253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a:t>
              </a:r>
            </a:p>
          </p:txBody>
        </p:sp>
        <p:sp>
          <p:nvSpPr>
            <p:cNvPr id="120" name="tx120"/>
            <p:cNvSpPr/>
            <p:nvPr/>
          </p:nvSpPr>
          <p:spPr>
            <a:xfrm>
              <a:off x="6402160" y="398757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1" name="tx121"/>
            <p:cNvSpPr/>
            <p:nvPr/>
          </p:nvSpPr>
          <p:spPr>
            <a:xfrm>
              <a:off x="6389109" y="35678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49.9</a:t>
              </a:r>
            </a:p>
          </p:txBody>
        </p:sp>
        <p:sp>
          <p:nvSpPr>
            <p:cNvPr id="122" name="tx122"/>
            <p:cNvSpPr/>
            <p:nvPr/>
          </p:nvSpPr>
          <p:spPr>
            <a:xfrm>
              <a:off x="6655652" y="4015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95.7</a:t>
              </a:r>
            </a:p>
          </p:txBody>
        </p:sp>
        <p:sp>
          <p:nvSpPr>
            <p:cNvPr id="123" name="tx123"/>
            <p:cNvSpPr/>
            <p:nvPr/>
          </p:nvSpPr>
          <p:spPr>
            <a:xfrm>
              <a:off x="6655652" y="35933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24" name="tx124"/>
            <p:cNvSpPr/>
            <p:nvPr/>
          </p:nvSpPr>
          <p:spPr>
            <a:xfrm>
              <a:off x="6922195" y="4025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91.8</a:t>
              </a:r>
            </a:p>
          </p:txBody>
        </p:sp>
        <p:sp>
          <p:nvSpPr>
            <p:cNvPr id="125" name="tx125"/>
            <p:cNvSpPr/>
            <p:nvPr/>
          </p:nvSpPr>
          <p:spPr>
            <a:xfrm>
              <a:off x="6922195" y="35996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a:t>
              </a:r>
            </a:p>
          </p:txBody>
        </p:sp>
        <p:sp>
          <p:nvSpPr>
            <p:cNvPr id="126" name="tx126"/>
            <p:cNvSpPr/>
            <p:nvPr/>
          </p:nvSpPr>
          <p:spPr>
            <a:xfrm>
              <a:off x="7162613" y="39324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126.5</a:t>
              </a:r>
            </a:p>
          </p:txBody>
        </p:sp>
        <p:sp>
          <p:nvSpPr>
            <p:cNvPr id="127" name="tx127"/>
            <p:cNvSpPr/>
            <p:nvPr/>
          </p:nvSpPr>
          <p:spPr>
            <a:xfrm>
              <a:off x="7188738" y="35012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28" name="tx128"/>
            <p:cNvSpPr/>
            <p:nvPr/>
          </p:nvSpPr>
          <p:spPr>
            <a:xfrm>
              <a:off x="7429156" y="39138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133.4</a:t>
              </a:r>
            </a:p>
          </p:txBody>
        </p:sp>
        <p:sp>
          <p:nvSpPr>
            <p:cNvPr id="129" name="tx129"/>
            <p:cNvSpPr/>
            <p:nvPr/>
          </p:nvSpPr>
          <p:spPr>
            <a:xfrm>
              <a:off x="7455282" y="34760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30" name="tx130"/>
            <p:cNvSpPr/>
            <p:nvPr/>
          </p:nvSpPr>
          <p:spPr>
            <a:xfrm>
              <a:off x="7695699" y="39103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134.7</a:t>
              </a:r>
            </a:p>
          </p:txBody>
        </p:sp>
        <p:sp>
          <p:nvSpPr>
            <p:cNvPr id="131" name="tx131"/>
            <p:cNvSpPr/>
            <p:nvPr/>
          </p:nvSpPr>
          <p:spPr>
            <a:xfrm>
              <a:off x="7721825" y="34683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a:t>
              </a:r>
            </a:p>
          </p:txBody>
        </p:sp>
        <p:sp>
          <p:nvSpPr>
            <p:cNvPr id="132" name="tx132"/>
            <p:cNvSpPr/>
            <p:nvPr/>
          </p:nvSpPr>
          <p:spPr>
            <a:xfrm>
              <a:off x="7962242" y="39063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136.2</a:t>
              </a:r>
            </a:p>
          </p:txBody>
        </p:sp>
        <p:sp>
          <p:nvSpPr>
            <p:cNvPr id="133" name="tx133"/>
            <p:cNvSpPr/>
            <p:nvPr/>
          </p:nvSpPr>
          <p:spPr>
            <a:xfrm>
              <a:off x="7988368" y="34593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655386" y="37174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31790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7" name="tx137"/>
            <p:cNvSpPr/>
            <p:nvPr/>
          </p:nvSpPr>
          <p:spPr>
            <a:xfrm>
              <a:off x="655386" y="264050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8" name="tx138"/>
            <p:cNvSpPr/>
            <p:nvPr/>
          </p:nvSpPr>
          <p:spPr>
            <a:xfrm>
              <a:off x="655386" y="21021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6" name="tx156"/>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9" name="rc159"/>
            <p:cNvSpPr/>
            <p:nvPr/>
          </p:nvSpPr>
          <p:spPr>
            <a:xfrm>
              <a:off x="4448859" y="5180747"/>
              <a:ext cx="201456" cy="201456"/>
            </a:xfrm>
            <a:prstGeom prst="rect">
              <a:avLst/>
            </a:prstGeom>
            <a:solidFill>
              <a:srgbClr val="E2231A">
                <a:alpha val="100000"/>
              </a:srgbClr>
            </a:solidFill>
          </p:spPr>
          <p:txBody>
            <a:bodyPr/>
            <a:lstStyle/>
            <a:p/>
          </p:txBody>
        </p:sp>
        <p:sp>
          <p:nvSpPr>
            <p:cNvPr id="160" name="rc160"/>
            <p:cNvSpPr/>
            <p:nvPr/>
          </p:nvSpPr>
          <p:spPr>
            <a:xfrm>
              <a:off x="5653947" y="5180747"/>
              <a:ext cx="201456" cy="201456"/>
            </a:xfrm>
            <a:prstGeom prst="rect">
              <a:avLst/>
            </a:prstGeom>
            <a:solidFill>
              <a:srgbClr val="80BD41">
                <a:alpha val="100000"/>
              </a:srgbClr>
            </a:solidFill>
          </p:spPr>
          <p:txBody>
            <a:bodyPr/>
            <a:lstStyle/>
            <a:p/>
          </p:txBody>
        </p:sp>
        <p:sp>
          <p:nvSpPr>
            <p:cNvPr id="161" name="tx161"/>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2" name="tx162"/>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3" name="tx163"/>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4" name="tx164"/>
            <p:cNvSpPr/>
            <p:nvPr/>
          </p:nvSpPr>
          <p:spPr>
            <a:xfrm>
              <a:off x="951100" y="1594448"/>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2000-2025</a:t>
              </a:r>
            </a:p>
          </p:txBody>
        </p:sp>
        <p:sp>
          <p:nvSpPr>
            <p:cNvPr id="165" name="pl165"/>
            <p:cNvSpPr/>
            <p:nvPr/>
          </p:nvSpPr>
          <p:spPr>
            <a:xfrm>
              <a:off x="22860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2657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4533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2249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27589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25552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23514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4197200" cy="129091"/>
            </a:xfrm>
            <a:prstGeom prst="rect">
              <a:avLst/>
            </a:prstGeom>
            <a:solidFill>
              <a:srgbClr val="80BD41">
                <a:alpha val="100000"/>
              </a:srgbClr>
            </a:solidFill>
          </p:spPr>
          <p:txBody>
            <a:bodyPr/>
            <a:lstStyle/>
            <a:p/>
          </p:txBody>
        </p:sp>
        <p:sp>
          <p:nvSpPr>
            <p:cNvPr id="177" name="rc177"/>
            <p:cNvSpPr/>
            <p:nvPr/>
          </p:nvSpPr>
          <p:spPr>
            <a:xfrm>
              <a:off x="5493474" y="5954972"/>
              <a:ext cx="1975269" cy="129091"/>
            </a:xfrm>
            <a:prstGeom prst="rect">
              <a:avLst/>
            </a:prstGeom>
            <a:solidFill>
              <a:srgbClr val="E2231A">
                <a:alpha val="100000"/>
              </a:srgbClr>
            </a:solidFill>
          </p:spPr>
          <p:txBody>
            <a:bodyPr/>
            <a:lstStyle/>
            <a:p/>
          </p:txBody>
        </p:sp>
        <p:sp>
          <p:nvSpPr>
            <p:cNvPr id="178" name="rc178"/>
            <p:cNvSpPr/>
            <p:nvPr/>
          </p:nvSpPr>
          <p:spPr>
            <a:xfrm>
              <a:off x="1296273" y="5793607"/>
              <a:ext cx="5331525" cy="129091"/>
            </a:xfrm>
            <a:prstGeom prst="rect">
              <a:avLst/>
            </a:prstGeom>
            <a:solidFill>
              <a:srgbClr val="80BD41">
                <a:alpha val="100000"/>
              </a:srgbClr>
            </a:solidFill>
          </p:spPr>
          <p:txBody>
            <a:bodyPr/>
            <a:lstStyle/>
            <a:p/>
          </p:txBody>
        </p:sp>
        <p:sp>
          <p:nvSpPr>
            <p:cNvPr id="179" name="rc179"/>
            <p:cNvSpPr/>
            <p:nvPr/>
          </p:nvSpPr>
          <p:spPr>
            <a:xfrm>
              <a:off x="6627799" y="5793607"/>
              <a:ext cx="1170354" cy="129091"/>
            </a:xfrm>
            <a:prstGeom prst="rect">
              <a:avLst/>
            </a:prstGeom>
            <a:solidFill>
              <a:srgbClr val="E2231A">
                <a:alpha val="100000"/>
              </a:srgbClr>
            </a:solidFill>
          </p:spPr>
          <p:txBody>
            <a:bodyPr/>
            <a:lstStyle/>
            <a:p/>
          </p:txBody>
        </p:sp>
        <p:sp>
          <p:nvSpPr>
            <p:cNvPr id="180" name="rc180"/>
            <p:cNvSpPr/>
            <p:nvPr/>
          </p:nvSpPr>
          <p:spPr>
            <a:xfrm>
              <a:off x="1296273" y="5632243"/>
              <a:ext cx="5391310" cy="129091"/>
            </a:xfrm>
            <a:prstGeom prst="rect">
              <a:avLst/>
            </a:prstGeom>
            <a:solidFill>
              <a:srgbClr val="80BD41">
                <a:alpha val="100000"/>
              </a:srgbClr>
            </a:solidFill>
          </p:spPr>
          <p:txBody>
            <a:bodyPr/>
            <a:lstStyle/>
            <a:p/>
          </p:txBody>
        </p:sp>
        <p:sp>
          <p:nvSpPr>
            <p:cNvPr id="181" name="rc181"/>
            <p:cNvSpPr/>
            <p:nvPr/>
          </p:nvSpPr>
          <p:spPr>
            <a:xfrm>
              <a:off x="6687584" y="5632243"/>
              <a:ext cx="1183419" cy="129091"/>
            </a:xfrm>
            <a:prstGeom prst="rect">
              <a:avLst/>
            </a:prstGeom>
            <a:solidFill>
              <a:srgbClr val="E2231A">
                <a:alpha val="100000"/>
              </a:srgbClr>
            </a:solidFill>
          </p:spPr>
          <p:txBody>
            <a:bodyPr/>
            <a:lstStyle/>
            <a:p/>
          </p:txBody>
        </p:sp>
        <p:sp>
          <p:nvSpPr>
            <p:cNvPr id="182" name="tx182"/>
            <p:cNvSpPr/>
            <p:nvPr/>
          </p:nvSpPr>
          <p:spPr>
            <a:xfrm>
              <a:off x="7632686"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155.9</a:t>
              </a:r>
            </a:p>
          </p:txBody>
        </p:sp>
        <p:sp>
          <p:nvSpPr>
            <p:cNvPr id="183" name="tx183"/>
            <p:cNvSpPr/>
            <p:nvPr/>
          </p:nvSpPr>
          <p:spPr>
            <a:xfrm>
              <a:off x="7978566"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164.2</a:t>
              </a:r>
            </a:p>
          </p:txBody>
        </p:sp>
        <p:sp>
          <p:nvSpPr>
            <p:cNvPr id="184" name="tx184"/>
            <p:cNvSpPr/>
            <p:nvPr/>
          </p:nvSpPr>
          <p:spPr>
            <a:xfrm>
              <a:off x="805505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166.1</a:t>
              </a:r>
            </a:p>
          </p:txBody>
        </p:sp>
        <p:sp>
          <p:nvSpPr>
            <p:cNvPr id="185" name="tx185"/>
            <p:cNvSpPr/>
            <p:nvPr/>
          </p:nvSpPr>
          <p:spPr>
            <a:xfrm>
              <a:off x="3304439"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86" name="tx186"/>
            <p:cNvSpPr/>
            <p:nvPr/>
          </p:nvSpPr>
          <p:spPr>
            <a:xfrm>
              <a:off x="637561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49.9</a:t>
              </a:r>
            </a:p>
          </p:txBody>
        </p:sp>
        <p:sp>
          <p:nvSpPr>
            <p:cNvPr id="187" name="tx187"/>
            <p:cNvSpPr/>
            <p:nvPr/>
          </p:nvSpPr>
          <p:spPr>
            <a:xfrm>
              <a:off x="3826398"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134.7</a:t>
              </a:r>
            </a:p>
          </p:txBody>
        </p:sp>
        <p:sp>
          <p:nvSpPr>
            <p:cNvPr id="188" name="tx188"/>
            <p:cNvSpPr/>
            <p:nvPr/>
          </p:nvSpPr>
          <p:spPr>
            <a:xfrm>
              <a:off x="710748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29.6</a:t>
              </a:r>
            </a:p>
          </p:txBody>
        </p:sp>
        <p:sp>
          <p:nvSpPr>
            <p:cNvPr id="189" name="tx189"/>
            <p:cNvSpPr/>
            <p:nvPr/>
          </p:nvSpPr>
          <p:spPr>
            <a:xfrm>
              <a:off x="3856290"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136.2</a:t>
              </a:r>
            </a:p>
          </p:txBody>
        </p:sp>
        <p:sp>
          <p:nvSpPr>
            <p:cNvPr id="190" name="tx190"/>
            <p:cNvSpPr/>
            <p:nvPr/>
          </p:nvSpPr>
          <p:spPr>
            <a:xfrm>
              <a:off x="717380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29.9</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319820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513898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711860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9" name="tx199"/>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(82%) was higher than in 2019 (68%).
The number of children vaccinated with MCV1 increased 28%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1951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5328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78704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92081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86399"/>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201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35393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951766"/>
              <a:ext cx="416196" cy="866"/>
            </a:xfrm>
            <a:prstGeom prst="rect">
              <a:avLst/>
            </a:prstGeom>
            <a:solidFill>
              <a:srgbClr val="1CABE2">
                <a:alpha val="100000"/>
              </a:srgbClr>
            </a:solidFill>
          </p:spPr>
          <p:txBody>
            <a:bodyPr/>
            <a:lstStyle/>
            <a:p/>
          </p:txBody>
        </p:sp>
        <p:sp>
          <p:nvSpPr>
            <p:cNvPr id="27" name="rc27"/>
            <p:cNvSpPr/>
            <p:nvPr/>
          </p:nvSpPr>
          <p:spPr>
            <a:xfrm>
              <a:off x="1490981" y="4952633"/>
              <a:ext cx="416196" cy="0"/>
            </a:xfrm>
            <a:prstGeom prst="rect">
              <a:avLst/>
            </a:prstGeom>
            <a:solidFill>
              <a:srgbClr val="1CABE2">
                <a:alpha val="100000"/>
              </a:srgbClr>
            </a:solidFill>
          </p:spPr>
          <p:txBody>
            <a:bodyPr/>
            <a:lstStyle/>
            <a:p/>
          </p:txBody>
        </p:sp>
        <p:sp>
          <p:nvSpPr>
            <p:cNvPr id="28" name="rc28"/>
            <p:cNvSpPr/>
            <p:nvPr/>
          </p:nvSpPr>
          <p:spPr>
            <a:xfrm>
              <a:off x="1953422" y="4952633"/>
              <a:ext cx="416196" cy="0"/>
            </a:xfrm>
            <a:prstGeom prst="rect">
              <a:avLst/>
            </a:prstGeom>
            <a:solidFill>
              <a:srgbClr val="1CABE2">
                <a:alpha val="100000"/>
              </a:srgbClr>
            </a:solidFill>
          </p:spPr>
          <p:txBody>
            <a:bodyPr/>
            <a:lstStyle/>
            <a:p/>
          </p:txBody>
        </p:sp>
        <p:sp>
          <p:nvSpPr>
            <p:cNvPr id="29" name="rc29"/>
            <p:cNvSpPr/>
            <p:nvPr/>
          </p:nvSpPr>
          <p:spPr>
            <a:xfrm>
              <a:off x="2415863" y="4877097"/>
              <a:ext cx="416196" cy="75535"/>
            </a:xfrm>
            <a:prstGeom prst="rect">
              <a:avLst/>
            </a:prstGeom>
            <a:solidFill>
              <a:srgbClr val="1CABE2">
                <a:alpha val="100000"/>
              </a:srgbClr>
            </a:solidFill>
          </p:spPr>
          <p:txBody>
            <a:bodyPr/>
            <a:lstStyle/>
            <a:p/>
          </p:txBody>
        </p:sp>
        <p:sp>
          <p:nvSpPr>
            <p:cNvPr id="30" name="rc30"/>
            <p:cNvSpPr/>
            <p:nvPr/>
          </p:nvSpPr>
          <p:spPr>
            <a:xfrm>
              <a:off x="2878304" y="4883334"/>
              <a:ext cx="416196" cy="69298"/>
            </a:xfrm>
            <a:prstGeom prst="rect">
              <a:avLst/>
            </a:prstGeom>
            <a:solidFill>
              <a:srgbClr val="1CABE2">
                <a:alpha val="100000"/>
              </a:srgbClr>
            </a:solidFill>
          </p:spPr>
          <p:txBody>
            <a:bodyPr/>
            <a:lstStyle/>
            <a:p/>
          </p:txBody>
        </p:sp>
        <p:sp>
          <p:nvSpPr>
            <p:cNvPr id="31" name="rc31"/>
            <p:cNvSpPr/>
            <p:nvPr/>
          </p:nvSpPr>
          <p:spPr>
            <a:xfrm>
              <a:off x="3340745" y="4884720"/>
              <a:ext cx="416196" cy="67912"/>
            </a:xfrm>
            <a:prstGeom prst="rect">
              <a:avLst/>
            </a:prstGeom>
            <a:solidFill>
              <a:srgbClr val="1CABE2">
                <a:alpha val="100000"/>
              </a:srgbClr>
            </a:solidFill>
          </p:spPr>
          <p:txBody>
            <a:bodyPr/>
            <a:lstStyle/>
            <a:p/>
          </p:txBody>
        </p:sp>
        <p:sp>
          <p:nvSpPr>
            <p:cNvPr id="32" name="rc32"/>
            <p:cNvSpPr/>
            <p:nvPr/>
          </p:nvSpPr>
          <p:spPr>
            <a:xfrm>
              <a:off x="3803185" y="4623117"/>
              <a:ext cx="416196" cy="329515"/>
            </a:xfrm>
            <a:prstGeom prst="rect">
              <a:avLst/>
            </a:prstGeom>
            <a:solidFill>
              <a:srgbClr val="1CABE2">
                <a:alpha val="100000"/>
              </a:srgbClr>
            </a:solidFill>
          </p:spPr>
          <p:txBody>
            <a:bodyPr/>
            <a:lstStyle/>
            <a:p/>
          </p:txBody>
        </p:sp>
        <p:sp>
          <p:nvSpPr>
            <p:cNvPr id="33" name="rc33"/>
            <p:cNvSpPr/>
            <p:nvPr/>
          </p:nvSpPr>
          <p:spPr>
            <a:xfrm>
              <a:off x="4265626" y="4771763"/>
              <a:ext cx="416196" cy="180869"/>
            </a:xfrm>
            <a:prstGeom prst="rect">
              <a:avLst/>
            </a:prstGeom>
            <a:solidFill>
              <a:srgbClr val="1CABE2">
                <a:alpha val="100000"/>
              </a:srgbClr>
            </a:solidFill>
          </p:spPr>
          <p:txBody>
            <a:bodyPr/>
            <a:lstStyle/>
            <a:p/>
          </p:txBody>
        </p:sp>
        <p:sp>
          <p:nvSpPr>
            <p:cNvPr id="34" name="rc34"/>
            <p:cNvSpPr/>
            <p:nvPr/>
          </p:nvSpPr>
          <p:spPr>
            <a:xfrm>
              <a:off x="4728067" y="4807798"/>
              <a:ext cx="416196" cy="144834"/>
            </a:xfrm>
            <a:prstGeom prst="rect">
              <a:avLst/>
            </a:prstGeom>
            <a:solidFill>
              <a:srgbClr val="1CABE2">
                <a:alpha val="100000"/>
              </a:srgbClr>
            </a:solidFill>
          </p:spPr>
          <p:txBody>
            <a:bodyPr/>
            <a:lstStyle/>
            <a:p/>
          </p:txBody>
        </p:sp>
        <p:sp>
          <p:nvSpPr>
            <p:cNvPr id="35" name="rc35"/>
            <p:cNvSpPr/>
            <p:nvPr/>
          </p:nvSpPr>
          <p:spPr>
            <a:xfrm>
              <a:off x="5190508" y="4873632"/>
              <a:ext cx="416196" cy="79000"/>
            </a:xfrm>
            <a:prstGeom prst="rect">
              <a:avLst/>
            </a:prstGeom>
            <a:solidFill>
              <a:srgbClr val="1CABE2">
                <a:alpha val="100000"/>
              </a:srgbClr>
            </a:solidFill>
          </p:spPr>
          <p:txBody>
            <a:bodyPr/>
            <a:lstStyle/>
            <a:p/>
          </p:txBody>
        </p:sp>
        <p:sp>
          <p:nvSpPr>
            <p:cNvPr id="36" name="rc36"/>
            <p:cNvSpPr/>
            <p:nvPr/>
          </p:nvSpPr>
          <p:spPr>
            <a:xfrm>
              <a:off x="5652949" y="4016754"/>
              <a:ext cx="416196" cy="935878"/>
            </a:xfrm>
            <a:prstGeom prst="rect">
              <a:avLst/>
            </a:prstGeom>
            <a:solidFill>
              <a:srgbClr val="1CABE2">
                <a:alpha val="100000"/>
              </a:srgbClr>
            </a:solidFill>
          </p:spPr>
          <p:txBody>
            <a:bodyPr/>
            <a:lstStyle/>
            <a:p/>
          </p:txBody>
        </p:sp>
        <p:sp>
          <p:nvSpPr>
            <p:cNvPr id="37" name="rc37"/>
            <p:cNvSpPr/>
            <p:nvPr/>
          </p:nvSpPr>
          <p:spPr>
            <a:xfrm>
              <a:off x="6115389" y="4196411"/>
              <a:ext cx="416196" cy="756222"/>
            </a:xfrm>
            <a:prstGeom prst="rect">
              <a:avLst/>
            </a:prstGeom>
            <a:solidFill>
              <a:srgbClr val="1CABE2">
                <a:alpha val="100000"/>
              </a:srgbClr>
            </a:solidFill>
          </p:spPr>
          <p:txBody>
            <a:bodyPr/>
            <a:lstStyle/>
            <a:p/>
          </p:txBody>
        </p:sp>
        <p:sp>
          <p:nvSpPr>
            <p:cNvPr id="38" name="rc38"/>
            <p:cNvSpPr/>
            <p:nvPr/>
          </p:nvSpPr>
          <p:spPr>
            <a:xfrm>
              <a:off x="6577830" y="4563694"/>
              <a:ext cx="416196" cy="388938"/>
            </a:xfrm>
            <a:prstGeom prst="rect">
              <a:avLst/>
            </a:prstGeom>
            <a:solidFill>
              <a:srgbClr val="1CABE2">
                <a:alpha val="100000"/>
              </a:srgbClr>
            </a:solidFill>
          </p:spPr>
          <p:txBody>
            <a:bodyPr/>
            <a:lstStyle/>
            <a:p/>
          </p:txBody>
        </p:sp>
        <p:sp>
          <p:nvSpPr>
            <p:cNvPr id="39" name="rc39"/>
            <p:cNvSpPr/>
            <p:nvPr/>
          </p:nvSpPr>
          <p:spPr>
            <a:xfrm>
              <a:off x="7040271" y="4936174"/>
              <a:ext cx="416196" cy="16458"/>
            </a:xfrm>
            <a:prstGeom prst="rect">
              <a:avLst/>
            </a:prstGeom>
            <a:solidFill>
              <a:srgbClr val="1CABE2">
                <a:alpha val="100000"/>
              </a:srgbClr>
            </a:solidFill>
          </p:spPr>
          <p:txBody>
            <a:bodyPr/>
            <a:lstStyle/>
            <a:p/>
          </p:txBody>
        </p:sp>
        <p:sp>
          <p:nvSpPr>
            <p:cNvPr id="40" name="pl40"/>
            <p:cNvSpPr/>
            <p:nvPr/>
          </p:nvSpPr>
          <p:spPr>
            <a:xfrm>
              <a:off x="1236639" y="2394564"/>
              <a:ext cx="6011730" cy="748703"/>
            </a:xfrm>
            <a:custGeom>
              <a:avLst/>
              <a:pathLst>
                <a:path w="6011730" h="748703">
                  <a:moveTo>
                    <a:pt x="0" y="62391"/>
                  </a:moveTo>
                  <a:lnTo>
                    <a:pt x="462440" y="249567"/>
                  </a:lnTo>
                  <a:lnTo>
                    <a:pt x="924881" y="748703"/>
                  </a:lnTo>
                  <a:lnTo>
                    <a:pt x="1387322" y="561527"/>
                  </a:lnTo>
                  <a:lnTo>
                    <a:pt x="1849763" y="374351"/>
                  </a:lnTo>
                  <a:lnTo>
                    <a:pt x="2312204" y="218371"/>
                  </a:lnTo>
                  <a:lnTo>
                    <a:pt x="2774644" y="249567"/>
                  </a:lnTo>
                  <a:lnTo>
                    <a:pt x="3237085" y="436743"/>
                  </a:lnTo>
                  <a:lnTo>
                    <a:pt x="3699526" y="655115"/>
                  </a:lnTo>
                  <a:lnTo>
                    <a:pt x="4161967" y="748703"/>
                  </a:lnTo>
                  <a:lnTo>
                    <a:pt x="4624408" y="93587"/>
                  </a:lnTo>
                  <a:lnTo>
                    <a:pt x="5086848" y="0"/>
                  </a:lnTo>
                  <a:lnTo>
                    <a:pt x="5549289" y="0"/>
                  </a:lnTo>
                  <a:lnTo>
                    <a:pt x="6011730" y="0"/>
                  </a:lnTo>
                </a:path>
              </a:pathLst>
            </a:custGeom>
            <a:ln w="27101" cap="flat">
              <a:solidFill>
                <a:srgbClr val="00833D">
                  <a:alpha val="100000"/>
                </a:srgbClr>
              </a:solidFill>
              <a:prstDash val="solid"/>
              <a:round/>
            </a:ln>
          </p:spPr>
          <p:txBody>
            <a:bodyPr/>
            <a:lstStyle/>
            <a:p/>
          </p:txBody>
        </p:sp>
        <p:sp>
          <p:nvSpPr>
            <p:cNvPr id="41" name="pl41"/>
            <p:cNvSpPr/>
            <p:nvPr/>
          </p:nvSpPr>
          <p:spPr>
            <a:xfrm>
              <a:off x="4473725" y="3080875"/>
              <a:ext cx="2774644" cy="1466210"/>
            </a:xfrm>
            <a:custGeom>
              <a:avLst/>
              <a:pathLst>
                <a:path w="2774644" h="1466210">
                  <a:moveTo>
                    <a:pt x="0" y="1466210"/>
                  </a:moveTo>
                  <a:lnTo>
                    <a:pt x="462440" y="935878"/>
                  </a:lnTo>
                  <a:lnTo>
                    <a:pt x="924881" y="779899"/>
                  </a:lnTo>
                  <a:lnTo>
                    <a:pt x="1387322" y="31195"/>
                  </a:lnTo>
                  <a:lnTo>
                    <a:pt x="1849763" y="0"/>
                  </a:lnTo>
                  <a:lnTo>
                    <a:pt x="2312204" y="0"/>
                  </a:lnTo>
                  <a:lnTo>
                    <a:pt x="2774644" y="0"/>
                  </a:lnTo>
                </a:path>
              </a:pathLst>
            </a:custGeom>
            <a:ln w="27101" cap="flat">
              <a:solidFill>
                <a:srgbClr val="002759">
                  <a:alpha val="100000"/>
                </a:srgbClr>
              </a:solidFill>
              <a:prstDash val="solid"/>
              <a:round/>
            </a:ln>
          </p:spPr>
          <p:txBody>
            <a:bodyPr/>
            <a:lstStyle/>
            <a:p/>
          </p:txBody>
        </p:sp>
        <p:sp>
          <p:nvSpPr>
            <p:cNvPr id="42" name="pt42"/>
            <p:cNvSpPr/>
            <p:nvPr/>
          </p:nvSpPr>
          <p:spPr>
            <a:xfrm>
              <a:off x="1205038"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3111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29244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3111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442123" y="45154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904564" y="39851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367005" y="38291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29446" y="30804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291887"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754327"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216768"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203480" y="482343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4" name="tx64"/>
            <p:cNvSpPr/>
            <p:nvPr/>
          </p:nvSpPr>
          <p:spPr>
            <a:xfrm>
              <a:off x="166592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212836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524483" y="474719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436</a:t>
              </a:r>
            </a:p>
          </p:txBody>
        </p:sp>
        <p:sp>
          <p:nvSpPr>
            <p:cNvPr id="67" name="tx67"/>
            <p:cNvSpPr/>
            <p:nvPr/>
          </p:nvSpPr>
          <p:spPr>
            <a:xfrm>
              <a:off x="2986924" y="475349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400</a:t>
              </a:r>
            </a:p>
          </p:txBody>
        </p:sp>
        <p:sp>
          <p:nvSpPr>
            <p:cNvPr id="68" name="tx68"/>
            <p:cNvSpPr/>
            <p:nvPr/>
          </p:nvSpPr>
          <p:spPr>
            <a:xfrm>
              <a:off x="3449365" y="475481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69" name="tx69"/>
            <p:cNvSpPr/>
            <p:nvPr/>
          </p:nvSpPr>
          <p:spPr>
            <a:xfrm>
              <a:off x="3862081" y="447784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1,902</a:t>
              </a:r>
            </a:p>
          </p:txBody>
        </p:sp>
        <p:sp>
          <p:nvSpPr>
            <p:cNvPr id="70" name="tx70"/>
            <p:cNvSpPr/>
            <p:nvPr/>
          </p:nvSpPr>
          <p:spPr>
            <a:xfrm>
              <a:off x="4324522" y="46264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1,044</a:t>
              </a:r>
            </a:p>
          </p:txBody>
        </p:sp>
        <p:sp>
          <p:nvSpPr>
            <p:cNvPr id="71" name="tx71"/>
            <p:cNvSpPr/>
            <p:nvPr/>
          </p:nvSpPr>
          <p:spPr>
            <a:xfrm>
              <a:off x="4836687" y="467789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836</a:t>
              </a:r>
            </a:p>
          </p:txBody>
        </p:sp>
        <p:sp>
          <p:nvSpPr>
            <p:cNvPr id="72" name="tx72"/>
            <p:cNvSpPr/>
            <p:nvPr/>
          </p:nvSpPr>
          <p:spPr>
            <a:xfrm>
              <a:off x="5299128" y="474379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456</a:t>
              </a:r>
            </a:p>
          </p:txBody>
        </p:sp>
        <p:sp>
          <p:nvSpPr>
            <p:cNvPr id="73" name="tx73"/>
            <p:cNvSpPr/>
            <p:nvPr/>
          </p:nvSpPr>
          <p:spPr>
            <a:xfrm>
              <a:off x="5711845"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5,402</a:t>
              </a:r>
            </a:p>
          </p:txBody>
        </p:sp>
        <p:sp>
          <p:nvSpPr>
            <p:cNvPr id="74" name="tx74"/>
            <p:cNvSpPr/>
            <p:nvPr/>
          </p:nvSpPr>
          <p:spPr>
            <a:xfrm>
              <a:off x="6174285" y="405113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4,365</a:t>
              </a:r>
            </a:p>
          </p:txBody>
        </p:sp>
        <p:sp>
          <p:nvSpPr>
            <p:cNvPr id="75" name="tx75"/>
            <p:cNvSpPr/>
            <p:nvPr/>
          </p:nvSpPr>
          <p:spPr>
            <a:xfrm>
              <a:off x="6636726" y="441842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2,245</a:t>
              </a:r>
            </a:p>
          </p:txBody>
        </p:sp>
        <p:sp>
          <p:nvSpPr>
            <p:cNvPr id="76" name="tx76"/>
            <p:cNvSpPr/>
            <p:nvPr/>
          </p:nvSpPr>
          <p:spPr>
            <a:xfrm>
              <a:off x="7182051" y="480633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95</a:t>
              </a:r>
            </a:p>
          </p:txBody>
        </p:sp>
        <p:sp>
          <p:nvSpPr>
            <p:cNvPr id="77" name="pl77"/>
            <p:cNvSpPr/>
            <p:nvPr/>
          </p:nvSpPr>
          <p:spPr>
            <a:xfrm>
              <a:off x="7267560" y="2394574"/>
              <a:ext cx="594743" cy="335"/>
            </a:xfrm>
            <a:custGeom>
              <a:avLst/>
              <a:pathLst>
                <a:path w="594743" h="335">
                  <a:moveTo>
                    <a:pt x="594743" y="335"/>
                  </a:moveTo>
                  <a:lnTo>
                    <a:pt x="0" y="0"/>
                  </a:lnTo>
                </a:path>
              </a:pathLst>
            </a:custGeom>
          </p:spPr>
          <p:txBody>
            <a:bodyPr/>
            <a:lstStyle/>
            <a:p/>
          </p:txBody>
        </p:sp>
        <p:sp>
          <p:nvSpPr>
            <p:cNvPr id="78" name="pl78"/>
            <p:cNvSpPr/>
            <p:nvPr/>
          </p:nvSpPr>
          <p:spPr>
            <a:xfrm>
              <a:off x="7267560" y="3080890"/>
              <a:ext cx="594743" cy="482"/>
            </a:xfrm>
            <a:custGeom>
              <a:avLst/>
              <a:pathLst>
                <a:path w="594743" h="482">
                  <a:moveTo>
                    <a:pt x="594743" y="482"/>
                  </a:moveTo>
                  <a:lnTo>
                    <a:pt x="0" y="0"/>
                  </a:lnTo>
                </a:path>
              </a:pathLst>
            </a:custGeom>
          </p:spPr>
          <p:txBody>
            <a:bodyPr/>
            <a:lstStyle/>
            <a:p/>
          </p:txBody>
        </p:sp>
        <p:sp>
          <p:nvSpPr>
            <p:cNvPr id="79" name="pg79"/>
            <p:cNvSpPr/>
            <p:nvPr/>
          </p:nvSpPr>
          <p:spPr>
            <a:xfrm>
              <a:off x="7793724" y="23065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23476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82%</a:t>
              </a:r>
            </a:p>
          </p:txBody>
        </p:sp>
        <p:sp>
          <p:nvSpPr>
            <p:cNvPr id="81" name="pg81"/>
            <p:cNvSpPr/>
            <p:nvPr/>
          </p:nvSpPr>
          <p:spPr>
            <a:xfrm>
              <a:off x="7793724" y="299297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303409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60%</a:t>
              </a:r>
            </a:p>
          </p:txBody>
        </p:sp>
        <p:sp>
          <p:nvSpPr>
            <p:cNvPr id="83" name="rc83"/>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402258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6" name="tx86"/>
            <p:cNvSpPr/>
            <p:nvPr/>
          </p:nvSpPr>
          <p:spPr>
            <a:xfrm>
              <a:off x="508103" y="315635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7" name="tx87"/>
            <p:cNvSpPr/>
            <p:nvPr/>
          </p:nvSpPr>
          <p:spPr>
            <a:xfrm>
              <a:off x="508103" y="229012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8" name="tx88"/>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30620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5693522"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71061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3" name="tx113"/>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pl115"/>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6" name="pt116"/>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7" name="pl117"/>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8" name="pt118"/>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9" name="tx119"/>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0" name="tx120"/>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1" name="rc121"/>
            <p:cNvSpPr/>
            <p:nvPr/>
          </p:nvSpPr>
          <p:spPr>
            <a:xfrm>
              <a:off x="5664595" y="5900002"/>
              <a:ext cx="201456" cy="201456"/>
            </a:xfrm>
            <a:prstGeom prst="rect">
              <a:avLst/>
            </a:prstGeom>
            <a:solidFill>
              <a:srgbClr val="1CABE2">
                <a:alpha val="100000"/>
              </a:srgbClr>
            </a:solidFill>
          </p:spPr>
          <p:txBody>
            <a:bodyPr/>
            <a:lstStyle/>
            <a:p/>
          </p:txBody>
        </p:sp>
        <p:sp>
          <p:nvSpPr>
            <p:cNvPr id="122" name="tx122"/>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3" name="tx123"/>
            <p:cNvSpPr/>
            <p:nvPr/>
          </p:nvSpPr>
          <p:spPr>
            <a:xfrm>
              <a:off x="2112016" y="1334104"/>
              <a:ext cx="53708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Liberia, 2012-2025</a:t>
              </a:r>
            </a:p>
          </p:txBody>
        </p:sp>
        <p:sp>
          <p:nvSpPr>
            <p:cNvPr id="124" name="tx12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6" name="tx12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7" name="tx12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95 confirmed measles cases in Liberia. In the same year, MCV1 coverage was 82% and MCV2 coverage was 60%.
The number of cases in 2025 was 96% lower than in 2024 (n=2,245).
The highest number of measles cases was reported in 2022 (n=5,402). In this year, MCV1 coverage was 79%.
Liberia reported measles vaccine stockouts in 2019 and 2022.
There were measles-containing vaccine supplementary immunization activities/campaigns in 2024.</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Liberia saw a decrease in measles cases compared with 2024, while MCV1 coverage was 82% and MCV2 coverage was 60%.</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8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5102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9196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3290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7384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21478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8055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42149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6243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30337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24431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325056"/>
              <a:ext cx="3520101" cy="2539580"/>
            </a:xfrm>
            <a:custGeom>
              <a:avLst/>
              <a:pathLst>
                <a:path w="3520101" h="2539580">
                  <a:moveTo>
                    <a:pt x="0" y="708720"/>
                  </a:moveTo>
                  <a:lnTo>
                    <a:pt x="140804" y="590600"/>
                  </a:lnTo>
                  <a:lnTo>
                    <a:pt x="281608" y="295300"/>
                  </a:lnTo>
                  <a:lnTo>
                    <a:pt x="422412" y="177180"/>
                  </a:lnTo>
                  <a:lnTo>
                    <a:pt x="563216" y="0"/>
                  </a:lnTo>
                  <a:lnTo>
                    <a:pt x="704020" y="1889920"/>
                  </a:lnTo>
                  <a:lnTo>
                    <a:pt x="844824" y="1889920"/>
                  </a:lnTo>
                  <a:lnTo>
                    <a:pt x="985628" y="1948980"/>
                  </a:lnTo>
                  <a:lnTo>
                    <a:pt x="1126432" y="2362400"/>
                  </a:lnTo>
                  <a:lnTo>
                    <a:pt x="1267236" y="2480520"/>
                  </a:lnTo>
                  <a:lnTo>
                    <a:pt x="1408040" y="2303340"/>
                  </a:lnTo>
                  <a:lnTo>
                    <a:pt x="1548844" y="2480520"/>
                  </a:lnTo>
                  <a:lnTo>
                    <a:pt x="1689648" y="2362400"/>
                  </a:lnTo>
                  <a:lnTo>
                    <a:pt x="1830452" y="2362400"/>
                  </a:lnTo>
                  <a:lnTo>
                    <a:pt x="1971256" y="2185220"/>
                  </a:lnTo>
                  <a:lnTo>
                    <a:pt x="2112061" y="2126160"/>
                  </a:lnTo>
                  <a:lnTo>
                    <a:pt x="2252865" y="2362400"/>
                  </a:lnTo>
                  <a:lnTo>
                    <a:pt x="2393669" y="2480520"/>
                  </a:lnTo>
                  <a:lnTo>
                    <a:pt x="2534473" y="2421460"/>
                  </a:lnTo>
                  <a:lnTo>
                    <a:pt x="2675277" y="2067100"/>
                  </a:lnTo>
                  <a:lnTo>
                    <a:pt x="2816081" y="1889920"/>
                  </a:lnTo>
                  <a:lnTo>
                    <a:pt x="2956885" y="2067100"/>
                  </a:lnTo>
                  <a:lnTo>
                    <a:pt x="3097689" y="2185220"/>
                  </a:lnTo>
                  <a:lnTo>
                    <a:pt x="3238493" y="2539580"/>
                  </a:lnTo>
                  <a:lnTo>
                    <a:pt x="3379297" y="2539580"/>
                  </a:lnTo>
                  <a:lnTo>
                    <a:pt x="3520101" y="2539580"/>
                  </a:lnTo>
                </a:path>
              </a:pathLst>
            </a:custGeom>
            <a:ln w="27101" cap="flat">
              <a:solidFill>
                <a:srgbClr val="0058AB">
                  <a:alpha val="80000"/>
                </a:srgbClr>
              </a:solidFill>
              <a:prstDash val="solid"/>
              <a:round/>
            </a:ln>
          </p:spPr>
          <p:txBody>
            <a:bodyPr/>
            <a:lstStyle/>
            <a:p/>
          </p:txBody>
        </p:sp>
        <p:sp>
          <p:nvSpPr>
            <p:cNvPr id="24" name="pl24"/>
            <p:cNvSpPr/>
            <p:nvPr/>
          </p:nvSpPr>
          <p:spPr>
            <a:xfrm>
              <a:off x="943464" y="4628396"/>
              <a:ext cx="3520101" cy="531540"/>
            </a:xfrm>
            <a:custGeom>
              <a:avLst/>
              <a:pathLst>
                <a:path w="3520101" h="531540">
                  <a:moveTo>
                    <a:pt x="0" y="0"/>
                  </a:moveTo>
                  <a:lnTo>
                    <a:pt x="140804" y="59060"/>
                  </a:lnTo>
                  <a:lnTo>
                    <a:pt x="281608" y="0"/>
                  </a:lnTo>
                  <a:lnTo>
                    <a:pt x="422412" y="118120"/>
                  </a:lnTo>
                  <a:lnTo>
                    <a:pt x="563216" y="177180"/>
                  </a:lnTo>
                  <a:lnTo>
                    <a:pt x="704020" y="118120"/>
                  </a:lnTo>
                  <a:lnTo>
                    <a:pt x="844824" y="177180"/>
                  </a:lnTo>
                  <a:lnTo>
                    <a:pt x="985628" y="177180"/>
                  </a:lnTo>
                  <a:lnTo>
                    <a:pt x="1126432" y="295300"/>
                  </a:lnTo>
                  <a:lnTo>
                    <a:pt x="1267236" y="354360"/>
                  </a:lnTo>
                  <a:lnTo>
                    <a:pt x="1408040" y="413420"/>
                  </a:lnTo>
                  <a:lnTo>
                    <a:pt x="1548844" y="413420"/>
                  </a:lnTo>
                  <a:lnTo>
                    <a:pt x="1689648" y="413420"/>
                  </a:lnTo>
                  <a:lnTo>
                    <a:pt x="1830452" y="413420"/>
                  </a:lnTo>
                  <a:lnTo>
                    <a:pt x="1971256" y="472480"/>
                  </a:lnTo>
                  <a:lnTo>
                    <a:pt x="2112061" y="472480"/>
                  </a:lnTo>
                  <a:lnTo>
                    <a:pt x="2252865" y="472480"/>
                  </a:lnTo>
                  <a:lnTo>
                    <a:pt x="2393669" y="472480"/>
                  </a:lnTo>
                  <a:lnTo>
                    <a:pt x="2534473" y="531540"/>
                  </a:lnTo>
                  <a:lnTo>
                    <a:pt x="2675277" y="531540"/>
                  </a:lnTo>
                  <a:lnTo>
                    <a:pt x="2816081" y="472480"/>
                  </a:lnTo>
                  <a:lnTo>
                    <a:pt x="2956885" y="413420"/>
                  </a:lnTo>
                  <a:lnTo>
                    <a:pt x="3097689" y="413420"/>
                  </a:lnTo>
                  <a:lnTo>
                    <a:pt x="3238493" y="413420"/>
                  </a:lnTo>
                  <a:lnTo>
                    <a:pt x="3379297" y="472480"/>
                  </a:lnTo>
                  <a:lnTo>
                    <a:pt x="3520101" y="472480"/>
                  </a:lnTo>
                </a:path>
              </a:pathLst>
            </a:custGeom>
            <a:ln w="27101" cap="flat">
              <a:solidFill>
                <a:srgbClr val="1CABE2">
                  <a:alpha val="80000"/>
                </a:srgbClr>
              </a:solidFill>
              <a:prstDash val="solid"/>
              <a:round/>
            </a:ln>
          </p:spPr>
          <p:txBody>
            <a:bodyPr/>
            <a:lstStyle/>
            <a:p/>
          </p:txBody>
        </p:sp>
        <p:sp>
          <p:nvSpPr>
            <p:cNvPr id="25" name="pl25"/>
            <p:cNvSpPr/>
            <p:nvPr/>
          </p:nvSpPr>
          <p:spPr>
            <a:xfrm>
              <a:off x="943464" y="3683436"/>
              <a:ext cx="3520101" cy="1122140"/>
            </a:xfrm>
            <a:custGeom>
              <a:avLst/>
              <a:pathLst>
                <a:path w="3520101" h="1122140">
                  <a:moveTo>
                    <a:pt x="0" y="59060"/>
                  </a:moveTo>
                  <a:lnTo>
                    <a:pt x="140804" y="0"/>
                  </a:lnTo>
                  <a:lnTo>
                    <a:pt x="281608" y="177180"/>
                  </a:lnTo>
                  <a:lnTo>
                    <a:pt x="422412" y="354360"/>
                  </a:lnTo>
                  <a:lnTo>
                    <a:pt x="563216" y="531540"/>
                  </a:lnTo>
                  <a:lnTo>
                    <a:pt x="704020" y="767780"/>
                  </a:lnTo>
                  <a:lnTo>
                    <a:pt x="844824" y="826840"/>
                  </a:lnTo>
                  <a:lnTo>
                    <a:pt x="985628" y="885900"/>
                  </a:lnTo>
                  <a:lnTo>
                    <a:pt x="1126432" y="944960"/>
                  </a:lnTo>
                  <a:lnTo>
                    <a:pt x="1267236" y="1004020"/>
                  </a:lnTo>
                  <a:lnTo>
                    <a:pt x="1408040" y="1122140"/>
                  </a:lnTo>
                  <a:lnTo>
                    <a:pt x="1548844" y="1004020"/>
                  </a:lnTo>
                  <a:lnTo>
                    <a:pt x="1689648" y="1004020"/>
                  </a:lnTo>
                  <a:lnTo>
                    <a:pt x="1830452" y="1063080"/>
                  </a:lnTo>
                  <a:lnTo>
                    <a:pt x="1971256" y="1063080"/>
                  </a:lnTo>
                  <a:lnTo>
                    <a:pt x="2112061" y="944960"/>
                  </a:lnTo>
                  <a:lnTo>
                    <a:pt x="2252865" y="1004020"/>
                  </a:lnTo>
                  <a:lnTo>
                    <a:pt x="2393669" y="1004020"/>
                  </a:lnTo>
                  <a:lnTo>
                    <a:pt x="2534473" y="1063080"/>
                  </a:lnTo>
                  <a:lnTo>
                    <a:pt x="2675277" y="1122140"/>
                  </a:lnTo>
                  <a:lnTo>
                    <a:pt x="2816081" y="1004020"/>
                  </a:lnTo>
                  <a:lnTo>
                    <a:pt x="2956885" y="944960"/>
                  </a:lnTo>
                  <a:lnTo>
                    <a:pt x="3097689" y="944960"/>
                  </a:lnTo>
                  <a:lnTo>
                    <a:pt x="3238493" y="944960"/>
                  </a:lnTo>
                  <a:lnTo>
                    <a:pt x="3379297" y="1004020"/>
                  </a:lnTo>
                  <a:lnTo>
                    <a:pt x="3520101" y="1004020"/>
                  </a:lnTo>
                </a:path>
              </a:pathLst>
            </a:custGeom>
            <a:ln w="27101" cap="flat">
              <a:solidFill>
                <a:srgbClr val="00833D">
                  <a:alpha val="80000"/>
                </a:srgbClr>
              </a:solidFill>
              <a:prstDash val="solid"/>
              <a:round/>
            </a:ln>
          </p:spPr>
          <p:txBody>
            <a:bodyPr/>
            <a:lstStyle/>
            <a:p/>
          </p:txBody>
        </p:sp>
        <p:sp>
          <p:nvSpPr>
            <p:cNvPr id="26" name="pl26"/>
            <p:cNvSpPr/>
            <p:nvPr/>
          </p:nvSpPr>
          <p:spPr>
            <a:xfrm>
              <a:off x="943464" y="2325056"/>
              <a:ext cx="3520101" cy="2539580"/>
            </a:xfrm>
            <a:custGeom>
              <a:avLst/>
              <a:pathLst>
                <a:path w="3520101" h="2539580">
                  <a:moveTo>
                    <a:pt x="0" y="708720"/>
                  </a:moveTo>
                  <a:lnTo>
                    <a:pt x="140804" y="590600"/>
                  </a:lnTo>
                  <a:lnTo>
                    <a:pt x="281608" y="295300"/>
                  </a:lnTo>
                  <a:lnTo>
                    <a:pt x="422412" y="177180"/>
                  </a:lnTo>
                  <a:lnTo>
                    <a:pt x="563216" y="0"/>
                  </a:lnTo>
                  <a:lnTo>
                    <a:pt x="704020" y="1889920"/>
                  </a:lnTo>
                  <a:lnTo>
                    <a:pt x="844824" y="1889920"/>
                  </a:lnTo>
                  <a:lnTo>
                    <a:pt x="985628" y="1948980"/>
                  </a:lnTo>
                  <a:lnTo>
                    <a:pt x="1126432" y="2362400"/>
                  </a:lnTo>
                  <a:lnTo>
                    <a:pt x="1267236" y="2480520"/>
                  </a:lnTo>
                  <a:lnTo>
                    <a:pt x="1408040" y="2303340"/>
                  </a:lnTo>
                  <a:lnTo>
                    <a:pt x="1548844" y="2480520"/>
                  </a:lnTo>
                  <a:lnTo>
                    <a:pt x="1689648" y="2362400"/>
                  </a:lnTo>
                  <a:lnTo>
                    <a:pt x="1830452" y="2362400"/>
                  </a:lnTo>
                  <a:lnTo>
                    <a:pt x="1971256" y="2185220"/>
                  </a:lnTo>
                  <a:lnTo>
                    <a:pt x="2112061" y="2126160"/>
                  </a:lnTo>
                  <a:lnTo>
                    <a:pt x="2252865" y="2362400"/>
                  </a:lnTo>
                  <a:lnTo>
                    <a:pt x="2393669" y="2480520"/>
                  </a:lnTo>
                  <a:lnTo>
                    <a:pt x="2534473" y="2421460"/>
                  </a:lnTo>
                  <a:lnTo>
                    <a:pt x="2675277" y="2067100"/>
                  </a:lnTo>
                  <a:lnTo>
                    <a:pt x="2816081" y="1889920"/>
                  </a:lnTo>
                  <a:lnTo>
                    <a:pt x="2956885" y="2067100"/>
                  </a:lnTo>
                  <a:lnTo>
                    <a:pt x="3097689" y="2185220"/>
                  </a:lnTo>
                  <a:lnTo>
                    <a:pt x="3238493" y="2539580"/>
                  </a:lnTo>
                  <a:lnTo>
                    <a:pt x="3379297" y="2539580"/>
                  </a:lnTo>
                  <a:lnTo>
                    <a:pt x="3520101" y="2539580"/>
                  </a:lnTo>
                </a:path>
              </a:pathLst>
            </a:custGeom>
            <a:ln w="43362" cap="flat">
              <a:solidFill>
                <a:srgbClr val="000000">
                  <a:alpha val="100000"/>
                </a:srgbClr>
              </a:solidFill>
              <a:prstDash val="solid"/>
              <a:round/>
            </a:ln>
          </p:spPr>
          <p:txBody>
            <a:bodyPr/>
            <a:lstStyle/>
            <a:p/>
          </p:txBody>
        </p:sp>
        <p:sp>
          <p:nvSpPr>
            <p:cNvPr id="27" name="pl27"/>
            <p:cNvSpPr/>
            <p:nvPr/>
          </p:nvSpPr>
          <p:spPr>
            <a:xfrm>
              <a:off x="943464" y="2325056"/>
              <a:ext cx="3520101" cy="2539580"/>
            </a:xfrm>
            <a:custGeom>
              <a:avLst/>
              <a:pathLst>
                <a:path w="3520101" h="2539580">
                  <a:moveTo>
                    <a:pt x="0" y="708720"/>
                  </a:moveTo>
                  <a:lnTo>
                    <a:pt x="140804" y="590600"/>
                  </a:lnTo>
                  <a:lnTo>
                    <a:pt x="281608" y="295300"/>
                  </a:lnTo>
                  <a:lnTo>
                    <a:pt x="422412" y="177180"/>
                  </a:lnTo>
                  <a:lnTo>
                    <a:pt x="563216" y="0"/>
                  </a:lnTo>
                  <a:lnTo>
                    <a:pt x="704020" y="1889920"/>
                  </a:lnTo>
                  <a:lnTo>
                    <a:pt x="844824" y="1889920"/>
                  </a:lnTo>
                  <a:lnTo>
                    <a:pt x="985628" y="1948980"/>
                  </a:lnTo>
                  <a:lnTo>
                    <a:pt x="1126432" y="2362400"/>
                  </a:lnTo>
                  <a:lnTo>
                    <a:pt x="1267236" y="2480520"/>
                  </a:lnTo>
                  <a:lnTo>
                    <a:pt x="1408040" y="2303340"/>
                  </a:lnTo>
                  <a:lnTo>
                    <a:pt x="1548844" y="2480520"/>
                  </a:lnTo>
                  <a:lnTo>
                    <a:pt x="1689648" y="2362400"/>
                  </a:lnTo>
                  <a:lnTo>
                    <a:pt x="1830452" y="2362400"/>
                  </a:lnTo>
                  <a:lnTo>
                    <a:pt x="1971256" y="2185220"/>
                  </a:lnTo>
                  <a:lnTo>
                    <a:pt x="2112061" y="2126160"/>
                  </a:lnTo>
                  <a:lnTo>
                    <a:pt x="2252865" y="2362400"/>
                  </a:lnTo>
                  <a:lnTo>
                    <a:pt x="2393669" y="2480520"/>
                  </a:lnTo>
                  <a:lnTo>
                    <a:pt x="2534473" y="2421460"/>
                  </a:lnTo>
                  <a:lnTo>
                    <a:pt x="2675277" y="2067100"/>
                  </a:lnTo>
                  <a:lnTo>
                    <a:pt x="2816081" y="1889920"/>
                  </a:lnTo>
                  <a:lnTo>
                    <a:pt x="2956885" y="2067100"/>
                  </a:lnTo>
                  <a:lnTo>
                    <a:pt x="3097689" y="2185220"/>
                  </a:lnTo>
                  <a:lnTo>
                    <a:pt x="3238493" y="2539580"/>
                  </a:lnTo>
                  <a:lnTo>
                    <a:pt x="3379297" y="2539580"/>
                  </a:lnTo>
                  <a:lnTo>
                    <a:pt x="3520101" y="2539580"/>
                  </a:lnTo>
                </a:path>
              </a:pathLst>
            </a:custGeom>
            <a:ln w="27101" cap="flat">
              <a:solidFill>
                <a:srgbClr val="0058AB">
                  <a:alpha val="100000"/>
                </a:srgbClr>
              </a:solidFill>
              <a:prstDash val="solid"/>
              <a:round/>
            </a:ln>
          </p:spPr>
          <p:txBody>
            <a:bodyPr/>
            <a:lstStyle/>
            <a:p/>
          </p:txBody>
        </p:sp>
        <p:sp>
          <p:nvSpPr>
            <p:cNvPr id="28" name="pl28"/>
            <p:cNvSpPr/>
            <p:nvPr/>
          </p:nvSpPr>
          <p:spPr>
            <a:xfrm>
              <a:off x="943464" y="285659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03779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45121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27403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21497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68745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68745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7900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8188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37" name="pg37"/>
            <p:cNvSpPr/>
            <p:nvPr/>
          </p:nvSpPr>
          <p:spPr>
            <a:xfrm>
              <a:off x="1560860" y="39712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591214" y="40000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39" name="pg39"/>
            <p:cNvSpPr/>
            <p:nvPr/>
          </p:nvSpPr>
          <p:spPr>
            <a:xfrm>
              <a:off x="2264881" y="43846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295234" y="4413423"/>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1" name="pg41"/>
            <p:cNvSpPr/>
            <p:nvPr/>
          </p:nvSpPr>
          <p:spPr>
            <a:xfrm>
              <a:off x="2968901" y="42074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999254" y="423629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3" name="pg43"/>
            <p:cNvSpPr/>
            <p:nvPr/>
          </p:nvSpPr>
          <p:spPr>
            <a:xfrm>
              <a:off x="3532117" y="41484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62471" y="41784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5" name="pg45"/>
            <p:cNvSpPr/>
            <p:nvPr/>
          </p:nvSpPr>
          <p:spPr>
            <a:xfrm>
              <a:off x="4264273" y="46208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6497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7" name="pg47"/>
            <p:cNvSpPr/>
            <p:nvPr/>
          </p:nvSpPr>
          <p:spPr>
            <a:xfrm>
              <a:off x="4405077" y="46208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6497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9" name="tx49"/>
            <p:cNvSpPr/>
            <p:nvPr/>
          </p:nvSpPr>
          <p:spPr>
            <a:xfrm>
              <a:off x="4523855" y="50618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46483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1" name="tx51"/>
            <p:cNvSpPr/>
            <p:nvPr/>
          </p:nvSpPr>
          <p:spPr>
            <a:xfrm>
              <a:off x="577692" y="47629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41723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358168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a:off x="577692" y="29911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5" name="tx55"/>
            <p:cNvSpPr/>
            <p:nvPr/>
          </p:nvSpPr>
          <p:spPr>
            <a:xfrm>
              <a:off x="577692" y="24005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9730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9730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7531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3776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64402" y="6120905"/>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69" name="tx69"/>
            <p:cNvSpPr/>
            <p:nvPr/>
          </p:nvSpPr>
          <p:spPr>
            <a:xfrm>
              <a:off x="264240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04864"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008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5102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9196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3290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7384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14787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48055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42149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6243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0337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44317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308715" y="3210956"/>
              <a:ext cx="3520101" cy="1712740"/>
            </a:xfrm>
            <a:custGeom>
              <a:avLst/>
              <a:pathLst>
                <a:path w="3520101" h="1712740">
                  <a:moveTo>
                    <a:pt x="0" y="944960"/>
                  </a:moveTo>
                  <a:lnTo>
                    <a:pt x="140804" y="767780"/>
                  </a:lnTo>
                  <a:lnTo>
                    <a:pt x="281608" y="472480"/>
                  </a:lnTo>
                  <a:lnTo>
                    <a:pt x="422412" y="295300"/>
                  </a:lnTo>
                  <a:lnTo>
                    <a:pt x="563216" y="0"/>
                  </a:lnTo>
                  <a:lnTo>
                    <a:pt x="704020" y="1181200"/>
                  </a:lnTo>
                  <a:lnTo>
                    <a:pt x="844824" y="1240260"/>
                  </a:lnTo>
                  <a:lnTo>
                    <a:pt x="985628" y="1535560"/>
                  </a:lnTo>
                  <a:lnTo>
                    <a:pt x="1126432" y="1535560"/>
                  </a:lnTo>
                  <a:lnTo>
                    <a:pt x="1267236" y="1712740"/>
                  </a:lnTo>
                  <a:lnTo>
                    <a:pt x="1408040" y="1063080"/>
                  </a:lnTo>
                  <a:lnTo>
                    <a:pt x="1548844" y="1181200"/>
                  </a:lnTo>
                  <a:lnTo>
                    <a:pt x="1689648" y="1476500"/>
                  </a:lnTo>
                  <a:lnTo>
                    <a:pt x="1830452" y="1063080"/>
                  </a:lnTo>
                  <a:lnTo>
                    <a:pt x="1971256" y="885900"/>
                  </a:lnTo>
                  <a:lnTo>
                    <a:pt x="2112061" y="1181200"/>
                  </a:lnTo>
                  <a:lnTo>
                    <a:pt x="2252865" y="1240260"/>
                  </a:lnTo>
                  <a:lnTo>
                    <a:pt x="2393669" y="1240260"/>
                  </a:lnTo>
                  <a:lnTo>
                    <a:pt x="2534473" y="1063080"/>
                  </a:lnTo>
                  <a:lnTo>
                    <a:pt x="2675277" y="944960"/>
                  </a:lnTo>
                  <a:lnTo>
                    <a:pt x="2816081" y="649660"/>
                  </a:lnTo>
                  <a:lnTo>
                    <a:pt x="2956885" y="531540"/>
                  </a:lnTo>
                  <a:lnTo>
                    <a:pt x="3097689" y="1299320"/>
                  </a:lnTo>
                  <a:lnTo>
                    <a:pt x="3238493" y="1594620"/>
                  </a:lnTo>
                  <a:lnTo>
                    <a:pt x="3379297" y="1594620"/>
                  </a:lnTo>
                  <a:lnTo>
                    <a:pt x="3520101" y="1594620"/>
                  </a:lnTo>
                </a:path>
              </a:pathLst>
            </a:custGeom>
            <a:ln w="27101" cap="flat">
              <a:solidFill>
                <a:srgbClr val="0058AB">
                  <a:alpha val="80000"/>
                </a:srgbClr>
              </a:solidFill>
              <a:prstDash val="solid"/>
              <a:round/>
            </a:ln>
          </p:spPr>
          <p:txBody>
            <a:bodyPr/>
            <a:lstStyle/>
            <a:p/>
          </p:txBody>
        </p:sp>
        <p:sp>
          <p:nvSpPr>
            <p:cNvPr id="91" name="pl91"/>
            <p:cNvSpPr/>
            <p:nvPr/>
          </p:nvSpPr>
          <p:spPr>
            <a:xfrm>
              <a:off x="5308715" y="4569336"/>
              <a:ext cx="3520101" cy="531540"/>
            </a:xfrm>
            <a:custGeom>
              <a:avLst/>
              <a:pathLst>
                <a:path w="3520101" h="531540">
                  <a:moveTo>
                    <a:pt x="0" y="0"/>
                  </a:moveTo>
                  <a:lnTo>
                    <a:pt x="140804" y="59060"/>
                  </a:lnTo>
                  <a:lnTo>
                    <a:pt x="281608" y="59060"/>
                  </a:lnTo>
                  <a:lnTo>
                    <a:pt x="422412" y="118120"/>
                  </a:lnTo>
                  <a:lnTo>
                    <a:pt x="563216" y="177180"/>
                  </a:lnTo>
                  <a:lnTo>
                    <a:pt x="704020" y="177180"/>
                  </a:lnTo>
                  <a:lnTo>
                    <a:pt x="844824" y="236240"/>
                  </a:lnTo>
                  <a:lnTo>
                    <a:pt x="985628" y="295300"/>
                  </a:lnTo>
                  <a:lnTo>
                    <a:pt x="1126432" y="354360"/>
                  </a:lnTo>
                  <a:lnTo>
                    <a:pt x="1267236" y="413420"/>
                  </a:lnTo>
                  <a:lnTo>
                    <a:pt x="1408040" y="472480"/>
                  </a:lnTo>
                  <a:lnTo>
                    <a:pt x="1548844" y="472480"/>
                  </a:lnTo>
                  <a:lnTo>
                    <a:pt x="1689648" y="472480"/>
                  </a:lnTo>
                  <a:lnTo>
                    <a:pt x="1830452" y="472480"/>
                  </a:lnTo>
                  <a:lnTo>
                    <a:pt x="1971256" y="472480"/>
                  </a:lnTo>
                  <a:lnTo>
                    <a:pt x="2112061" y="531540"/>
                  </a:lnTo>
                  <a:lnTo>
                    <a:pt x="2252865" y="472480"/>
                  </a:lnTo>
                  <a:lnTo>
                    <a:pt x="2393669" y="472480"/>
                  </a:lnTo>
                  <a:lnTo>
                    <a:pt x="2534473" y="531540"/>
                  </a:lnTo>
                  <a:lnTo>
                    <a:pt x="2675277" y="531540"/>
                  </a:lnTo>
                  <a:lnTo>
                    <a:pt x="2816081" y="531540"/>
                  </a:lnTo>
                  <a:lnTo>
                    <a:pt x="2956885" y="472480"/>
                  </a:lnTo>
                  <a:lnTo>
                    <a:pt x="3097689" y="413420"/>
                  </a:lnTo>
                  <a:lnTo>
                    <a:pt x="3238493" y="413420"/>
                  </a:lnTo>
                  <a:lnTo>
                    <a:pt x="3379297" y="472480"/>
                  </a:lnTo>
                  <a:lnTo>
                    <a:pt x="3520101" y="472480"/>
                  </a:lnTo>
                </a:path>
              </a:pathLst>
            </a:custGeom>
            <a:ln w="27101" cap="flat">
              <a:solidFill>
                <a:srgbClr val="1CABE2">
                  <a:alpha val="80000"/>
                </a:srgbClr>
              </a:solidFill>
              <a:prstDash val="solid"/>
              <a:round/>
            </a:ln>
          </p:spPr>
          <p:txBody>
            <a:bodyPr/>
            <a:lstStyle/>
            <a:p/>
          </p:txBody>
        </p:sp>
        <p:sp>
          <p:nvSpPr>
            <p:cNvPr id="92" name="pl92"/>
            <p:cNvSpPr/>
            <p:nvPr/>
          </p:nvSpPr>
          <p:spPr>
            <a:xfrm>
              <a:off x="5308715" y="3801556"/>
              <a:ext cx="3520101" cy="944960"/>
            </a:xfrm>
            <a:custGeom>
              <a:avLst/>
              <a:pathLst>
                <a:path w="3520101" h="944960">
                  <a:moveTo>
                    <a:pt x="0" y="0"/>
                  </a:moveTo>
                  <a:lnTo>
                    <a:pt x="140804" y="118120"/>
                  </a:lnTo>
                  <a:lnTo>
                    <a:pt x="281608" y="177180"/>
                  </a:lnTo>
                  <a:lnTo>
                    <a:pt x="422412" y="413420"/>
                  </a:lnTo>
                  <a:lnTo>
                    <a:pt x="563216" y="531540"/>
                  </a:lnTo>
                  <a:lnTo>
                    <a:pt x="704020" y="708720"/>
                  </a:lnTo>
                  <a:lnTo>
                    <a:pt x="844824" y="767780"/>
                  </a:lnTo>
                  <a:lnTo>
                    <a:pt x="985628" y="531540"/>
                  </a:lnTo>
                  <a:lnTo>
                    <a:pt x="1126432" y="590600"/>
                  </a:lnTo>
                  <a:lnTo>
                    <a:pt x="1267236" y="708720"/>
                  </a:lnTo>
                  <a:lnTo>
                    <a:pt x="1408040" y="944960"/>
                  </a:lnTo>
                  <a:lnTo>
                    <a:pt x="1548844" y="767780"/>
                  </a:lnTo>
                  <a:lnTo>
                    <a:pt x="1689648" y="767780"/>
                  </a:lnTo>
                  <a:lnTo>
                    <a:pt x="1830452" y="885900"/>
                  </a:lnTo>
                  <a:lnTo>
                    <a:pt x="1971256" y="767780"/>
                  </a:lnTo>
                  <a:lnTo>
                    <a:pt x="2112061" y="649660"/>
                  </a:lnTo>
                  <a:lnTo>
                    <a:pt x="2252865" y="472480"/>
                  </a:lnTo>
                  <a:lnTo>
                    <a:pt x="2393669" y="590600"/>
                  </a:lnTo>
                  <a:lnTo>
                    <a:pt x="2534473" y="531540"/>
                  </a:lnTo>
                  <a:lnTo>
                    <a:pt x="2675277" y="531540"/>
                  </a:lnTo>
                  <a:lnTo>
                    <a:pt x="2816081" y="531540"/>
                  </a:lnTo>
                  <a:lnTo>
                    <a:pt x="2956885" y="413420"/>
                  </a:lnTo>
                  <a:lnTo>
                    <a:pt x="3097689" y="295300"/>
                  </a:lnTo>
                  <a:lnTo>
                    <a:pt x="3238493" y="295300"/>
                  </a:lnTo>
                  <a:lnTo>
                    <a:pt x="3379297" y="413420"/>
                  </a:lnTo>
                  <a:lnTo>
                    <a:pt x="3520101" y="354360"/>
                  </a:lnTo>
                </a:path>
              </a:pathLst>
            </a:custGeom>
            <a:ln w="27101" cap="flat">
              <a:solidFill>
                <a:srgbClr val="00833D">
                  <a:alpha val="80000"/>
                </a:srgbClr>
              </a:solidFill>
              <a:prstDash val="solid"/>
              <a:round/>
            </a:ln>
          </p:spPr>
          <p:txBody>
            <a:bodyPr/>
            <a:lstStyle/>
            <a:p/>
          </p:txBody>
        </p:sp>
        <p:sp>
          <p:nvSpPr>
            <p:cNvPr id="93" name="pl93"/>
            <p:cNvSpPr/>
            <p:nvPr/>
          </p:nvSpPr>
          <p:spPr>
            <a:xfrm>
              <a:off x="5308715" y="3210956"/>
              <a:ext cx="3520101" cy="1712740"/>
            </a:xfrm>
            <a:custGeom>
              <a:avLst/>
              <a:pathLst>
                <a:path w="3520101" h="1712740">
                  <a:moveTo>
                    <a:pt x="0" y="944960"/>
                  </a:moveTo>
                  <a:lnTo>
                    <a:pt x="140804" y="767780"/>
                  </a:lnTo>
                  <a:lnTo>
                    <a:pt x="281608" y="472480"/>
                  </a:lnTo>
                  <a:lnTo>
                    <a:pt x="422412" y="295300"/>
                  </a:lnTo>
                  <a:lnTo>
                    <a:pt x="563216" y="0"/>
                  </a:lnTo>
                  <a:lnTo>
                    <a:pt x="704020" y="1181200"/>
                  </a:lnTo>
                  <a:lnTo>
                    <a:pt x="844824" y="1240260"/>
                  </a:lnTo>
                  <a:lnTo>
                    <a:pt x="985628" y="1535560"/>
                  </a:lnTo>
                  <a:lnTo>
                    <a:pt x="1126432" y="1535560"/>
                  </a:lnTo>
                  <a:lnTo>
                    <a:pt x="1267236" y="1712740"/>
                  </a:lnTo>
                  <a:lnTo>
                    <a:pt x="1408040" y="1063080"/>
                  </a:lnTo>
                  <a:lnTo>
                    <a:pt x="1548844" y="1181200"/>
                  </a:lnTo>
                  <a:lnTo>
                    <a:pt x="1689648" y="1476500"/>
                  </a:lnTo>
                  <a:lnTo>
                    <a:pt x="1830452" y="1063080"/>
                  </a:lnTo>
                  <a:lnTo>
                    <a:pt x="1971256" y="885900"/>
                  </a:lnTo>
                  <a:lnTo>
                    <a:pt x="2112061" y="1181200"/>
                  </a:lnTo>
                  <a:lnTo>
                    <a:pt x="2252865" y="1240260"/>
                  </a:lnTo>
                  <a:lnTo>
                    <a:pt x="2393669" y="1240260"/>
                  </a:lnTo>
                  <a:lnTo>
                    <a:pt x="2534473" y="1063080"/>
                  </a:lnTo>
                  <a:lnTo>
                    <a:pt x="2675277" y="944960"/>
                  </a:lnTo>
                  <a:lnTo>
                    <a:pt x="2816081" y="649660"/>
                  </a:lnTo>
                  <a:lnTo>
                    <a:pt x="2956885" y="531540"/>
                  </a:lnTo>
                  <a:lnTo>
                    <a:pt x="3097689" y="1299320"/>
                  </a:lnTo>
                  <a:lnTo>
                    <a:pt x="3238493" y="1594620"/>
                  </a:lnTo>
                  <a:lnTo>
                    <a:pt x="3379297" y="1594620"/>
                  </a:lnTo>
                  <a:lnTo>
                    <a:pt x="3520101" y="1594620"/>
                  </a:lnTo>
                </a:path>
              </a:pathLst>
            </a:custGeom>
            <a:ln w="43362" cap="flat">
              <a:solidFill>
                <a:srgbClr val="000000">
                  <a:alpha val="100000"/>
                </a:srgbClr>
              </a:solidFill>
              <a:prstDash val="solid"/>
              <a:round/>
            </a:ln>
          </p:spPr>
          <p:txBody>
            <a:bodyPr/>
            <a:lstStyle/>
            <a:p/>
          </p:txBody>
        </p:sp>
        <p:sp>
          <p:nvSpPr>
            <p:cNvPr id="94" name="pl94"/>
            <p:cNvSpPr/>
            <p:nvPr/>
          </p:nvSpPr>
          <p:spPr>
            <a:xfrm>
              <a:off x="5308715" y="3210956"/>
              <a:ext cx="3520101" cy="1712740"/>
            </a:xfrm>
            <a:custGeom>
              <a:avLst/>
              <a:pathLst>
                <a:path w="3520101" h="1712740">
                  <a:moveTo>
                    <a:pt x="0" y="944960"/>
                  </a:moveTo>
                  <a:lnTo>
                    <a:pt x="140804" y="767780"/>
                  </a:lnTo>
                  <a:lnTo>
                    <a:pt x="281608" y="472480"/>
                  </a:lnTo>
                  <a:lnTo>
                    <a:pt x="422412" y="295300"/>
                  </a:lnTo>
                  <a:lnTo>
                    <a:pt x="563216" y="0"/>
                  </a:lnTo>
                  <a:lnTo>
                    <a:pt x="704020" y="1181200"/>
                  </a:lnTo>
                  <a:lnTo>
                    <a:pt x="844824" y="1240260"/>
                  </a:lnTo>
                  <a:lnTo>
                    <a:pt x="985628" y="1535560"/>
                  </a:lnTo>
                  <a:lnTo>
                    <a:pt x="1126432" y="1535560"/>
                  </a:lnTo>
                  <a:lnTo>
                    <a:pt x="1267236" y="1712740"/>
                  </a:lnTo>
                  <a:lnTo>
                    <a:pt x="1408040" y="1063080"/>
                  </a:lnTo>
                  <a:lnTo>
                    <a:pt x="1548844" y="1181200"/>
                  </a:lnTo>
                  <a:lnTo>
                    <a:pt x="1689648" y="1476500"/>
                  </a:lnTo>
                  <a:lnTo>
                    <a:pt x="1830452" y="1063080"/>
                  </a:lnTo>
                  <a:lnTo>
                    <a:pt x="1971256" y="885900"/>
                  </a:lnTo>
                  <a:lnTo>
                    <a:pt x="2112061" y="1181200"/>
                  </a:lnTo>
                  <a:lnTo>
                    <a:pt x="2252865" y="1240260"/>
                  </a:lnTo>
                  <a:lnTo>
                    <a:pt x="2393669" y="1240260"/>
                  </a:lnTo>
                  <a:lnTo>
                    <a:pt x="2534473" y="1063080"/>
                  </a:lnTo>
                  <a:lnTo>
                    <a:pt x="2675277" y="944960"/>
                  </a:lnTo>
                  <a:lnTo>
                    <a:pt x="2816081" y="649660"/>
                  </a:lnTo>
                  <a:lnTo>
                    <a:pt x="2956885" y="531540"/>
                  </a:lnTo>
                  <a:lnTo>
                    <a:pt x="3097689" y="1299320"/>
                  </a:lnTo>
                  <a:lnTo>
                    <a:pt x="3238493" y="1594620"/>
                  </a:lnTo>
                  <a:lnTo>
                    <a:pt x="3379297" y="1594620"/>
                  </a:lnTo>
                  <a:lnTo>
                    <a:pt x="3520101" y="1594620"/>
                  </a:lnTo>
                </a:path>
              </a:pathLst>
            </a:custGeom>
            <a:ln w="27101" cap="flat">
              <a:solidFill>
                <a:srgbClr val="0058AB">
                  <a:alpha val="100000"/>
                </a:srgbClr>
              </a:solidFill>
              <a:prstDash val="solid"/>
              <a:round/>
            </a:ln>
          </p:spPr>
          <p:txBody>
            <a:bodyPr/>
            <a:lstStyle/>
            <a:p/>
          </p:txBody>
        </p:sp>
        <p:sp>
          <p:nvSpPr>
            <p:cNvPr id="95" name="pl95"/>
            <p:cNvSpPr/>
            <p:nvPr/>
          </p:nvSpPr>
          <p:spPr>
            <a:xfrm>
              <a:off x="5308715" y="397873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21497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09685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21497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397873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62839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628396"/>
              <a:ext cx="0" cy="177180"/>
            </a:xfrm>
            <a:custGeom>
              <a:avLst/>
              <a:pathLst>
                <a:path w="0" h="177180">
                  <a:moveTo>
                    <a:pt x="0" y="177180"/>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39121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394222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4" name="pg104"/>
            <p:cNvSpPr/>
            <p:nvPr/>
          </p:nvSpPr>
          <p:spPr>
            <a:xfrm>
              <a:off x="5926111" y="41484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56465" y="41784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6" name="pg106"/>
            <p:cNvSpPr/>
            <p:nvPr/>
          </p:nvSpPr>
          <p:spPr>
            <a:xfrm>
              <a:off x="6630131" y="40302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405911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8" name="pg108"/>
            <p:cNvSpPr/>
            <p:nvPr/>
          </p:nvSpPr>
          <p:spPr>
            <a:xfrm>
              <a:off x="7334152" y="414841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64505" y="417846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10" name="pg110"/>
            <p:cNvSpPr/>
            <p:nvPr/>
          </p:nvSpPr>
          <p:spPr>
            <a:xfrm>
              <a:off x="7897368" y="39121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27722" y="394222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12" name="pg112"/>
            <p:cNvSpPr/>
            <p:nvPr/>
          </p:nvSpPr>
          <p:spPr>
            <a:xfrm>
              <a:off x="8601388" y="45618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1742" y="45906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4" name="pg114"/>
            <p:cNvSpPr/>
            <p:nvPr/>
          </p:nvSpPr>
          <p:spPr>
            <a:xfrm>
              <a:off x="8742193" y="45618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2546" y="45906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6" name="tx116"/>
            <p:cNvSpPr/>
            <p:nvPr/>
          </p:nvSpPr>
          <p:spPr>
            <a:xfrm>
              <a:off x="8889106" y="50013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41167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8" name="tx118"/>
            <p:cNvSpPr/>
            <p:nvPr/>
          </p:nvSpPr>
          <p:spPr>
            <a:xfrm>
              <a:off x="4942943" y="47629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41723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0" name="tx120"/>
            <p:cNvSpPr/>
            <p:nvPr/>
          </p:nvSpPr>
          <p:spPr>
            <a:xfrm>
              <a:off x="4942943" y="358168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1" name="tx121"/>
            <p:cNvSpPr/>
            <p:nvPr/>
          </p:nvSpPr>
          <p:spPr>
            <a:xfrm>
              <a:off x="4942943" y="29911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2" name="tx122"/>
            <p:cNvSpPr/>
            <p:nvPr/>
          </p:nvSpPr>
          <p:spPr>
            <a:xfrm>
              <a:off x="4942943" y="24005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6255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6255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4056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0301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29653" y="6120905"/>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Liberia</a:t>
              </a:r>
            </a:p>
          </p:txBody>
        </p:sp>
        <p:sp>
          <p:nvSpPr>
            <p:cNvPr id="136" name="tx136"/>
            <p:cNvSpPr/>
            <p:nvPr/>
          </p:nvSpPr>
          <p:spPr>
            <a:xfrm>
              <a:off x="700766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70115"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9% of children who received DTP1 did not receive DTP3 (left), and 10% of children who received DTP1 did not receive MCV1 (right).
The medium DTP drop-out rate implies moderate ability to provide a complete series of vaccines early in life. The medium DTP-MCV drop-out rate implies moderate retention in immunization programmes and ability to provide a full course of vaccines in infancy (up to one year).
In 2025, Liberia DTP drop-out was higher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moderate in Liberia, indicating moderate retention of children in immunization programmes; additional efforts are needed to further reduce drop-out and ensure all children are reached during infancy.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07161"/>
              <a:ext cx="2135265" cy="271514"/>
            </a:xfrm>
            <a:custGeom>
              <a:avLst/>
              <a:pathLst>
                <a:path w="2135265" h="271514">
                  <a:moveTo>
                    <a:pt x="0" y="118787"/>
                  </a:moveTo>
                  <a:lnTo>
                    <a:pt x="85410" y="161211"/>
                  </a:lnTo>
                  <a:lnTo>
                    <a:pt x="170821" y="195151"/>
                  </a:lnTo>
                  <a:lnTo>
                    <a:pt x="256231" y="237575"/>
                  </a:lnTo>
                  <a:lnTo>
                    <a:pt x="341642" y="271514"/>
                  </a:lnTo>
                  <a:lnTo>
                    <a:pt x="427053" y="135757"/>
                  </a:lnTo>
                  <a:lnTo>
                    <a:pt x="512463" y="127272"/>
                  </a:lnTo>
                  <a:lnTo>
                    <a:pt x="597874" y="127272"/>
                  </a:lnTo>
                  <a:lnTo>
                    <a:pt x="683284" y="59393"/>
                  </a:lnTo>
                  <a:lnTo>
                    <a:pt x="768695" y="42424"/>
                  </a:lnTo>
                  <a:lnTo>
                    <a:pt x="854106" y="161211"/>
                  </a:lnTo>
                  <a:lnTo>
                    <a:pt x="939516" y="59393"/>
                  </a:lnTo>
                  <a:lnTo>
                    <a:pt x="1024927" y="59393"/>
                  </a:lnTo>
                  <a:lnTo>
                    <a:pt x="1110337" y="42424"/>
                  </a:lnTo>
                  <a:lnTo>
                    <a:pt x="1195748" y="161211"/>
                  </a:lnTo>
                  <a:lnTo>
                    <a:pt x="1281159" y="152727"/>
                  </a:lnTo>
                  <a:lnTo>
                    <a:pt x="1366569" y="93333"/>
                  </a:lnTo>
                  <a:lnTo>
                    <a:pt x="1451980" y="42424"/>
                  </a:lnTo>
                  <a:lnTo>
                    <a:pt x="1537390" y="0"/>
                  </a:lnTo>
                  <a:lnTo>
                    <a:pt x="1622801" y="67878"/>
                  </a:lnTo>
                  <a:lnTo>
                    <a:pt x="1708212" y="59393"/>
                  </a:lnTo>
                  <a:lnTo>
                    <a:pt x="1793622" y="93333"/>
                  </a:lnTo>
                  <a:lnTo>
                    <a:pt x="1879033" y="212120"/>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1" name="tx51"/>
            <p:cNvSpPr/>
            <p:nvPr/>
          </p:nvSpPr>
          <p:spPr>
            <a:xfrm>
              <a:off x="3223926"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2" name="tx52"/>
            <p:cNvSpPr/>
            <p:nvPr/>
          </p:nvSpPr>
          <p:spPr>
            <a:xfrm>
              <a:off x="2624645"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3" name="tx53"/>
            <p:cNvSpPr/>
            <p:nvPr/>
          </p:nvSpPr>
          <p:spPr>
            <a:xfrm>
              <a:off x="3051698"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08085" y="3403126"/>
              <a:ext cx="683284" cy="449696"/>
            </a:xfrm>
            <a:custGeom>
              <a:avLst/>
              <a:pathLst>
                <a:path w="683284" h="449696">
                  <a:moveTo>
                    <a:pt x="0" y="449696"/>
                  </a:moveTo>
                  <a:lnTo>
                    <a:pt x="85410" y="144242"/>
                  </a:lnTo>
                  <a:lnTo>
                    <a:pt x="170821" y="135757"/>
                  </a:lnTo>
                  <a:lnTo>
                    <a:pt x="256231" y="127272"/>
                  </a:lnTo>
                  <a:lnTo>
                    <a:pt x="341642" y="152727"/>
                  </a:lnTo>
                  <a:lnTo>
                    <a:pt x="427053" y="93333"/>
                  </a:lnTo>
                  <a:lnTo>
                    <a:pt x="512463" y="0"/>
                  </a:lnTo>
                  <a:lnTo>
                    <a:pt x="597874" y="0"/>
                  </a:lnTo>
                  <a:lnTo>
                    <a:pt x="683284" y="0"/>
                  </a:lnTo>
                </a:path>
              </a:pathLst>
            </a:custGeom>
            <a:ln w="27101" cap="flat">
              <a:solidFill>
                <a:srgbClr val="1CABE2">
                  <a:alpha val="100000"/>
                </a:srgbClr>
              </a:solidFill>
              <a:prstDash val="solid"/>
              <a:round/>
            </a:ln>
          </p:spPr>
          <p:txBody>
            <a:bodyPr/>
            <a:lstStyle/>
            <a:p/>
          </p:txBody>
        </p:sp>
        <p:sp>
          <p:nvSpPr>
            <p:cNvPr id="74" name="pt74"/>
            <p:cNvSpPr/>
            <p:nvPr/>
          </p:nvSpPr>
          <p:spPr>
            <a:xfrm>
              <a:off x="2490034" y="383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575444"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660855"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746266"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831676"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917087"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0249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8790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173319" y="338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tx83"/>
            <p:cNvSpPr/>
            <p:nvPr/>
          </p:nvSpPr>
          <p:spPr>
            <a:xfrm>
              <a:off x="2356154" y="37605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84" name="tx84"/>
            <p:cNvSpPr/>
            <p:nvPr/>
          </p:nvSpPr>
          <p:spPr>
            <a:xfrm>
              <a:off x="3223926"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5" name="tx85"/>
            <p:cNvSpPr/>
            <p:nvPr/>
          </p:nvSpPr>
          <p:spPr>
            <a:xfrm>
              <a:off x="2624645"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86" name="tx86"/>
            <p:cNvSpPr/>
            <p:nvPr/>
          </p:nvSpPr>
          <p:spPr>
            <a:xfrm>
              <a:off x="3051698"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7" name="pl87"/>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2422674" y="4705758"/>
              <a:ext cx="768695" cy="296969"/>
            </a:xfrm>
            <a:custGeom>
              <a:avLst/>
              <a:pathLst>
                <a:path w="768695" h="296969">
                  <a:moveTo>
                    <a:pt x="0" y="296969"/>
                  </a:moveTo>
                  <a:lnTo>
                    <a:pt x="85410" y="110302"/>
                  </a:lnTo>
                  <a:lnTo>
                    <a:pt x="170821" y="93333"/>
                  </a:lnTo>
                  <a:lnTo>
                    <a:pt x="256231" y="203636"/>
                  </a:lnTo>
                  <a:lnTo>
                    <a:pt x="341642" y="195151"/>
                  </a:lnTo>
                  <a:lnTo>
                    <a:pt x="427053" y="169696"/>
                  </a:lnTo>
                  <a:lnTo>
                    <a:pt x="512463" y="93333"/>
                  </a:lnTo>
                  <a:lnTo>
                    <a:pt x="597874" y="0"/>
                  </a:lnTo>
                  <a:lnTo>
                    <a:pt x="683284" y="0"/>
                  </a:lnTo>
                  <a:lnTo>
                    <a:pt x="768695" y="0"/>
                  </a:lnTo>
                </a:path>
              </a:pathLst>
            </a:custGeom>
            <a:ln w="27101" cap="flat">
              <a:solidFill>
                <a:srgbClr val="1CABE2">
                  <a:alpha val="100000"/>
                </a:srgbClr>
              </a:solidFill>
              <a:prstDash val="solid"/>
              <a:round/>
            </a:ln>
          </p:spPr>
          <p:txBody>
            <a:bodyPr/>
            <a:lstStyle/>
            <a:p/>
          </p:txBody>
        </p:sp>
        <p:sp>
          <p:nvSpPr>
            <p:cNvPr id="107" name="pt107"/>
            <p:cNvSpPr/>
            <p:nvPr/>
          </p:nvSpPr>
          <p:spPr>
            <a:xfrm>
              <a:off x="2404623" y="498467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490034"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575444"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660855" y="48913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746266"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831676"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917087"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0249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8790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17331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tx117"/>
            <p:cNvSpPr/>
            <p:nvPr/>
          </p:nvSpPr>
          <p:spPr>
            <a:xfrm>
              <a:off x="2270744" y="4910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18" name="tx118"/>
            <p:cNvSpPr/>
            <p:nvPr/>
          </p:nvSpPr>
          <p:spPr>
            <a:xfrm>
              <a:off x="3223926"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19" name="tx119"/>
            <p:cNvSpPr/>
            <p:nvPr/>
          </p:nvSpPr>
          <p:spPr>
            <a:xfrm>
              <a:off x="2624645" y="476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0" name="tx120"/>
            <p:cNvSpPr/>
            <p:nvPr/>
          </p:nvSpPr>
          <p:spPr>
            <a:xfrm>
              <a:off x="3051698"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1" name="pl12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998677"/>
              <a:ext cx="2135265" cy="237575"/>
            </a:xfrm>
            <a:custGeom>
              <a:avLst/>
              <a:pathLst>
                <a:path w="2135265" h="237575">
                  <a:moveTo>
                    <a:pt x="0" y="110302"/>
                  </a:moveTo>
                  <a:lnTo>
                    <a:pt x="85410" y="144242"/>
                  </a:lnTo>
                  <a:lnTo>
                    <a:pt x="170821" y="169696"/>
                  </a:lnTo>
                  <a:lnTo>
                    <a:pt x="256231" y="203636"/>
                  </a:lnTo>
                  <a:lnTo>
                    <a:pt x="341642" y="237575"/>
                  </a:lnTo>
                  <a:lnTo>
                    <a:pt x="427053" y="152727"/>
                  </a:lnTo>
                  <a:lnTo>
                    <a:pt x="512463" y="152727"/>
                  </a:lnTo>
                  <a:lnTo>
                    <a:pt x="597874" y="110302"/>
                  </a:lnTo>
                  <a:lnTo>
                    <a:pt x="683284" y="67878"/>
                  </a:lnTo>
                  <a:lnTo>
                    <a:pt x="768695" y="25454"/>
                  </a:lnTo>
                  <a:lnTo>
                    <a:pt x="854106" y="110302"/>
                  </a:lnTo>
                  <a:lnTo>
                    <a:pt x="939516" y="59393"/>
                  </a:lnTo>
                  <a:lnTo>
                    <a:pt x="1024927" y="16969"/>
                  </a:lnTo>
                  <a:lnTo>
                    <a:pt x="1110337" y="16969"/>
                  </a:lnTo>
                  <a:lnTo>
                    <a:pt x="1195748" y="161211"/>
                  </a:lnTo>
                  <a:lnTo>
                    <a:pt x="1281159" y="135757"/>
                  </a:lnTo>
                  <a:lnTo>
                    <a:pt x="1366569" y="84848"/>
                  </a:lnTo>
                  <a:lnTo>
                    <a:pt x="1451980" y="33939"/>
                  </a:lnTo>
                  <a:lnTo>
                    <a:pt x="1537390" y="16969"/>
                  </a:lnTo>
                  <a:lnTo>
                    <a:pt x="1622801" y="59393"/>
                  </a:lnTo>
                  <a:lnTo>
                    <a:pt x="1708212" y="93333"/>
                  </a:lnTo>
                  <a:lnTo>
                    <a:pt x="1793622" y="101818"/>
                  </a:lnTo>
                  <a:lnTo>
                    <a:pt x="1879033" y="0"/>
                  </a:lnTo>
                  <a:lnTo>
                    <a:pt x="1964443" y="16969"/>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41" name="pt141"/>
            <p:cNvSpPr/>
            <p:nvPr/>
          </p:nvSpPr>
          <p:spPr>
            <a:xfrm>
              <a:off x="383224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391765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03062"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88473"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173883"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259294"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34470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43011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51552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0093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86347"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771758"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85716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94257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027989"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13400"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9881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28422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45504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540453"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62586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9668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88209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96750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tx167"/>
            <p:cNvSpPr/>
            <p:nvPr/>
          </p:nvSpPr>
          <p:spPr>
            <a:xfrm>
              <a:off x="3698362"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8" name="tx168"/>
            <p:cNvSpPr/>
            <p:nvPr/>
          </p:nvSpPr>
          <p:spPr>
            <a:xfrm>
              <a:off x="6018113"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9" name="tx169"/>
            <p:cNvSpPr/>
            <p:nvPr/>
          </p:nvSpPr>
          <p:spPr>
            <a:xfrm>
              <a:off x="5418832"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5845885"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pl17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394641"/>
              <a:ext cx="2135265" cy="356363"/>
            </a:xfrm>
            <a:custGeom>
              <a:avLst/>
              <a:pathLst>
                <a:path w="2135265" h="356363">
                  <a:moveTo>
                    <a:pt x="0" y="169696"/>
                  </a:moveTo>
                  <a:lnTo>
                    <a:pt x="85410" y="212120"/>
                  </a:lnTo>
                  <a:lnTo>
                    <a:pt x="170821" y="263029"/>
                  </a:lnTo>
                  <a:lnTo>
                    <a:pt x="256231" y="305454"/>
                  </a:lnTo>
                  <a:lnTo>
                    <a:pt x="341642" y="356363"/>
                  </a:lnTo>
                  <a:lnTo>
                    <a:pt x="427053" y="178181"/>
                  </a:lnTo>
                  <a:lnTo>
                    <a:pt x="512463" y="169696"/>
                  </a:lnTo>
                  <a:lnTo>
                    <a:pt x="597874" y="101818"/>
                  </a:lnTo>
                  <a:lnTo>
                    <a:pt x="683284" y="59393"/>
                  </a:lnTo>
                  <a:lnTo>
                    <a:pt x="768695" y="0"/>
                  </a:lnTo>
                  <a:lnTo>
                    <a:pt x="854106" y="152727"/>
                  </a:lnTo>
                  <a:lnTo>
                    <a:pt x="939516" y="101818"/>
                  </a:lnTo>
                  <a:lnTo>
                    <a:pt x="1024927" y="25454"/>
                  </a:lnTo>
                  <a:lnTo>
                    <a:pt x="1110337" y="76363"/>
                  </a:lnTo>
                  <a:lnTo>
                    <a:pt x="1195748" y="212120"/>
                  </a:lnTo>
                  <a:lnTo>
                    <a:pt x="1281159" y="161211"/>
                  </a:lnTo>
                  <a:lnTo>
                    <a:pt x="1366569" y="110302"/>
                  </a:lnTo>
                  <a:lnTo>
                    <a:pt x="1451980" y="67878"/>
                  </a:lnTo>
                  <a:lnTo>
                    <a:pt x="1537390" y="76363"/>
                  </a:lnTo>
                  <a:lnTo>
                    <a:pt x="1622801" y="127272"/>
                  </a:lnTo>
                  <a:lnTo>
                    <a:pt x="1708212" y="186666"/>
                  </a:lnTo>
                  <a:lnTo>
                    <a:pt x="1793622" y="212120"/>
                  </a:lnTo>
                  <a:lnTo>
                    <a:pt x="1879033" y="33939"/>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91" name="pt191"/>
            <p:cNvSpPr/>
            <p:nvPr/>
          </p:nvSpPr>
          <p:spPr>
            <a:xfrm>
              <a:off x="3832241"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3917652"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03062"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88473"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173883"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259294"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34470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43011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515526"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60093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86347"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771758"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857168"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942579"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027989"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13400"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9881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28422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36963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455042"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5540453"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625864"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11274"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79668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88209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967506"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tx217"/>
            <p:cNvSpPr/>
            <p:nvPr/>
          </p:nvSpPr>
          <p:spPr>
            <a:xfrm>
              <a:off x="3698362" y="347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18" name="tx218"/>
            <p:cNvSpPr/>
            <p:nvPr/>
          </p:nvSpPr>
          <p:spPr>
            <a:xfrm>
              <a:off x="6018113"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19" name="tx219"/>
            <p:cNvSpPr/>
            <p:nvPr/>
          </p:nvSpPr>
          <p:spPr>
            <a:xfrm>
              <a:off x="5418832"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20" name="tx220"/>
            <p:cNvSpPr/>
            <p:nvPr/>
          </p:nvSpPr>
          <p:spPr>
            <a:xfrm>
              <a:off x="5845885"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1" name="pl221"/>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3935702" y="4688788"/>
              <a:ext cx="2049854" cy="483635"/>
            </a:xfrm>
            <a:custGeom>
              <a:avLst/>
              <a:pathLst>
                <a:path w="2049854" h="483635">
                  <a:moveTo>
                    <a:pt x="0" y="246060"/>
                  </a:moveTo>
                  <a:lnTo>
                    <a:pt x="85410" y="390302"/>
                  </a:lnTo>
                  <a:lnTo>
                    <a:pt x="170821" y="483635"/>
                  </a:lnTo>
                  <a:lnTo>
                    <a:pt x="256231" y="432726"/>
                  </a:lnTo>
                  <a:lnTo>
                    <a:pt x="341642" y="229090"/>
                  </a:lnTo>
                  <a:lnTo>
                    <a:pt x="427053" y="237575"/>
                  </a:lnTo>
                  <a:lnTo>
                    <a:pt x="512463" y="178181"/>
                  </a:lnTo>
                  <a:lnTo>
                    <a:pt x="597874" y="93333"/>
                  </a:lnTo>
                  <a:lnTo>
                    <a:pt x="683284" y="16969"/>
                  </a:lnTo>
                  <a:lnTo>
                    <a:pt x="768695" y="178181"/>
                  </a:lnTo>
                  <a:lnTo>
                    <a:pt x="854106" y="127272"/>
                  </a:lnTo>
                  <a:lnTo>
                    <a:pt x="939516" y="59393"/>
                  </a:lnTo>
                  <a:lnTo>
                    <a:pt x="1024927" y="101818"/>
                  </a:lnTo>
                  <a:lnTo>
                    <a:pt x="1110337" y="263029"/>
                  </a:lnTo>
                  <a:lnTo>
                    <a:pt x="1195748" y="246060"/>
                  </a:lnTo>
                  <a:lnTo>
                    <a:pt x="1281159" y="178181"/>
                  </a:lnTo>
                  <a:lnTo>
                    <a:pt x="1366569" y="110302"/>
                  </a:lnTo>
                  <a:lnTo>
                    <a:pt x="1451980" y="127272"/>
                  </a:lnTo>
                  <a:lnTo>
                    <a:pt x="1537390" y="169696"/>
                  </a:lnTo>
                  <a:lnTo>
                    <a:pt x="1622801" y="305454"/>
                  </a:lnTo>
                  <a:lnTo>
                    <a:pt x="1708212" y="169696"/>
                  </a:lnTo>
                  <a:lnTo>
                    <a:pt x="1793622" y="59393"/>
                  </a:lnTo>
                  <a:lnTo>
                    <a:pt x="1879033" y="25454"/>
                  </a:lnTo>
                  <a:lnTo>
                    <a:pt x="1964443" y="25454"/>
                  </a:lnTo>
                  <a:lnTo>
                    <a:pt x="2049854" y="0"/>
                  </a:lnTo>
                </a:path>
              </a:pathLst>
            </a:custGeom>
            <a:ln w="27101" cap="flat">
              <a:solidFill>
                <a:srgbClr val="1CABE2">
                  <a:alpha val="100000"/>
                </a:srgbClr>
              </a:solidFill>
              <a:prstDash val="solid"/>
              <a:round/>
            </a:ln>
          </p:spPr>
          <p:txBody>
            <a:bodyPr/>
            <a:lstStyle/>
            <a:p/>
          </p:txBody>
        </p:sp>
        <p:sp>
          <p:nvSpPr>
            <p:cNvPr id="241" name="pt241"/>
            <p:cNvSpPr/>
            <p:nvPr/>
          </p:nvSpPr>
          <p:spPr>
            <a:xfrm>
              <a:off x="3917652"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4003062"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088473" y="51543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4" name="pt244"/>
            <p:cNvSpPr/>
            <p:nvPr/>
          </p:nvSpPr>
          <p:spPr>
            <a:xfrm>
              <a:off x="4173883" y="510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259294"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344705"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430115"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515526"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600936"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686347"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771758"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857168"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942579"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027989" y="49337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113400"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198811"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5284221" y="478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5369632" y="47980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455042" y="48404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5540453"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625864"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711274"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796685"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882095"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967506"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tx266"/>
            <p:cNvSpPr/>
            <p:nvPr/>
          </p:nvSpPr>
          <p:spPr>
            <a:xfrm>
              <a:off x="3783772" y="48425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67" name="tx267"/>
            <p:cNvSpPr/>
            <p:nvPr/>
          </p:nvSpPr>
          <p:spPr>
            <a:xfrm>
              <a:off x="6018113"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8" name="tx268"/>
            <p:cNvSpPr/>
            <p:nvPr/>
          </p:nvSpPr>
          <p:spPr>
            <a:xfrm>
              <a:off x="5418832" y="4717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69" name="tx269"/>
            <p:cNvSpPr/>
            <p:nvPr/>
          </p:nvSpPr>
          <p:spPr>
            <a:xfrm>
              <a:off x="5845885" y="4573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70" name="pl27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6644479" y="2083525"/>
              <a:ext cx="2135265" cy="441211"/>
            </a:xfrm>
            <a:custGeom>
              <a:avLst/>
              <a:pathLst>
                <a:path w="2135265" h="441211">
                  <a:moveTo>
                    <a:pt x="0" y="296969"/>
                  </a:moveTo>
                  <a:lnTo>
                    <a:pt x="85410" y="330908"/>
                  </a:lnTo>
                  <a:lnTo>
                    <a:pt x="170821" y="373332"/>
                  </a:lnTo>
                  <a:lnTo>
                    <a:pt x="256231" y="407272"/>
                  </a:lnTo>
                  <a:lnTo>
                    <a:pt x="341642" y="441211"/>
                  </a:lnTo>
                  <a:lnTo>
                    <a:pt x="427053" y="195151"/>
                  </a:lnTo>
                  <a:lnTo>
                    <a:pt x="512463" y="195151"/>
                  </a:lnTo>
                  <a:lnTo>
                    <a:pt x="597874" y="152727"/>
                  </a:lnTo>
                  <a:lnTo>
                    <a:pt x="683284" y="67878"/>
                  </a:lnTo>
                  <a:lnTo>
                    <a:pt x="768695" y="16969"/>
                  </a:lnTo>
                  <a:lnTo>
                    <a:pt x="854106" y="110302"/>
                  </a:lnTo>
                  <a:lnTo>
                    <a:pt x="939516" y="50909"/>
                  </a:lnTo>
                  <a:lnTo>
                    <a:pt x="1024927" y="25454"/>
                  </a:lnTo>
                  <a:lnTo>
                    <a:pt x="1110337" y="25454"/>
                  </a:lnTo>
                  <a:lnTo>
                    <a:pt x="1195748" y="169696"/>
                  </a:lnTo>
                  <a:lnTo>
                    <a:pt x="1281159" y="152727"/>
                  </a:lnTo>
                  <a:lnTo>
                    <a:pt x="1366569" y="84848"/>
                  </a:lnTo>
                  <a:lnTo>
                    <a:pt x="1451980" y="25454"/>
                  </a:lnTo>
                  <a:lnTo>
                    <a:pt x="1537390" y="16969"/>
                  </a:lnTo>
                  <a:lnTo>
                    <a:pt x="1622801" y="101818"/>
                  </a:lnTo>
                  <a:lnTo>
                    <a:pt x="1708212" y="144242"/>
                  </a:lnTo>
                  <a:lnTo>
                    <a:pt x="1793622" y="135757"/>
                  </a:lnTo>
                  <a:lnTo>
                    <a:pt x="1879033" y="33939"/>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90" name="pt290"/>
            <p:cNvSpPr/>
            <p:nvPr/>
          </p:nvSpPr>
          <p:spPr>
            <a:xfrm>
              <a:off x="6626428"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711839"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6797249" y="243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882660" y="24727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968071" y="250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053481"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138892"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22430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30971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39512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48053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56594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6513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73676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822177"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907587"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992998"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07840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16381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249230"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334640" y="22097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8420051"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50546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59087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67628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76169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tx316"/>
            <p:cNvSpPr/>
            <p:nvPr/>
          </p:nvSpPr>
          <p:spPr>
            <a:xfrm>
              <a:off x="6492549" y="228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317" name="tx317"/>
            <p:cNvSpPr/>
            <p:nvPr/>
          </p:nvSpPr>
          <p:spPr>
            <a:xfrm>
              <a:off x="8812300"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8" name="tx318"/>
            <p:cNvSpPr/>
            <p:nvPr/>
          </p:nvSpPr>
          <p:spPr>
            <a:xfrm>
              <a:off x="8213020" y="20453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319" name="tx319"/>
            <p:cNvSpPr/>
            <p:nvPr/>
          </p:nvSpPr>
          <p:spPr>
            <a:xfrm>
              <a:off x="8640073"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20" name="pl32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1" name="pl32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7" name="pl32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267280" y="3589792"/>
              <a:ext cx="512463" cy="398787"/>
            </a:xfrm>
            <a:custGeom>
              <a:avLst/>
              <a:pathLst>
                <a:path w="512463" h="398787">
                  <a:moveTo>
                    <a:pt x="0" y="398787"/>
                  </a:moveTo>
                  <a:lnTo>
                    <a:pt x="85410" y="254545"/>
                  </a:lnTo>
                  <a:lnTo>
                    <a:pt x="170821" y="212120"/>
                  </a:lnTo>
                  <a:lnTo>
                    <a:pt x="256231" y="8484"/>
                  </a:lnTo>
                  <a:lnTo>
                    <a:pt x="341642" y="0"/>
                  </a:lnTo>
                  <a:lnTo>
                    <a:pt x="427053" y="0"/>
                  </a:lnTo>
                  <a:lnTo>
                    <a:pt x="512463" y="0"/>
                  </a:lnTo>
                </a:path>
              </a:pathLst>
            </a:custGeom>
            <a:ln w="27101" cap="flat">
              <a:solidFill>
                <a:srgbClr val="1CABE2">
                  <a:alpha val="100000"/>
                </a:srgbClr>
              </a:solidFill>
              <a:prstDash val="solid"/>
              <a:round/>
            </a:ln>
          </p:spPr>
          <p:txBody>
            <a:bodyPr/>
            <a:lstStyle/>
            <a:p/>
          </p:txBody>
        </p:sp>
        <p:sp>
          <p:nvSpPr>
            <p:cNvPr id="340" name="pt340"/>
            <p:cNvSpPr/>
            <p:nvPr/>
          </p:nvSpPr>
          <p:spPr>
            <a:xfrm>
              <a:off x="8249230" y="39705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1" name="pt341"/>
            <p:cNvSpPr/>
            <p:nvPr/>
          </p:nvSpPr>
          <p:spPr>
            <a:xfrm>
              <a:off x="8334640"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8420051"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8505461"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4" name="pt344"/>
            <p:cNvSpPr/>
            <p:nvPr/>
          </p:nvSpPr>
          <p:spPr>
            <a:xfrm>
              <a:off x="8590872"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867628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76169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tx347"/>
            <p:cNvSpPr/>
            <p:nvPr/>
          </p:nvSpPr>
          <p:spPr>
            <a:xfrm>
              <a:off x="8115350" y="389626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348" name="tx348"/>
            <p:cNvSpPr/>
            <p:nvPr/>
          </p:nvSpPr>
          <p:spPr>
            <a:xfrm>
              <a:off x="8812300" y="3497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349" name="tx349"/>
            <p:cNvSpPr/>
            <p:nvPr/>
          </p:nvSpPr>
          <p:spPr>
            <a:xfrm>
              <a:off x="8213020" y="38473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350" name="tx350"/>
            <p:cNvSpPr/>
            <p:nvPr/>
          </p:nvSpPr>
          <p:spPr>
            <a:xfrm>
              <a:off x="8640073"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351" name="tx35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2" name="tx352"/>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3" name="tx35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4" name="tx35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5" name="tx35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56" name="tx35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7" name="tx35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8" name="tx35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9" name="tx35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0" name="tx36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1" name="tx36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2" name="tx36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3" name="tx36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4" name="tx36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5" name="tx36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6" name="tx366"/>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7" name="tx367"/>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8" name="tx368"/>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9" name="tx369"/>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0" name="tx370"/>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1" name="tx371"/>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2" name="tx372"/>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3" name="tx37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4" name="tx37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5" name="tx37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6" name="tx37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7" name="tx37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8" name="tx37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9" name="tx37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0" name="tx38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1" name="tx38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2" name="tx38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3" name="tx38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4" name="tx38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5" name="tx38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6" name="tx38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7" name="tx38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8" name="tx38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9" name="tx38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0" name="tx39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1" name="tx39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2" name="tx39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3" name="tx39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4" name="tx39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5" name="tx39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6" name="tx39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7" name="tx39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8" name="tx39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pt39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0" name="pt40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1" name="tx40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2" name="tx40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3" name="tx403"/>
            <p:cNvSpPr/>
            <p:nvPr/>
          </p:nvSpPr>
          <p:spPr>
            <a:xfrm>
              <a:off x="2425057" y="1330710"/>
              <a:ext cx="49857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Liberia, 2000-2025</a:t>
              </a:r>
            </a:p>
          </p:txBody>
        </p:sp>
        <p:sp>
          <p:nvSpPr>
            <p:cNvPr id="404" name="tx40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5" name="tx40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(60%), followed by BCG, IPV1, and MCV1 (82%).
Compared to 2019, coverage of one vaccine decreased (BCG) and 7 vaccines increased (DTP1, DTP3, IPV1, MCV1, MCV2, ROTAC and YFV).
Compared to 2024, coverage of 7 vaccines remained constant (BCG, DTP1, DTP3, IPV1, MCV1, MCV2 and ROTAC) and one vaccine increased (YFV).</a:t>
            </a:r>
          </a:p>
        </p:txBody>
      </p:sp>
      <p:sp>
        <p:nvSpPr>
          <p:cNvPr id="4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Liberia had its lowest coverage in MCV2 (60%), while most other routine vaccines clustered around 82-91%; 7 antigens increased since 2019, and 7 antigens remained constant since 2024.</a:t>
            </a:r>
          </a:p>
        </p:txBody>
      </p:sp>
      <p:grpSp xmlns:pic="http://schemas.openxmlformats.org/drawingml/2006/picture">
        <p:nvGrpSpPr>
          <p:cNvPr id="408" name=""/>
          <p:cNvGrpSpPr/>
          <p:nvPr/>
        </p:nvGrpSpPr>
        <p:grpSpPr>
          <a:xfrm>
            <a:off x="292608" y="1097280"/>
            <a:ext cx="8595360" cy="28575"/>
            <a:chOff x="292608" y="1097280"/>
            <a:chExt cx="8595360" cy="28575"/>
          </a:xfrm>
        </p:grpSpPr>
        <p:sp>
          <p:nvSpPr>
            <p:cNvPr id="40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689993"/>
              <a:ext cx="6518190" cy="2467379"/>
            </a:xfrm>
            <a:custGeom>
              <a:avLst/>
              <a:pathLst>
                <a:path w="6518190" h="2467379">
                  <a:moveTo>
                    <a:pt x="0" y="1660736"/>
                  </a:moveTo>
                  <a:lnTo>
                    <a:pt x="260727" y="1850534"/>
                  </a:lnTo>
                  <a:lnTo>
                    <a:pt x="521455" y="2087782"/>
                  </a:lnTo>
                  <a:lnTo>
                    <a:pt x="782182" y="2277581"/>
                  </a:lnTo>
                  <a:lnTo>
                    <a:pt x="1042910" y="2467379"/>
                  </a:lnTo>
                  <a:lnTo>
                    <a:pt x="1303638" y="1091341"/>
                  </a:lnTo>
                  <a:lnTo>
                    <a:pt x="1564365" y="1091341"/>
                  </a:lnTo>
                  <a:lnTo>
                    <a:pt x="1825093" y="854093"/>
                  </a:lnTo>
                  <a:lnTo>
                    <a:pt x="2085820" y="379596"/>
                  </a:lnTo>
                  <a:lnTo>
                    <a:pt x="2346548" y="94899"/>
                  </a:lnTo>
                  <a:lnTo>
                    <a:pt x="2607276" y="616844"/>
                  </a:lnTo>
                  <a:lnTo>
                    <a:pt x="2868003" y="284697"/>
                  </a:lnTo>
                  <a:lnTo>
                    <a:pt x="3128731" y="142348"/>
                  </a:lnTo>
                  <a:lnTo>
                    <a:pt x="3389458" y="142348"/>
                  </a:lnTo>
                  <a:lnTo>
                    <a:pt x="3650186" y="948992"/>
                  </a:lnTo>
                  <a:lnTo>
                    <a:pt x="3910914" y="854093"/>
                  </a:lnTo>
                  <a:lnTo>
                    <a:pt x="4171641" y="474496"/>
                  </a:lnTo>
                  <a:lnTo>
                    <a:pt x="4432369" y="142348"/>
                  </a:lnTo>
                  <a:lnTo>
                    <a:pt x="4693096" y="94899"/>
                  </a:lnTo>
                  <a:lnTo>
                    <a:pt x="4953824" y="569395"/>
                  </a:lnTo>
                  <a:lnTo>
                    <a:pt x="5214552" y="806643"/>
                  </a:lnTo>
                  <a:lnTo>
                    <a:pt x="5475279" y="759193"/>
                  </a:lnTo>
                  <a:lnTo>
                    <a:pt x="5736007" y="189798"/>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3221076" y="1689993"/>
              <a:ext cx="4432369" cy="948992"/>
            </a:xfrm>
            <a:custGeom>
              <a:avLst/>
              <a:pathLst>
                <a:path w="4432369" h="948992">
                  <a:moveTo>
                    <a:pt x="0" y="379596"/>
                  </a:moveTo>
                  <a:lnTo>
                    <a:pt x="260727" y="94899"/>
                  </a:lnTo>
                  <a:lnTo>
                    <a:pt x="521455" y="616844"/>
                  </a:lnTo>
                  <a:lnTo>
                    <a:pt x="782182" y="284697"/>
                  </a:lnTo>
                  <a:lnTo>
                    <a:pt x="1042910" y="142348"/>
                  </a:lnTo>
                  <a:lnTo>
                    <a:pt x="1303638" y="142348"/>
                  </a:lnTo>
                  <a:lnTo>
                    <a:pt x="1564365" y="948992"/>
                  </a:lnTo>
                  <a:lnTo>
                    <a:pt x="1825093" y="854093"/>
                  </a:lnTo>
                  <a:lnTo>
                    <a:pt x="2085820" y="474496"/>
                  </a:lnTo>
                  <a:lnTo>
                    <a:pt x="2346548" y="142348"/>
                  </a:lnTo>
                  <a:lnTo>
                    <a:pt x="2607276" y="94899"/>
                  </a:lnTo>
                  <a:lnTo>
                    <a:pt x="2868003" y="569395"/>
                  </a:lnTo>
                  <a:lnTo>
                    <a:pt x="3128731" y="806643"/>
                  </a:lnTo>
                  <a:lnTo>
                    <a:pt x="3389458" y="759193"/>
                  </a:lnTo>
                  <a:lnTo>
                    <a:pt x="3650186" y="189798"/>
                  </a:lnTo>
                  <a:lnTo>
                    <a:pt x="3910914" y="0"/>
                  </a:lnTo>
                  <a:lnTo>
                    <a:pt x="4171641" y="0"/>
                  </a:lnTo>
                  <a:lnTo>
                    <a:pt x="4432369" y="0"/>
                  </a:lnTo>
                </a:path>
              </a:pathLst>
            </a:custGeom>
            <a:ln w="27101" cap="flat">
              <a:solidFill>
                <a:srgbClr val="80BD41">
                  <a:alpha val="100000"/>
                </a:srgbClr>
              </a:solidFill>
              <a:prstDash val="solid"/>
              <a:round/>
            </a:ln>
          </p:spPr>
          <p:txBody>
            <a:bodyPr/>
            <a:lstStyle/>
            <a:p/>
          </p:txBody>
        </p:sp>
        <p:sp>
          <p:nvSpPr>
            <p:cNvPr id="40" name="pl40"/>
            <p:cNvSpPr/>
            <p:nvPr/>
          </p:nvSpPr>
          <p:spPr>
            <a:xfrm>
              <a:off x="3221076" y="1689993"/>
              <a:ext cx="4432369" cy="948992"/>
            </a:xfrm>
            <a:custGeom>
              <a:avLst/>
              <a:pathLst>
                <a:path w="4432369" h="948992">
                  <a:moveTo>
                    <a:pt x="0" y="379596"/>
                  </a:moveTo>
                  <a:lnTo>
                    <a:pt x="260727" y="94899"/>
                  </a:lnTo>
                  <a:lnTo>
                    <a:pt x="521455" y="616844"/>
                  </a:lnTo>
                  <a:lnTo>
                    <a:pt x="782182" y="284697"/>
                  </a:lnTo>
                  <a:lnTo>
                    <a:pt x="1042910" y="142348"/>
                  </a:lnTo>
                  <a:lnTo>
                    <a:pt x="1303638" y="142348"/>
                  </a:lnTo>
                  <a:lnTo>
                    <a:pt x="1564365" y="948992"/>
                  </a:lnTo>
                  <a:lnTo>
                    <a:pt x="1825093" y="854093"/>
                  </a:lnTo>
                  <a:lnTo>
                    <a:pt x="2085820" y="474496"/>
                  </a:lnTo>
                  <a:lnTo>
                    <a:pt x="2346548" y="142348"/>
                  </a:lnTo>
                  <a:lnTo>
                    <a:pt x="2607276" y="94899"/>
                  </a:lnTo>
                  <a:lnTo>
                    <a:pt x="2868003" y="569395"/>
                  </a:lnTo>
                  <a:lnTo>
                    <a:pt x="3128731" y="806643"/>
                  </a:lnTo>
                  <a:lnTo>
                    <a:pt x="3389458" y="759193"/>
                  </a:lnTo>
                  <a:lnTo>
                    <a:pt x="3650186" y="189798"/>
                  </a:lnTo>
                  <a:lnTo>
                    <a:pt x="3910914" y="0"/>
                  </a:lnTo>
                  <a:lnTo>
                    <a:pt x="4171641" y="0"/>
                  </a:lnTo>
                  <a:lnTo>
                    <a:pt x="4432369" y="0"/>
                  </a:lnTo>
                </a:path>
              </a:pathLst>
            </a:custGeom>
            <a:ln w="27101" cap="flat">
              <a:solidFill>
                <a:srgbClr val="EE00EE">
                  <a:alpha val="100000"/>
                </a:srgbClr>
              </a:solidFill>
              <a:prstDash val="solid"/>
              <a:round/>
            </a:ln>
          </p:spPr>
          <p:txBody>
            <a:bodyPr/>
            <a:lstStyle/>
            <a:p/>
          </p:txBody>
        </p:sp>
        <p:sp>
          <p:nvSpPr>
            <p:cNvPr id="41" name="pl41"/>
            <p:cNvSpPr/>
            <p:nvPr/>
          </p:nvSpPr>
          <p:spPr>
            <a:xfrm>
              <a:off x="6349807" y="2259388"/>
              <a:ext cx="1303638" cy="2562279"/>
            </a:xfrm>
            <a:custGeom>
              <a:avLst/>
              <a:pathLst>
                <a:path w="1303638" h="2562279">
                  <a:moveTo>
                    <a:pt x="0" y="2562279"/>
                  </a:moveTo>
                  <a:lnTo>
                    <a:pt x="260727" y="2040333"/>
                  </a:lnTo>
                  <a:lnTo>
                    <a:pt x="521455" y="1992883"/>
                  </a:lnTo>
                  <a:lnTo>
                    <a:pt x="782182" y="1518387"/>
                  </a:lnTo>
                  <a:lnTo>
                    <a:pt x="1042910" y="0"/>
                  </a:lnTo>
                  <a:lnTo>
                    <a:pt x="1303638" y="1755635"/>
                  </a:lnTo>
                </a:path>
              </a:pathLst>
            </a:custGeom>
            <a:ln w="27101" cap="flat">
              <a:solidFill>
                <a:srgbClr val="6A3D9A">
                  <a:alpha val="100000"/>
                </a:srgbClr>
              </a:solidFill>
              <a:prstDash val="solid"/>
              <a:round/>
            </a:ln>
          </p:spPr>
          <p:txBody>
            <a:bodyPr/>
            <a:lstStyle/>
            <a:p/>
          </p:txBody>
        </p:sp>
        <p:sp>
          <p:nvSpPr>
            <p:cNvPr id="42" name="pl42"/>
            <p:cNvSpPr/>
            <p:nvPr/>
          </p:nvSpPr>
          <p:spPr>
            <a:xfrm>
              <a:off x="5567624" y="1737442"/>
              <a:ext cx="2085820" cy="2514829"/>
            </a:xfrm>
            <a:custGeom>
              <a:avLst/>
              <a:pathLst>
                <a:path w="2085820" h="2514829">
                  <a:moveTo>
                    <a:pt x="0" y="2514829"/>
                  </a:moveTo>
                  <a:lnTo>
                    <a:pt x="260727" y="806643"/>
                  </a:lnTo>
                  <a:lnTo>
                    <a:pt x="521455" y="759193"/>
                  </a:lnTo>
                  <a:lnTo>
                    <a:pt x="782182" y="711744"/>
                  </a:lnTo>
                  <a:lnTo>
                    <a:pt x="1042910" y="854093"/>
                  </a:lnTo>
                  <a:lnTo>
                    <a:pt x="1303638" y="521945"/>
                  </a:lnTo>
                  <a:lnTo>
                    <a:pt x="1564365" y="0"/>
                  </a:lnTo>
                  <a:lnTo>
                    <a:pt x="1825093" y="0"/>
                  </a:lnTo>
                  <a:lnTo>
                    <a:pt x="2085820"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1689993"/>
              <a:ext cx="6518190" cy="1992883"/>
            </a:xfrm>
            <a:custGeom>
              <a:avLst/>
              <a:pathLst>
                <a:path w="6518190" h="1992883">
                  <a:moveTo>
                    <a:pt x="0" y="948992"/>
                  </a:moveTo>
                  <a:lnTo>
                    <a:pt x="260727" y="1186240"/>
                  </a:lnTo>
                  <a:lnTo>
                    <a:pt x="521455" y="1470937"/>
                  </a:lnTo>
                  <a:lnTo>
                    <a:pt x="782182" y="1708186"/>
                  </a:lnTo>
                  <a:lnTo>
                    <a:pt x="1042910" y="1992883"/>
                  </a:lnTo>
                  <a:lnTo>
                    <a:pt x="1303638" y="996441"/>
                  </a:lnTo>
                  <a:lnTo>
                    <a:pt x="1564365" y="948992"/>
                  </a:lnTo>
                  <a:lnTo>
                    <a:pt x="1825093" y="569395"/>
                  </a:lnTo>
                  <a:lnTo>
                    <a:pt x="2085820" y="332147"/>
                  </a:lnTo>
                  <a:lnTo>
                    <a:pt x="2346548" y="0"/>
                  </a:lnTo>
                  <a:lnTo>
                    <a:pt x="2607276" y="854093"/>
                  </a:lnTo>
                  <a:lnTo>
                    <a:pt x="2868003" y="569395"/>
                  </a:lnTo>
                  <a:lnTo>
                    <a:pt x="3128731" y="142348"/>
                  </a:lnTo>
                  <a:lnTo>
                    <a:pt x="3389458" y="427046"/>
                  </a:lnTo>
                  <a:lnTo>
                    <a:pt x="3650186" y="1186240"/>
                  </a:lnTo>
                  <a:lnTo>
                    <a:pt x="3910914" y="901542"/>
                  </a:lnTo>
                  <a:lnTo>
                    <a:pt x="4171641" y="616844"/>
                  </a:lnTo>
                  <a:lnTo>
                    <a:pt x="4432369" y="379596"/>
                  </a:lnTo>
                  <a:lnTo>
                    <a:pt x="4693096" y="427046"/>
                  </a:lnTo>
                  <a:lnTo>
                    <a:pt x="4953824" y="711744"/>
                  </a:lnTo>
                  <a:lnTo>
                    <a:pt x="5214552" y="1043891"/>
                  </a:lnTo>
                  <a:lnTo>
                    <a:pt x="5475279" y="1186240"/>
                  </a:lnTo>
                  <a:lnTo>
                    <a:pt x="5736007" y="189798"/>
                  </a:lnTo>
                  <a:lnTo>
                    <a:pt x="5996734" y="47449"/>
                  </a:lnTo>
                  <a:lnTo>
                    <a:pt x="6257462" y="47449"/>
                  </a:lnTo>
                  <a:lnTo>
                    <a:pt x="6518190" y="47449"/>
                  </a:lnTo>
                </a:path>
              </a:pathLst>
            </a:custGeom>
            <a:ln w="27101" cap="flat">
              <a:solidFill>
                <a:srgbClr val="FF7F00">
                  <a:alpha val="100000"/>
                </a:srgbClr>
              </a:solidFill>
              <a:prstDash val="solid"/>
              <a:round/>
            </a:ln>
          </p:spPr>
          <p:txBody>
            <a:bodyPr/>
            <a:lstStyle/>
            <a:p/>
          </p:txBody>
        </p:sp>
        <p:sp>
          <p:nvSpPr>
            <p:cNvPr id="44" name="pl44"/>
            <p:cNvSpPr/>
            <p:nvPr/>
          </p:nvSpPr>
          <p:spPr>
            <a:xfrm>
              <a:off x="6089079" y="2781334"/>
              <a:ext cx="1564365" cy="2230131"/>
            </a:xfrm>
            <a:custGeom>
              <a:avLst/>
              <a:pathLst>
                <a:path w="1564365" h="2230131">
                  <a:moveTo>
                    <a:pt x="0" y="2230131"/>
                  </a:moveTo>
                  <a:lnTo>
                    <a:pt x="260727" y="1423488"/>
                  </a:lnTo>
                  <a:lnTo>
                    <a:pt x="521455" y="1186240"/>
                  </a:lnTo>
                  <a:lnTo>
                    <a:pt x="782182" y="47449"/>
                  </a:lnTo>
                  <a:lnTo>
                    <a:pt x="1042910" y="0"/>
                  </a:lnTo>
                  <a:lnTo>
                    <a:pt x="1303638" y="0"/>
                  </a:lnTo>
                  <a:lnTo>
                    <a:pt x="1564365" y="0"/>
                  </a:lnTo>
                </a:path>
              </a:pathLst>
            </a:custGeom>
            <a:ln w="27101" cap="flat">
              <a:solidFill>
                <a:srgbClr val="FFC20E">
                  <a:alpha val="100000"/>
                </a:srgbClr>
              </a:solidFill>
              <a:prstDash val="solid"/>
              <a:round/>
            </a:ln>
          </p:spPr>
          <p:txBody>
            <a:bodyPr/>
            <a:lstStyle/>
            <a:p/>
          </p:txBody>
        </p:sp>
        <p:sp>
          <p:nvSpPr>
            <p:cNvPr id="45" name="pl45"/>
            <p:cNvSpPr/>
            <p:nvPr/>
          </p:nvSpPr>
          <p:spPr>
            <a:xfrm>
              <a:off x="4785441" y="1832341"/>
              <a:ext cx="2868003" cy="2609728"/>
            </a:xfrm>
            <a:custGeom>
              <a:avLst/>
              <a:pathLst>
                <a:path w="2868003" h="2609728">
                  <a:moveTo>
                    <a:pt x="0" y="2609728"/>
                  </a:moveTo>
                  <a:lnTo>
                    <a:pt x="260727" y="2087782"/>
                  </a:lnTo>
                  <a:lnTo>
                    <a:pt x="521455" y="332147"/>
                  </a:lnTo>
                  <a:lnTo>
                    <a:pt x="782182" y="94899"/>
                  </a:lnTo>
                  <a:lnTo>
                    <a:pt x="1042910" y="94899"/>
                  </a:lnTo>
                  <a:lnTo>
                    <a:pt x="1303638" y="569395"/>
                  </a:lnTo>
                  <a:lnTo>
                    <a:pt x="1564365" y="711744"/>
                  </a:lnTo>
                  <a:lnTo>
                    <a:pt x="1825093" y="711744"/>
                  </a:lnTo>
                  <a:lnTo>
                    <a:pt x="2085820" y="284697"/>
                  </a:lnTo>
                  <a:lnTo>
                    <a:pt x="2346548" y="0"/>
                  </a:lnTo>
                  <a:lnTo>
                    <a:pt x="2607276" y="0"/>
                  </a:lnTo>
                  <a:lnTo>
                    <a:pt x="2868003" y="0"/>
                  </a:lnTo>
                </a:path>
              </a:pathLst>
            </a:custGeom>
            <a:ln w="27101" cap="flat">
              <a:solidFill>
                <a:srgbClr val="008B00">
                  <a:alpha val="100000"/>
                </a:srgbClr>
              </a:solidFill>
              <a:prstDash val="solid"/>
              <a:round/>
            </a:ln>
          </p:spPr>
          <p:txBody>
            <a:bodyPr/>
            <a:lstStyle/>
            <a:p/>
          </p:txBody>
        </p:sp>
        <p:sp>
          <p:nvSpPr>
            <p:cNvPr id="46" name="pl46"/>
            <p:cNvSpPr/>
            <p:nvPr/>
          </p:nvSpPr>
          <p:spPr>
            <a:xfrm>
              <a:off x="5306897" y="1689993"/>
              <a:ext cx="2346548" cy="1660736"/>
            </a:xfrm>
            <a:custGeom>
              <a:avLst/>
              <a:pathLst>
                <a:path w="2346548" h="1660736">
                  <a:moveTo>
                    <a:pt x="0" y="1660736"/>
                  </a:moveTo>
                  <a:lnTo>
                    <a:pt x="260727" y="616844"/>
                  </a:lnTo>
                  <a:lnTo>
                    <a:pt x="521455" y="521945"/>
                  </a:lnTo>
                  <a:lnTo>
                    <a:pt x="782182" y="1138790"/>
                  </a:lnTo>
                  <a:lnTo>
                    <a:pt x="1042910" y="1091341"/>
                  </a:lnTo>
                  <a:lnTo>
                    <a:pt x="1303638" y="948992"/>
                  </a:lnTo>
                  <a:lnTo>
                    <a:pt x="1564365" y="521945"/>
                  </a:lnTo>
                  <a:lnTo>
                    <a:pt x="1825093" y="0"/>
                  </a:lnTo>
                  <a:lnTo>
                    <a:pt x="2085820" y="0"/>
                  </a:lnTo>
                  <a:lnTo>
                    <a:pt x="2346548" y="0"/>
                  </a:lnTo>
                </a:path>
              </a:pathLst>
            </a:custGeom>
            <a:ln w="27101" cap="flat">
              <a:solidFill>
                <a:srgbClr val="9A32CD">
                  <a:alpha val="100000"/>
                </a:srgbClr>
              </a:solidFill>
              <a:prstDash val="solid"/>
              <a:round/>
            </a:ln>
          </p:spPr>
          <p:txBody>
            <a:bodyPr/>
            <a:lstStyle/>
            <a:p/>
          </p:txBody>
        </p:sp>
        <p:sp>
          <p:nvSpPr>
            <p:cNvPr id="47" name="pl47"/>
            <p:cNvSpPr/>
            <p:nvPr/>
          </p:nvSpPr>
          <p:spPr>
            <a:xfrm>
              <a:off x="7669764" y="1467731"/>
              <a:ext cx="713181" cy="217289"/>
            </a:xfrm>
            <a:custGeom>
              <a:avLst/>
              <a:pathLst>
                <a:path w="713181" h="217289">
                  <a:moveTo>
                    <a:pt x="713181" y="0"/>
                  </a:moveTo>
                  <a:lnTo>
                    <a:pt x="0" y="217289"/>
                  </a:lnTo>
                </a:path>
              </a:pathLst>
            </a:custGeom>
          </p:spPr>
          <p:txBody>
            <a:bodyPr/>
            <a:lstStyle/>
            <a:p/>
          </p:txBody>
        </p:sp>
        <p:sp>
          <p:nvSpPr>
            <p:cNvPr id="48" name="pl48"/>
            <p:cNvSpPr/>
            <p:nvPr/>
          </p:nvSpPr>
          <p:spPr>
            <a:xfrm>
              <a:off x="7662401" y="943695"/>
              <a:ext cx="666182" cy="736397"/>
            </a:xfrm>
            <a:custGeom>
              <a:avLst/>
              <a:pathLst>
                <a:path w="666182" h="736397">
                  <a:moveTo>
                    <a:pt x="666182" y="0"/>
                  </a:moveTo>
                  <a:lnTo>
                    <a:pt x="0" y="736397"/>
                  </a:lnTo>
                </a:path>
              </a:pathLst>
            </a:custGeom>
          </p:spPr>
          <p:txBody>
            <a:bodyPr/>
            <a:lstStyle/>
            <a:p/>
          </p:txBody>
        </p:sp>
        <p:sp>
          <p:nvSpPr>
            <p:cNvPr id="49" name="pl49"/>
            <p:cNvSpPr/>
            <p:nvPr/>
          </p:nvSpPr>
          <p:spPr>
            <a:xfrm>
              <a:off x="7671544" y="1690757"/>
              <a:ext cx="765550" cy="32340"/>
            </a:xfrm>
            <a:custGeom>
              <a:avLst/>
              <a:pathLst>
                <a:path w="765550" h="32340">
                  <a:moveTo>
                    <a:pt x="765550" y="32340"/>
                  </a:moveTo>
                  <a:lnTo>
                    <a:pt x="0" y="0"/>
                  </a:lnTo>
                </a:path>
              </a:pathLst>
            </a:custGeom>
          </p:spPr>
          <p:txBody>
            <a:bodyPr/>
            <a:lstStyle/>
            <a:p/>
          </p:txBody>
        </p:sp>
        <p:sp>
          <p:nvSpPr>
            <p:cNvPr id="50" name="pl50"/>
            <p:cNvSpPr/>
            <p:nvPr/>
          </p:nvSpPr>
          <p:spPr>
            <a:xfrm>
              <a:off x="7665698" y="1210849"/>
              <a:ext cx="687076" cy="470749"/>
            </a:xfrm>
            <a:custGeom>
              <a:avLst/>
              <a:pathLst>
                <a:path w="687076" h="470749">
                  <a:moveTo>
                    <a:pt x="687076" y="0"/>
                  </a:moveTo>
                  <a:lnTo>
                    <a:pt x="0" y="470749"/>
                  </a:lnTo>
                </a:path>
              </a:pathLst>
            </a:custGeom>
          </p:spPr>
          <p:txBody>
            <a:bodyPr/>
            <a:lstStyle/>
            <a:p/>
          </p:txBody>
        </p:sp>
        <p:sp>
          <p:nvSpPr>
            <p:cNvPr id="51" name="pl51"/>
            <p:cNvSpPr/>
            <p:nvPr/>
          </p:nvSpPr>
          <p:spPr>
            <a:xfrm>
              <a:off x="7669657" y="1742549"/>
              <a:ext cx="755368" cy="237964"/>
            </a:xfrm>
            <a:custGeom>
              <a:avLst/>
              <a:pathLst>
                <a:path w="755368" h="237964">
                  <a:moveTo>
                    <a:pt x="755368" y="237964"/>
                  </a:moveTo>
                  <a:lnTo>
                    <a:pt x="0" y="0"/>
                  </a:lnTo>
                </a:path>
              </a:pathLst>
            </a:custGeom>
          </p:spPr>
          <p:txBody>
            <a:bodyPr/>
            <a:lstStyle/>
            <a:p/>
          </p:txBody>
        </p:sp>
        <p:sp>
          <p:nvSpPr>
            <p:cNvPr id="52" name="pl52"/>
            <p:cNvSpPr/>
            <p:nvPr/>
          </p:nvSpPr>
          <p:spPr>
            <a:xfrm>
              <a:off x="7665430" y="1745988"/>
              <a:ext cx="693431" cy="494466"/>
            </a:xfrm>
            <a:custGeom>
              <a:avLst/>
              <a:pathLst>
                <a:path w="693431" h="494466">
                  <a:moveTo>
                    <a:pt x="693431" y="494466"/>
                  </a:moveTo>
                  <a:lnTo>
                    <a:pt x="0" y="0"/>
                  </a:lnTo>
                </a:path>
              </a:pathLst>
            </a:custGeom>
          </p:spPr>
          <p:txBody>
            <a:bodyPr/>
            <a:lstStyle/>
            <a:p/>
          </p:txBody>
        </p:sp>
        <p:sp>
          <p:nvSpPr>
            <p:cNvPr id="53" name="pl53"/>
            <p:cNvSpPr/>
            <p:nvPr/>
          </p:nvSpPr>
          <p:spPr>
            <a:xfrm>
              <a:off x="7663689" y="1841736"/>
              <a:ext cx="719255" cy="659628"/>
            </a:xfrm>
            <a:custGeom>
              <a:avLst/>
              <a:pathLst>
                <a:path w="719255" h="659628">
                  <a:moveTo>
                    <a:pt x="719255" y="659628"/>
                  </a:moveTo>
                  <a:lnTo>
                    <a:pt x="0" y="0"/>
                  </a:lnTo>
                </a:path>
              </a:pathLst>
            </a:custGeom>
          </p:spPr>
          <p:txBody>
            <a:bodyPr/>
            <a:lstStyle/>
            <a:p/>
          </p:txBody>
        </p:sp>
        <p:sp>
          <p:nvSpPr>
            <p:cNvPr id="54" name="pl54"/>
            <p:cNvSpPr/>
            <p:nvPr/>
          </p:nvSpPr>
          <p:spPr>
            <a:xfrm>
              <a:off x="7671541" y="2782127"/>
              <a:ext cx="687319" cy="30118"/>
            </a:xfrm>
            <a:custGeom>
              <a:avLst/>
              <a:pathLst>
                <a:path w="687319" h="30118">
                  <a:moveTo>
                    <a:pt x="687319" y="30118"/>
                  </a:moveTo>
                  <a:lnTo>
                    <a:pt x="0" y="0"/>
                  </a:lnTo>
                </a:path>
              </a:pathLst>
            </a:custGeom>
          </p:spPr>
          <p:txBody>
            <a:bodyPr/>
            <a:lstStyle/>
            <a:p/>
          </p:txBody>
        </p:sp>
        <p:sp>
          <p:nvSpPr>
            <p:cNvPr id="55" name="pl55"/>
            <p:cNvSpPr/>
            <p:nvPr/>
          </p:nvSpPr>
          <p:spPr>
            <a:xfrm>
              <a:off x="7671585" y="4015024"/>
              <a:ext cx="711359" cy="2"/>
            </a:xfrm>
            <a:custGeom>
              <a:avLst/>
              <a:pathLst>
                <a:path w="711359" h="2">
                  <a:moveTo>
                    <a:pt x="711359" y="2"/>
                  </a:moveTo>
                  <a:lnTo>
                    <a:pt x="0" y="0"/>
                  </a:lnTo>
                </a:path>
              </a:pathLst>
            </a:custGeom>
          </p:spPr>
          <p:txBody>
            <a:bodyPr/>
            <a:lstStyle/>
            <a:p/>
          </p:txBody>
        </p:sp>
        <p:sp>
          <p:nvSpPr>
            <p:cNvPr id="56" name="pg56"/>
            <p:cNvSpPr/>
            <p:nvPr/>
          </p:nvSpPr>
          <p:spPr>
            <a:xfrm>
              <a:off x="8314365" y="13779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14195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58" name="pg58"/>
            <p:cNvSpPr/>
            <p:nvPr/>
          </p:nvSpPr>
          <p:spPr>
            <a:xfrm>
              <a:off x="8260004" y="85207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87493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0" name="pg60"/>
            <p:cNvSpPr/>
            <p:nvPr/>
          </p:nvSpPr>
          <p:spPr>
            <a:xfrm>
              <a:off x="8368515" y="163865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68019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62" name="pg62"/>
            <p:cNvSpPr/>
            <p:nvPr/>
          </p:nvSpPr>
          <p:spPr>
            <a:xfrm>
              <a:off x="8284194" y="111858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3" name="tx63"/>
            <p:cNvSpPr/>
            <p:nvPr/>
          </p:nvSpPr>
          <p:spPr>
            <a:xfrm>
              <a:off x="8307054" y="116012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83%</a:t>
              </a:r>
            </a:p>
          </p:txBody>
        </p:sp>
        <p:sp>
          <p:nvSpPr>
            <p:cNvPr id="64" name="pg64"/>
            <p:cNvSpPr/>
            <p:nvPr/>
          </p:nvSpPr>
          <p:spPr>
            <a:xfrm>
              <a:off x="8356446" y="190111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94265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82%</a:t>
              </a:r>
            </a:p>
          </p:txBody>
        </p:sp>
        <p:sp>
          <p:nvSpPr>
            <p:cNvPr id="66" name="pg66"/>
            <p:cNvSpPr/>
            <p:nvPr/>
          </p:nvSpPr>
          <p:spPr>
            <a:xfrm>
              <a:off x="8290281" y="21636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13141" y="220514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82%</a:t>
              </a:r>
            </a:p>
          </p:txBody>
        </p:sp>
        <p:sp>
          <p:nvSpPr>
            <p:cNvPr id="68" name="pg68"/>
            <p:cNvSpPr/>
            <p:nvPr/>
          </p:nvSpPr>
          <p:spPr>
            <a:xfrm>
              <a:off x="8314365" y="24239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37225" y="246547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80%</a:t>
              </a:r>
            </a:p>
          </p:txBody>
        </p:sp>
        <p:sp>
          <p:nvSpPr>
            <p:cNvPr id="70" name="pg70"/>
            <p:cNvSpPr/>
            <p:nvPr/>
          </p:nvSpPr>
          <p:spPr>
            <a:xfrm>
              <a:off x="8290281" y="272780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76934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60%</a:t>
              </a:r>
            </a:p>
          </p:txBody>
        </p:sp>
        <p:sp>
          <p:nvSpPr>
            <p:cNvPr id="72" name="pg72"/>
            <p:cNvSpPr/>
            <p:nvPr/>
          </p:nvSpPr>
          <p:spPr>
            <a:xfrm>
              <a:off x="8314365" y="393050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39720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34%</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92562" y="401416"/>
              <a:ext cx="28464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Liberia,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HPVc had the lowest coverage of all vaccines (34%), followed by MCV2 (60%).
Coverage of 7 vaccines increased (DTP3, HEPB3, HIB3, IPV1, MCV1, MCV2 and ROTAC) compared to respective coverage in 2019.
Coverage of 7 vaccines were the same (DTP3, HEPB3, HIB3, IPV1, MCV1, MCV2 and ROTAC) and 1 vaccine decreased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3648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62362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2107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79791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38506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55935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214649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7336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132078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075546" y="90793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5" name="pl15"/>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11166" y="907931"/>
              <a:ext cx="1308905" cy="0"/>
            </a:xfrm>
            <a:custGeom>
              <a:avLst/>
              <a:pathLst>
                <a:path w="1308905" h="0">
                  <a:moveTo>
                    <a:pt x="0" y="0"/>
                  </a:moveTo>
                  <a:lnTo>
                    <a:pt x="1018037" y="0"/>
                  </a:lnTo>
                  <a:lnTo>
                    <a:pt x="1090754" y="0"/>
                  </a:lnTo>
                  <a:lnTo>
                    <a:pt x="1090754" y="0"/>
                  </a:lnTo>
                  <a:lnTo>
                    <a:pt x="1090754" y="0"/>
                  </a:lnTo>
                  <a:lnTo>
                    <a:pt x="1236188" y="0"/>
                  </a:lnTo>
                  <a:lnTo>
                    <a:pt x="1308905" y="0"/>
                  </a:lnTo>
                </a:path>
              </a:pathLst>
            </a:custGeom>
            <a:ln w="116535" cap="flat">
              <a:solidFill>
                <a:srgbClr val="E8E8E8">
                  <a:alpha val="100000"/>
                </a:srgbClr>
              </a:solidFill>
              <a:prstDash val="solid"/>
              <a:round/>
            </a:ln>
          </p:spPr>
          <p:txBody>
            <a:bodyPr/>
            <a:lstStyle/>
            <a:p/>
          </p:txBody>
        </p:sp>
        <p:sp>
          <p:nvSpPr>
            <p:cNvPr id="21" name="pl21"/>
            <p:cNvSpPr/>
            <p:nvPr/>
          </p:nvSpPr>
          <p:spPr>
            <a:xfrm>
              <a:off x="7329204" y="1320786"/>
              <a:ext cx="872603" cy="0"/>
            </a:xfrm>
            <a:custGeom>
              <a:avLst/>
              <a:pathLst>
                <a:path w="872603" h="0">
                  <a:moveTo>
                    <a:pt x="0" y="0"/>
                  </a:moveTo>
                  <a:lnTo>
                    <a:pt x="72716" y="0"/>
                  </a:lnTo>
                  <a:lnTo>
                    <a:pt x="363584" y="0"/>
                  </a:lnTo>
                  <a:lnTo>
                    <a:pt x="727169" y="0"/>
                  </a:lnTo>
                  <a:lnTo>
                    <a:pt x="727169" y="0"/>
                  </a:lnTo>
                  <a:lnTo>
                    <a:pt x="727169" y="0"/>
                  </a:lnTo>
                  <a:lnTo>
                    <a:pt x="872603" y="0"/>
                  </a:lnTo>
                </a:path>
              </a:pathLst>
            </a:custGeom>
            <a:ln w="116535" cap="flat">
              <a:solidFill>
                <a:srgbClr val="E8E8E8">
                  <a:alpha val="100000"/>
                </a:srgbClr>
              </a:solidFill>
              <a:prstDash val="solid"/>
              <a:round/>
            </a:ln>
          </p:spPr>
          <p:txBody>
            <a:bodyPr/>
            <a:lstStyle/>
            <a:p/>
          </p:txBody>
        </p:sp>
        <p:sp>
          <p:nvSpPr>
            <p:cNvPr id="22" name="pl22"/>
            <p:cNvSpPr/>
            <p:nvPr/>
          </p:nvSpPr>
          <p:spPr>
            <a:xfrm>
              <a:off x="6238449" y="1733641"/>
              <a:ext cx="1236188" cy="0"/>
            </a:xfrm>
            <a:custGeom>
              <a:avLst/>
              <a:pathLst>
                <a:path w="1236188" h="0">
                  <a:moveTo>
                    <a:pt x="0" y="0"/>
                  </a:moveTo>
                  <a:lnTo>
                    <a:pt x="72716" y="0"/>
                  </a:lnTo>
                  <a:lnTo>
                    <a:pt x="363584" y="0"/>
                  </a:lnTo>
                  <a:lnTo>
                    <a:pt x="945320" y="0"/>
                  </a:lnTo>
                  <a:lnTo>
                    <a:pt x="1236188" y="0"/>
                  </a:lnTo>
                  <a:lnTo>
                    <a:pt x="1236188" y="0"/>
                  </a:lnTo>
                  <a:lnTo>
                    <a:pt x="1236188" y="0"/>
                  </a:lnTo>
                </a:path>
              </a:pathLst>
            </a:custGeom>
            <a:ln w="116535" cap="flat">
              <a:solidFill>
                <a:srgbClr val="E8E8E8">
                  <a:alpha val="100000"/>
                </a:srgbClr>
              </a:solidFill>
              <a:prstDash val="solid"/>
              <a:round/>
            </a:ln>
          </p:spPr>
          <p:txBody>
            <a:bodyPr/>
            <a:lstStyle/>
            <a:p/>
          </p:txBody>
        </p:sp>
        <p:sp>
          <p:nvSpPr>
            <p:cNvPr id="23" name="pl23"/>
            <p:cNvSpPr/>
            <p:nvPr/>
          </p:nvSpPr>
          <p:spPr>
            <a:xfrm>
              <a:off x="6238449" y="2146496"/>
              <a:ext cx="1236188" cy="0"/>
            </a:xfrm>
            <a:custGeom>
              <a:avLst/>
              <a:pathLst>
                <a:path w="1236188" h="0">
                  <a:moveTo>
                    <a:pt x="0" y="0"/>
                  </a:moveTo>
                  <a:lnTo>
                    <a:pt x="72716" y="0"/>
                  </a:lnTo>
                  <a:lnTo>
                    <a:pt x="363584" y="0"/>
                  </a:lnTo>
                  <a:lnTo>
                    <a:pt x="945320" y="0"/>
                  </a:lnTo>
                  <a:lnTo>
                    <a:pt x="1236188" y="0"/>
                  </a:lnTo>
                  <a:lnTo>
                    <a:pt x="1236188" y="0"/>
                  </a:lnTo>
                  <a:lnTo>
                    <a:pt x="1236188" y="0"/>
                  </a:lnTo>
                </a:path>
              </a:pathLst>
            </a:custGeom>
            <a:ln w="116535" cap="flat">
              <a:solidFill>
                <a:srgbClr val="E8E8E8">
                  <a:alpha val="100000"/>
                </a:srgbClr>
              </a:solidFill>
              <a:prstDash val="solid"/>
              <a:round/>
            </a:ln>
          </p:spPr>
          <p:txBody>
            <a:bodyPr/>
            <a:lstStyle/>
            <a:p/>
          </p:txBody>
        </p:sp>
        <p:sp>
          <p:nvSpPr>
            <p:cNvPr id="24" name="pl24"/>
            <p:cNvSpPr/>
            <p:nvPr/>
          </p:nvSpPr>
          <p:spPr>
            <a:xfrm>
              <a:off x="6238449" y="2559351"/>
              <a:ext cx="1236188" cy="0"/>
            </a:xfrm>
            <a:custGeom>
              <a:avLst/>
              <a:pathLst>
                <a:path w="1236188" h="0">
                  <a:moveTo>
                    <a:pt x="0" y="0"/>
                  </a:moveTo>
                  <a:lnTo>
                    <a:pt x="72716" y="0"/>
                  </a:lnTo>
                  <a:lnTo>
                    <a:pt x="363584" y="0"/>
                  </a:lnTo>
                  <a:lnTo>
                    <a:pt x="945320" y="0"/>
                  </a:lnTo>
                  <a:lnTo>
                    <a:pt x="1236188" y="0"/>
                  </a:lnTo>
                  <a:lnTo>
                    <a:pt x="1236188" y="0"/>
                  </a:lnTo>
                  <a:lnTo>
                    <a:pt x="1236188" y="0"/>
                  </a:lnTo>
                </a:path>
              </a:pathLst>
            </a:custGeom>
            <a:ln w="116535" cap="flat">
              <a:solidFill>
                <a:srgbClr val="E8E8E8">
                  <a:alpha val="100000"/>
                </a:srgbClr>
              </a:solidFill>
              <a:prstDash val="solid"/>
              <a:round/>
            </a:ln>
          </p:spPr>
          <p:txBody>
            <a:bodyPr/>
            <a:lstStyle/>
            <a:p/>
          </p:txBody>
        </p:sp>
        <p:sp>
          <p:nvSpPr>
            <p:cNvPr id="25" name="pl25"/>
            <p:cNvSpPr/>
            <p:nvPr/>
          </p:nvSpPr>
          <p:spPr>
            <a:xfrm>
              <a:off x="6093015" y="2972206"/>
              <a:ext cx="1308905" cy="0"/>
            </a:xfrm>
            <a:custGeom>
              <a:avLst/>
              <a:pathLst>
                <a:path w="1308905" h="0">
                  <a:moveTo>
                    <a:pt x="0" y="0"/>
                  </a:moveTo>
                  <a:lnTo>
                    <a:pt x="145433" y="0"/>
                  </a:lnTo>
                  <a:lnTo>
                    <a:pt x="218150" y="0"/>
                  </a:lnTo>
                  <a:lnTo>
                    <a:pt x="509018" y="0"/>
                  </a:lnTo>
                  <a:lnTo>
                    <a:pt x="1308905" y="0"/>
                  </a:lnTo>
                  <a:lnTo>
                    <a:pt x="1308905" y="0"/>
                  </a:lnTo>
                  <a:lnTo>
                    <a:pt x="1308905" y="0"/>
                  </a:lnTo>
                </a:path>
              </a:pathLst>
            </a:custGeom>
            <a:ln w="116535" cap="flat">
              <a:solidFill>
                <a:srgbClr val="E8E8E8">
                  <a:alpha val="100000"/>
                </a:srgbClr>
              </a:solidFill>
              <a:prstDash val="solid"/>
              <a:round/>
            </a:ln>
          </p:spPr>
          <p:txBody>
            <a:bodyPr/>
            <a:lstStyle/>
            <a:p/>
          </p:txBody>
        </p:sp>
        <p:sp>
          <p:nvSpPr>
            <p:cNvPr id="26" name="pl26"/>
            <p:cNvSpPr/>
            <p:nvPr/>
          </p:nvSpPr>
          <p:spPr>
            <a:xfrm>
              <a:off x="5656714" y="3385062"/>
              <a:ext cx="1745206" cy="0"/>
            </a:xfrm>
            <a:custGeom>
              <a:avLst/>
              <a:pathLst>
                <a:path w="1745206" h="0">
                  <a:moveTo>
                    <a:pt x="0" y="0"/>
                  </a:moveTo>
                  <a:lnTo>
                    <a:pt x="218150" y="0"/>
                  </a:lnTo>
                  <a:lnTo>
                    <a:pt x="727169" y="0"/>
                  </a:lnTo>
                  <a:lnTo>
                    <a:pt x="1527056" y="0"/>
                  </a:lnTo>
                  <a:lnTo>
                    <a:pt x="1745206" y="0"/>
                  </a:lnTo>
                  <a:lnTo>
                    <a:pt x="1745206" y="0"/>
                  </a:lnTo>
                  <a:lnTo>
                    <a:pt x="1745206" y="0"/>
                  </a:lnTo>
                </a:path>
              </a:pathLst>
            </a:custGeom>
            <a:ln w="116535" cap="flat">
              <a:solidFill>
                <a:srgbClr val="E8E8E8">
                  <a:alpha val="100000"/>
                </a:srgbClr>
              </a:solidFill>
              <a:prstDash val="solid"/>
              <a:round/>
            </a:ln>
          </p:spPr>
          <p:txBody>
            <a:bodyPr/>
            <a:lstStyle/>
            <a:p/>
          </p:txBody>
        </p:sp>
        <p:sp>
          <p:nvSpPr>
            <p:cNvPr id="27" name="pl27"/>
            <p:cNvSpPr/>
            <p:nvPr/>
          </p:nvSpPr>
          <p:spPr>
            <a:xfrm>
              <a:off x="2384451" y="3797917"/>
              <a:ext cx="3417696" cy="0"/>
            </a:xfrm>
            <a:custGeom>
              <a:avLst/>
              <a:pathLst>
                <a:path w="3417696" h="0">
                  <a:moveTo>
                    <a:pt x="0" y="0"/>
                  </a:moveTo>
                  <a:lnTo>
                    <a:pt x="1236188" y="0"/>
                  </a:lnTo>
                  <a:lnTo>
                    <a:pt x="1599772" y="0"/>
                  </a:lnTo>
                  <a:lnTo>
                    <a:pt x="3344979" y="0"/>
                  </a:lnTo>
                  <a:lnTo>
                    <a:pt x="3417696" y="0"/>
                  </a:lnTo>
                  <a:lnTo>
                    <a:pt x="3417696" y="0"/>
                  </a:lnTo>
                  <a:lnTo>
                    <a:pt x="3417696" y="0"/>
                  </a:lnTo>
                </a:path>
              </a:pathLst>
            </a:custGeom>
            <a:ln w="116535" cap="flat">
              <a:solidFill>
                <a:srgbClr val="E8E8E8">
                  <a:alpha val="100000"/>
                </a:srgbClr>
              </a:solidFill>
              <a:prstDash val="solid"/>
              <a:round/>
            </a:ln>
          </p:spPr>
          <p:txBody>
            <a:bodyPr/>
            <a:lstStyle/>
            <a:p/>
          </p:txBody>
        </p:sp>
        <p:sp>
          <p:nvSpPr>
            <p:cNvPr id="28" name="pl28"/>
            <p:cNvSpPr/>
            <p:nvPr/>
          </p:nvSpPr>
          <p:spPr>
            <a:xfrm>
              <a:off x="6165732" y="4210772"/>
              <a:ext cx="1090754" cy="0"/>
            </a:xfrm>
            <a:custGeom>
              <a:avLst/>
              <a:pathLst>
                <a:path w="1090754" h="0">
                  <a:moveTo>
                    <a:pt x="0" y="0"/>
                  </a:moveTo>
                  <a:lnTo>
                    <a:pt x="0" y="0"/>
                  </a:lnTo>
                  <a:lnTo>
                    <a:pt x="218150" y="0"/>
                  </a:lnTo>
                  <a:lnTo>
                    <a:pt x="654452" y="0"/>
                  </a:lnTo>
                  <a:lnTo>
                    <a:pt x="1090754" y="0"/>
                  </a:lnTo>
                  <a:lnTo>
                    <a:pt x="1090754" y="0"/>
                  </a:lnTo>
                  <a:lnTo>
                    <a:pt x="1090754" y="0"/>
                  </a:lnTo>
                </a:path>
              </a:pathLst>
            </a:custGeom>
            <a:ln w="116535" cap="flat">
              <a:solidFill>
                <a:srgbClr val="E8E8E8">
                  <a:alpha val="100000"/>
                </a:srgbClr>
              </a:solidFill>
              <a:prstDash val="solid"/>
              <a:round/>
            </a:ln>
          </p:spPr>
          <p:txBody>
            <a:bodyPr/>
            <a:lstStyle/>
            <a:p/>
          </p:txBody>
        </p:sp>
        <p:sp>
          <p:nvSpPr>
            <p:cNvPr id="29" name="pl29"/>
            <p:cNvSpPr/>
            <p:nvPr/>
          </p:nvSpPr>
          <p:spPr>
            <a:xfrm>
              <a:off x="5729431" y="4623627"/>
              <a:ext cx="1745206" cy="0"/>
            </a:xfrm>
            <a:custGeom>
              <a:avLst/>
              <a:pathLst>
                <a:path w="1745206" h="0">
                  <a:moveTo>
                    <a:pt x="0" y="0"/>
                  </a:moveTo>
                  <a:lnTo>
                    <a:pt x="72716" y="0"/>
                  </a:lnTo>
                  <a:lnTo>
                    <a:pt x="290867" y="0"/>
                  </a:lnTo>
                  <a:lnTo>
                    <a:pt x="945320" y="0"/>
                  </a:lnTo>
                  <a:lnTo>
                    <a:pt x="1745206" y="0"/>
                  </a:lnTo>
                  <a:lnTo>
                    <a:pt x="1745206" y="0"/>
                  </a:lnTo>
                  <a:lnTo>
                    <a:pt x="1745206" y="0"/>
                  </a:lnTo>
                </a:path>
              </a:pathLst>
            </a:custGeom>
            <a:ln w="116535" cap="flat">
              <a:solidFill>
                <a:srgbClr val="E8E8E8">
                  <a:alpha val="100000"/>
                </a:srgbClr>
              </a:solidFill>
              <a:prstDash val="solid"/>
              <a:round/>
            </a:ln>
          </p:spPr>
          <p:txBody>
            <a:bodyPr/>
            <a:lstStyle/>
            <a:p/>
          </p:txBody>
        </p:sp>
        <p:sp>
          <p:nvSpPr>
            <p:cNvPr id="30" name="pl30"/>
            <p:cNvSpPr/>
            <p:nvPr/>
          </p:nvSpPr>
          <p:spPr>
            <a:xfrm>
              <a:off x="5002261" y="5036482"/>
              <a:ext cx="2617810" cy="0"/>
            </a:xfrm>
            <a:custGeom>
              <a:avLst/>
              <a:pathLst>
                <a:path w="2617810" h="0">
                  <a:moveTo>
                    <a:pt x="0" y="0"/>
                  </a:moveTo>
                  <a:lnTo>
                    <a:pt x="1163471" y="0"/>
                  </a:lnTo>
                  <a:lnTo>
                    <a:pt x="1163471" y="0"/>
                  </a:lnTo>
                  <a:lnTo>
                    <a:pt x="2108791" y="0"/>
                  </a:lnTo>
                  <a:lnTo>
                    <a:pt x="2399659" y="0"/>
                  </a:lnTo>
                  <a:lnTo>
                    <a:pt x="2399659" y="0"/>
                  </a:lnTo>
                  <a:lnTo>
                    <a:pt x="2617810" y="0"/>
                  </a:lnTo>
                </a:path>
              </a:pathLst>
            </a:custGeom>
            <a:ln w="116535" cap="flat">
              <a:solidFill>
                <a:srgbClr val="E8E8E8">
                  <a:alpha val="100000"/>
                </a:srgbClr>
              </a:solidFill>
              <a:prstDash val="solid"/>
              <a:round/>
            </a:ln>
          </p:spPr>
          <p:txBody>
            <a:bodyPr/>
            <a:lstStyle/>
            <a:p/>
          </p:txBody>
        </p:sp>
        <p:sp>
          <p:nvSpPr>
            <p:cNvPr id="31" name="pt31"/>
            <p:cNvSpPr/>
            <p:nvPr/>
          </p:nvSpPr>
          <p:spPr>
            <a:xfrm>
              <a:off x="754285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1557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32470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30666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39742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9742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9742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8828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9742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2470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9730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187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187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187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59753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23394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0666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17927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7013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7013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7013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9753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23394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0666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7927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7013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7013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7013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59753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23394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3066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7927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7013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7013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7013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23394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3066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0885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9753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9742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9742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9742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37938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87036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6522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7927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3974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974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974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23799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61613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397972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72493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7976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7976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7976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7938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161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61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1568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519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519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519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72493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7976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01579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67025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7013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7013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7013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161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99776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161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06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39742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9742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155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8458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339153"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339153"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630021"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9360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99360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539266"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1187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1187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53926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41187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1187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53926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1187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1187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17568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33915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33915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321116"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33915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339153"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232168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73938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73938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321116"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19371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19371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666663"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41187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41187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10296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33915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5730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9182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42" name="tx142"/>
            <p:cNvSpPr/>
            <p:nvPr/>
          </p:nvSpPr>
          <p:spPr>
            <a:xfrm>
              <a:off x="544944" y="4543133"/>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3" name="tx143"/>
            <p:cNvSpPr/>
            <p:nvPr/>
          </p:nvSpPr>
          <p:spPr>
            <a:xfrm>
              <a:off x="55421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4" name="tx144"/>
            <p:cNvSpPr/>
            <p:nvPr/>
          </p:nvSpPr>
          <p:spPr>
            <a:xfrm>
              <a:off x="55421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55421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6549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6733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081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59089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59089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6551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075546" y="398022"/>
              <a:ext cx="3131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Liberia,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(86%) and 2024 (91%). DTP1 coverage remained the same in 2025 (91%) compared to 2024, and was higher than in 2019. In 2019-2025, DTP1 coverage was at it's lowest level in 2021 (81%).
In 2024, 1 vaccine had lower coverage than in 2019.
In 2025, 1 vaccine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845231"/>
              <a:ext cx="5670825" cy="1804445"/>
            </a:xfrm>
            <a:custGeom>
              <a:avLst/>
              <a:pathLst>
                <a:path w="5670825" h="1804445">
                  <a:moveTo>
                    <a:pt x="0" y="1804445"/>
                  </a:moveTo>
                  <a:lnTo>
                    <a:pt x="945137" y="1066263"/>
                  </a:lnTo>
                  <a:lnTo>
                    <a:pt x="1890275" y="1066263"/>
                  </a:lnTo>
                  <a:lnTo>
                    <a:pt x="2835412" y="1011583"/>
                  </a:lnTo>
                  <a:lnTo>
                    <a:pt x="3780550" y="0"/>
                  </a:lnTo>
                  <a:lnTo>
                    <a:pt x="4725687" y="218720"/>
                  </a:lnTo>
                  <a:lnTo>
                    <a:pt x="5670825" y="1230303"/>
                  </a:lnTo>
                </a:path>
              </a:pathLst>
            </a:custGeom>
            <a:ln w="29811" cap="flat">
              <a:solidFill>
                <a:srgbClr val="FF0000">
                  <a:alpha val="100000"/>
                </a:srgbClr>
              </a:solidFill>
              <a:prstDash val="solid"/>
              <a:round/>
            </a:ln>
          </p:spPr>
          <p:txBody>
            <a:bodyPr/>
            <a:lstStyle/>
            <a:p/>
          </p:txBody>
        </p:sp>
        <p:sp>
          <p:nvSpPr>
            <p:cNvPr id="25" name="pl25"/>
            <p:cNvSpPr/>
            <p:nvPr/>
          </p:nvSpPr>
          <p:spPr>
            <a:xfrm>
              <a:off x="3025530" y="3063952"/>
              <a:ext cx="4725687" cy="1476364"/>
            </a:xfrm>
            <a:custGeom>
              <a:avLst/>
              <a:pathLst>
                <a:path w="4725687" h="1476364">
                  <a:moveTo>
                    <a:pt x="0" y="1476364"/>
                  </a:moveTo>
                  <a:lnTo>
                    <a:pt x="945137" y="1175623"/>
                  </a:lnTo>
                  <a:lnTo>
                    <a:pt x="1890275" y="1148283"/>
                  </a:lnTo>
                  <a:lnTo>
                    <a:pt x="2835412" y="874882"/>
                  </a:lnTo>
                  <a:lnTo>
                    <a:pt x="3780550" y="0"/>
                  </a:lnTo>
                  <a:lnTo>
                    <a:pt x="4725687" y="1011583"/>
                  </a:lnTo>
                </a:path>
              </a:pathLst>
            </a:custGeom>
            <a:ln w="29811" cap="flat">
              <a:solidFill>
                <a:srgbClr val="0058AB">
                  <a:alpha val="100000"/>
                </a:srgbClr>
              </a:solidFill>
              <a:prstDash val="solid"/>
              <a:round/>
            </a:ln>
          </p:spPr>
          <p:txBody>
            <a:bodyPr/>
            <a:lstStyle/>
            <a:p/>
          </p:txBody>
        </p:sp>
        <p:sp>
          <p:nvSpPr>
            <p:cNvPr id="26" name="pt26"/>
            <p:cNvSpPr/>
            <p:nvPr/>
          </p:nvSpPr>
          <p:spPr>
            <a:xfrm>
              <a:off x="2055566"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704"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842"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0979"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17"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54" y="30391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392"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530"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40" name="tx40"/>
            <p:cNvSpPr/>
            <p:nvPr/>
          </p:nvSpPr>
          <p:spPr>
            <a:xfrm>
              <a:off x="3970668"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41" name="tx41"/>
            <p:cNvSpPr/>
            <p:nvPr/>
          </p:nvSpPr>
          <p:spPr>
            <a:xfrm>
              <a:off x="4915805"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42" name="tx42"/>
            <p:cNvSpPr/>
            <p:nvPr/>
          </p:nvSpPr>
          <p:spPr>
            <a:xfrm>
              <a:off x="5860943"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43" name="tx43"/>
            <p:cNvSpPr/>
            <p:nvPr/>
          </p:nvSpPr>
          <p:spPr>
            <a:xfrm>
              <a:off x="6806080" y="313479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44" name="tx44"/>
            <p:cNvSpPr/>
            <p:nvPr/>
          </p:nvSpPr>
          <p:spPr>
            <a:xfrm>
              <a:off x="7751218"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5" name="tx45"/>
            <p:cNvSpPr/>
            <p:nvPr/>
          </p:nvSpPr>
          <p:spPr>
            <a:xfrm>
              <a:off x="2080392"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46" name="tx46"/>
            <p:cNvSpPr/>
            <p:nvPr/>
          </p:nvSpPr>
          <p:spPr>
            <a:xfrm>
              <a:off x="3025530"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47" name="tx47"/>
            <p:cNvSpPr/>
            <p:nvPr/>
          </p:nvSpPr>
          <p:spPr>
            <a:xfrm>
              <a:off x="3970668"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48" name="tx48"/>
            <p:cNvSpPr/>
            <p:nvPr/>
          </p:nvSpPr>
          <p:spPr>
            <a:xfrm>
              <a:off x="4915805"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49" name="tx49"/>
            <p:cNvSpPr/>
            <p:nvPr/>
          </p:nvSpPr>
          <p:spPr>
            <a:xfrm>
              <a:off x="5860943"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50" name="tx50"/>
            <p:cNvSpPr/>
            <p:nvPr/>
          </p:nvSpPr>
          <p:spPr>
            <a:xfrm>
              <a:off x="6806080"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51" name="tx51"/>
            <p:cNvSpPr/>
            <p:nvPr/>
          </p:nvSpPr>
          <p:spPr>
            <a:xfrm>
              <a:off x="7751218"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52" name="pl5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3" name="tx53"/>
            <p:cNvSpPr/>
            <p:nvPr/>
          </p:nvSpPr>
          <p:spPr>
            <a:xfrm>
              <a:off x="647918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4" name="tx54"/>
            <p:cNvSpPr/>
            <p:nvPr/>
          </p:nvSpPr>
          <p:spPr>
            <a:xfrm>
              <a:off x="634551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53111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Liberia, 2019-2025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Liberia was 2019.
In 2025, first dose (HPV1) programme coverage among girls was 34%. In 2025, last dose (HPVc) programme coverage among girls was 34%.</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34%, following switch to single dose in 2024.</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617073"/>
              <a:ext cx="6481656" cy="1564881"/>
            </a:xfrm>
            <a:custGeom>
              <a:avLst/>
              <a:pathLst>
                <a:path w="6481656" h="1564881">
                  <a:moveTo>
                    <a:pt x="0" y="1053285"/>
                  </a:moveTo>
                  <a:lnTo>
                    <a:pt x="259266" y="1173660"/>
                  </a:lnTo>
                  <a:lnTo>
                    <a:pt x="518532" y="1324130"/>
                  </a:lnTo>
                  <a:lnTo>
                    <a:pt x="777798" y="1444505"/>
                  </a:lnTo>
                  <a:lnTo>
                    <a:pt x="1037065" y="1564881"/>
                  </a:lnTo>
                  <a:lnTo>
                    <a:pt x="1296331" y="692158"/>
                  </a:lnTo>
                  <a:lnTo>
                    <a:pt x="1555597" y="692158"/>
                  </a:lnTo>
                  <a:lnTo>
                    <a:pt x="1814863" y="541689"/>
                  </a:lnTo>
                  <a:lnTo>
                    <a:pt x="2074130" y="240750"/>
                  </a:lnTo>
                  <a:lnTo>
                    <a:pt x="2333396" y="60187"/>
                  </a:lnTo>
                  <a:lnTo>
                    <a:pt x="2592662" y="391220"/>
                  </a:lnTo>
                  <a:lnTo>
                    <a:pt x="2851928" y="180563"/>
                  </a:lnTo>
                  <a:lnTo>
                    <a:pt x="3111195" y="90281"/>
                  </a:lnTo>
                  <a:lnTo>
                    <a:pt x="3370461" y="90281"/>
                  </a:lnTo>
                  <a:lnTo>
                    <a:pt x="3629727" y="601877"/>
                  </a:lnTo>
                  <a:lnTo>
                    <a:pt x="3888994" y="541689"/>
                  </a:lnTo>
                  <a:lnTo>
                    <a:pt x="4148260" y="300938"/>
                  </a:lnTo>
                  <a:lnTo>
                    <a:pt x="4407526" y="90281"/>
                  </a:lnTo>
                  <a:lnTo>
                    <a:pt x="4666792" y="60187"/>
                  </a:lnTo>
                  <a:lnTo>
                    <a:pt x="4926059" y="361126"/>
                  </a:lnTo>
                  <a:lnTo>
                    <a:pt x="5185325" y="511595"/>
                  </a:lnTo>
                  <a:lnTo>
                    <a:pt x="5444591" y="481501"/>
                  </a:lnTo>
                  <a:lnTo>
                    <a:pt x="5703857" y="120375"/>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6365078" y="3309232"/>
              <a:ext cx="1555597" cy="1414411"/>
            </a:xfrm>
            <a:custGeom>
              <a:avLst/>
              <a:pathLst>
                <a:path w="1555597" h="1414411">
                  <a:moveTo>
                    <a:pt x="0" y="1414411"/>
                  </a:moveTo>
                  <a:lnTo>
                    <a:pt x="259266" y="902816"/>
                  </a:lnTo>
                  <a:lnTo>
                    <a:pt x="518532" y="752346"/>
                  </a:lnTo>
                  <a:lnTo>
                    <a:pt x="777798" y="30093"/>
                  </a:lnTo>
                  <a:lnTo>
                    <a:pt x="1037065" y="0"/>
                  </a:lnTo>
                  <a:lnTo>
                    <a:pt x="1296331" y="0"/>
                  </a:lnTo>
                  <a:lnTo>
                    <a:pt x="1555597" y="0"/>
                  </a:lnTo>
                </a:path>
              </a:pathLst>
            </a:custGeom>
            <a:ln w="27101" cap="flat">
              <a:solidFill>
                <a:srgbClr val="7CAE00">
                  <a:alpha val="100000"/>
                </a:srgbClr>
              </a:solidFill>
              <a:prstDash val="solid"/>
              <a:round/>
            </a:ln>
          </p:spPr>
          <p:txBody>
            <a:bodyPr/>
            <a:lstStyle/>
            <a:p/>
          </p:txBody>
        </p:sp>
        <p:sp>
          <p:nvSpPr>
            <p:cNvPr id="29" name="pl29"/>
            <p:cNvSpPr/>
            <p:nvPr/>
          </p:nvSpPr>
          <p:spPr>
            <a:xfrm>
              <a:off x="5068747" y="2707355"/>
              <a:ext cx="2851928" cy="1655162"/>
            </a:xfrm>
            <a:custGeom>
              <a:avLst/>
              <a:pathLst>
                <a:path w="2851928" h="1655162">
                  <a:moveTo>
                    <a:pt x="0" y="1655162"/>
                  </a:moveTo>
                  <a:lnTo>
                    <a:pt x="259266" y="1324130"/>
                  </a:lnTo>
                  <a:lnTo>
                    <a:pt x="518532" y="210657"/>
                  </a:lnTo>
                  <a:lnTo>
                    <a:pt x="777798" y="60187"/>
                  </a:lnTo>
                  <a:lnTo>
                    <a:pt x="1037065" y="60187"/>
                  </a:lnTo>
                  <a:lnTo>
                    <a:pt x="1296331" y="361126"/>
                  </a:lnTo>
                  <a:lnTo>
                    <a:pt x="1555597" y="451408"/>
                  </a:lnTo>
                  <a:lnTo>
                    <a:pt x="1814863" y="451408"/>
                  </a:lnTo>
                  <a:lnTo>
                    <a:pt x="2074130" y="180563"/>
                  </a:lnTo>
                  <a:lnTo>
                    <a:pt x="2333396" y="0"/>
                  </a:lnTo>
                  <a:lnTo>
                    <a:pt x="2592662" y="0"/>
                  </a:lnTo>
                  <a:lnTo>
                    <a:pt x="2851928" y="0"/>
                  </a:lnTo>
                </a:path>
              </a:pathLst>
            </a:custGeom>
            <a:ln w="27101" cap="flat">
              <a:solidFill>
                <a:srgbClr val="00BFC4">
                  <a:alpha val="100000"/>
                </a:srgbClr>
              </a:solidFill>
              <a:prstDash val="solid"/>
              <a:round/>
            </a:ln>
          </p:spPr>
          <p:txBody>
            <a:bodyPr/>
            <a:lstStyle/>
            <a:p/>
          </p:txBody>
        </p:sp>
        <p:sp>
          <p:nvSpPr>
            <p:cNvPr id="30" name="pl30"/>
            <p:cNvSpPr/>
            <p:nvPr/>
          </p:nvSpPr>
          <p:spPr>
            <a:xfrm>
              <a:off x="6624344" y="2978199"/>
              <a:ext cx="1296331" cy="1625068"/>
            </a:xfrm>
            <a:custGeom>
              <a:avLst/>
              <a:pathLst>
                <a:path w="1296331" h="1625068">
                  <a:moveTo>
                    <a:pt x="0" y="1625068"/>
                  </a:moveTo>
                  <a:lnTo>
                    <a:pt x="259266" y="1294036"/>
                  </a:lnTo>
                  <a:lnTo>
                    <a:pt x="518532" y="1263942"/>
                  </a:lnTo>
                  <a:lnTo>
                    <a:pt x="777798" y="963003"/>
                  </a:lnTo>
                  <a:lnTo>
                    <a:pt x="1037065" y="0"/>
                  </a:lnTo>
                  <a:lnTo>
                    <a:pt x="1296331" y="111347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786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2708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6897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0532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6319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326701" y="468526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43241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85968" y="456489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000" y="2551059"/>
              <a:ext cx="242941" cy="61857"/>
            </a:xfrm>
            <a:custGeom>
              <a:avLst/>
              <a:pathLst>
                <a:path w="242941" h="61857">
                  <a:moveTo>
                    <a:pt x="242941" y="0"/>
                  </a:moveTo>
                  <a:lnTo>
                    <a:pt x="0" y="61857"/>
                  </a:lnTo>
                </a:path>
              </a:pathLst>
            </a:custGeom>
          </p:spPr>
          <p:txBody>
            <a:bodyPr/>
            <a:lstStyle/>
            <a:p/>
          </p:txBody>
        </p:sp>
        <p:sp>
          <p:nvSpPr>
            <p:cNvPr id="41" name="pl41"/>
            <p:cNvSpPr/>
            <p:nvPr/>
          </p:nvSpPr>
          <p:spPr>
            <a:xfrm>
              <a:off x="7936542" y="2711786"/>
              <a:ext cx="243399" cy="67983"/>
            </a:xfrm>
            <a:custGeom>
              <a:avLst/>
              <a:pathLst>
                <a:path w="243399" h="67983">
                  <a:moveTo>
                    <a:pt x="243399" y="67983"/>
                  </a:moveTo>
                  <a:lnTo>
                    <a:pt x="0" y="0"/>
                  </a:lnTo>
                </a:path>
              </a:pathLst>
            </a:custGeom>
          </p:spPr>
          <p:txBody>
            <a:bodyPr/>
            <a:lstStyle/>
            <a:p/>
          </p:txBody>
        </p:sp>
        <p:sp>
          <p:nvSpPr>
            <p:cNvPr id="42" name="pl42"/>
            <p:cNvSpPr/>
            <p:nvPr/>
          </p:nvSpPr>
          <p:spPr>
            <a:xfrm>
              <a:off x="7940023" y="3309232"/>
              <a:ext cx="239918" cy="0"/>
            </a:xfrm>
            <a:custGeom>
              <a:avLst/>
              <a:pathLst>
                <a:path w="239918" h="0">
                  <a:moveTo>
                    <a:pt x="239918" y="0"/>
                  </a:moveTo>
                  <a:lnTo>
                    <a:pt x="0" y="0"/>
                  </a:lnTo>
                </a:path>
              </a:pathLst>
            </a:custGeom>
          </p:spPr>
          <p:txBody>
            <a:bodyPr/>
            <a:lstStyle/>
            <a:p/>
          </p:txBody>
        </p:sp>
        <p:sp>
          <p:nvSpPr>
            <p:cNvPr id="43" name="pl43"/>
            <p:cNvSpPr/>
            <p:nvPr/>
          </p:nvSpPr>
          <p:spPr>
            <a:xfrm>
              <a:off x="7940023" y="4091673"/>
              <a:ext cx="239918" cy="2"/>
            </a:xfrm>
            <a:custGeom>
              <a:avLst/>
              <a:pathLst>
                <a:path w="239918" h="2">
                  <a:moveTo>
                    <a:pt x="239918" y="2"/>
                  </a:moveTo>
                  <a:lnTo>
                    <a:pt x="0" y="0"/>
                  </a:lnTo>
                </a:path>
              </a:pathLst>
            </a:custGeom>
          </p:spPr>
          <p:txBody>
            <a:bodyPr/>
            <a:lstStyle/>
            <a:p/>
          </p:txBody>
        </p:sp>
        <p:sp>
          <p:nvSpPr>
            <p:cNvPr id="44" name="pg44"/>
            <p:cNvSpPr/>
            <p:nvPr/>
          </p:nvSpPr>
          <p:spPr>
            <a:xfrm>
              <a:off x="8111362" y="244052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4813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6" name="pg46"/>
            <p:cNvSpPr/>
            <p:nvPr/>
          </p:nvSpPr>
          <p:spPr>
            <a:xfrm>
              <a:off x="8111362" y="271311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7539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80%</a:t>
              </a:r>
            </a:p>
          </p:txBody>
        </p:sp>
        <p:sp>
          <p:nvSpPr>
            <p:cNvPr id="48" name="pg48"/>
            <p:cNvSpPr/>
            <p:nvPr/>
          </p:nvSpPr>
          <p:spPr>
            <a:xfrm>
              <a:off x="8111362" y="321824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325908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60%</a:t>
              </a:r>
            </a:p>
          </p:txBody>
        </p:sp>
        <p:sp>
          <p:nvSpPr>
            <p:cNvPr id="50" name="pg50"/>
            <p:cNvSpPr/>
            <p:nvPr/>
          </p:nvSpPr>
          <p:spPr>
            <a:xfrm>
              <a:off x="8111362" y="40006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04153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34%</a:t>
              </a:r>
            </a:p>
          </p:txBody>
        </p:sp>
        <p:sp>
          <p:nvSpPr>
            <p:cNvPr id="52" name="pg52"/>
            <p:cNvSpPr/>
            <p:nvPr/>
          </p:nvSpPr>
          <p:spPr>
            <a:xfrm>
              <a:off x="1143215" y="36513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935" y="36951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48</a:t>
              </a:r>
            </a:p>
          </p:txBody>
        </p:sp>
        <p:sp>
          <p:nvSpPr>
            <p:cNvPr id="54" name="pg54"/>
            <p:cNvSpPr/>
            <p:nvPr/>
          </p:nvSpPr>
          <p:spPr>
            <a:xfrm>
              <a:off x="6068810" y="47045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114530" y="474826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13</a:t>
              </a:r>
            </a:p>
          </p:txBody>
        </p:sp>
        <p:sp>
          <p:nvSpPr>
            <p:cNvPr id="56" name="pg56"/>
            <p:cNvSpPr/>
            <p:nvPr/>
          </p:nvSpPr>
          <p:spPr>
            <a:xfrm>
              <a:off x="4772633" y="434366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818353" y="438747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25</a:t>
              </a:r>
            </a:p>
          </p:txBody>
        </p:sp>
        <p:sp>
          <p:nvSpPr>
            <p:cNvPr id="58" name="pg58"/>
            <p:cNvSpPr/>
            <p:nvPr/>
          </p:nvSpPr>
          <p:spPr>
            <a:xfrm>
              <a:off x="6690350" y="443964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736070" y="448499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40068" y="1705910"/>
              <a:ext cx="139809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Liberia,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Liberia has all 4 of the  SDG vaccines.
In 2025, Liberia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91% between 2024 and 2025.
• DTP3 coverage remained constant at 83% between 2024 and 2025.
• There were there were approximately the same number of zero-dose children in 2025. This leaves 15,000 children without vaccination, vulnerable to vaccine-preventable diseases and a further 13,000 with incomplete protection.
• Liberia accounted for 0.4% of zero-dose children in West and Central Africa (WCAR) and 0.1% of zero-dose children globally.
• MCV1 coverage remained constant at 82% between 2024 and 2025. There were 30,000 children who missed out on the first measles vaccination.
• MCV2 coverage remained constant at 60% between 2024 and 2025.
• Last dose coverage of HPV vaccination (HPVc) among girls decreased from 71% to 34%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Liberia,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Liberia.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P7TF5XRZ5TZD-1674051314-8113</_dlc_DocId>
    <_dlc_DocIdUrl xmlns="5ce71423-0d49-4a04-8822-86064e799dcd">
      <Url>https://unicef.sharepoint.com/teams/DAPM-DataComm/_layouts/15/DocIdRedir.aspx?ID=P7TF5XRZ5TZD-1674051314-8113</Url>
      <Description>P7TF5XRZ5TZD-1674051314-8113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0238272-09A2-4DDE-8E26-EB9072FAC03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2ddacf60-5622-4fc2-9381-aeb5bac745ac</vt:lpwstr>
  </property>
</Properties>
</file>