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25bdae7157c8948888570977686741f1b9d199c.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f16ced3eef06aa3bf621794c90f4ff5898db867.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64db6e1f73689c8a26d554599ea86105f6d2b26.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2257449"/>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2257449"/>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2257449"/>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2257449"/>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2257449"/>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2257449"/>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2257449"/>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2257449"/>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2257449"/>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225744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2257449"/>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2257449"/>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2257449"/>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225744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2257449"/>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2257449"/>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2257449"/>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225744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225744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2257449"/>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61267"/>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61267"/>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61267"/>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61267"/>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61267"/>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61267"/>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61267"/>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61267"/>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61267"/>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61267"/>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61267"/>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61267"/>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61267"/>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61267"/>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61267"/>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61267"/>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61267"/>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61267"/>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61267"/>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61267"/>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61267"/>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61267"/>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61267"/>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61267"/>
              <a:ext cx="311052"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61267"/>
              <a:ext cx="311052" cy="30381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61267"/>
              <a:ext cx="311052"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3168903"/>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3168903"/>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3168903"/>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3168903"/>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3168903"/>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3168903"/>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3168903"/>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3168903"/>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3168903"/>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3168903"/>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3168903"/>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3168903"/>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3168903"/>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3168903"/>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3168903"/>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3168903"/>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3168903"/>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3168903"/>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3168903"/>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3168903"/>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3168903"/>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3168903"/>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3168903"/>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3168903"/>
              <a:ext cx="311052"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3168903"/>
              <a:ext cx="311052" cy="30381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3168903"/>
              <a:ext cx="311052"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1953632"/>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1953632"/>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195363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195363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195363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195363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195363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195363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195363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1953632"/>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1953632"/>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1953632"/>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1953632"/>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195363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195363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195363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195363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195363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195363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195363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1953632"/>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195363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195363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195363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195363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195363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8" name="rc108"/>
            <p:cNvSpPr/>
            <p:nvPr/>
          </p:nvSpPr>
          <p:spPr>
            <a:xfrm>
              <a:off x="1889102" y="2865085"/>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9" name="rc109"/>
            <p:cNvSpPr/>
            <p:nvPr/>
          </p:nvSpPr>
          <p:spPr>
            <a:xfrm>
              <a:off x="2200154" y="2865085"/>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0" name="rc110"/>
            <p:cNvSpPr/>
            <p:nvPr/>
          </p:nvSpPr>
          <p:spPr>
            <a:xfrm>
              <a:off x="2511207" y="2865085"/>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1" name="rc111"/>
            <p:cNvSpPr/>
            <p:nvPr/>
          </p:nvSpPr>
          <p:spPr>
            <a:xfrm>
              <a:off x="2822259" y="2865085"/>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2" name="rc112"/>
            <p:cNvSpPr/>
            <p:nvPr/>
          </p:nvSpPr>
          <p:spPr>
            <a:xfrm>
              <a:off x="3133311" y="2865085"/>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3" name="rc113"/>
            <p:cNvSpPr/>
            <p:nvPr/>
          </p:nvSpPr>
          <p:spPr>
            <a:xfrm>
              <a:off x="3444364" y="2865085"/>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4" name="rc114"/>
            <p:cNvSpPr/>
            <p:nvPr/>
          </p:nvSpPr>
          <p:spPr>
            <a:xfrm>
              <a:off x="3755416" y="2865085"/>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468" y="2865085"/>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6" name="rc116"/>
            <p:cNvSpPr/>
            <p:nvPr/>
          </p:nvSpPr>
          <p:spPr>
            <a:xfrm>
              <a:off x="4377521" y="2865085"/>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7" name="rc117"/>
            <p:cNvSpPr/>
            <p:nvPr/>
          </p:nvSpPr>
          <p:spPr>
            <a:xfrm>
              <a:off x="4688573" y="2865085"/>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8" name="rc118"/>
            <p:cNvSpPr/>
            <p:nvPr/>
          </p:nvSpPr>
          <p:spPr>
            <a:xfrm>
              <a:off x="4999625" y="2865085"/>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9" name="rc119"/>
            <p:cNvSpPr/>
            <p:nvPr/>
          </p:nvSpPr>
          <p:spPr>
            <a:xfrm>
              <a:off x="5310677" y="2865085"/>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0" name="rc120"/>
            <p:cNvSpPr/>
            <p:nvPr/>
          </p:nvSpPr>
          <p:spPr>
            <a:xfrm>
              <a:off x="5621730" y="2865085"/>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1" name="rc121"/>
            <p:cNvSpPr/>
            <p:nvPr/>
          </p:nvSpPr>
          <p:spPr>
            <a:xfrm>
              <a:off x="5932782" y="2865085"/>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2" name="rc122"/>
            <p:cNvSpPr/>
            <p:nvPr/>
          </p:nvSpPr>
          <p:spPr>
            <a:xfrm>
              <a:off x="6243834" y="2865085"/>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3" name="rc123"/>
            <p:cNvSpPr/>
            <p:nvPr/>
          </p:nvSpPr>
          <p:spPr>
            <a:xfrm>
              <a:off x="6554887" y="2865085"/>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4" name="rc124"/>
            <p:cNvSpPr/>
            <p:nvPr/>
          </p:nvSpPr>
          <p:spPr>
            <a:xfrm>
              <a:off x="6865939" y="2865085"/>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5" name="rc125"/>
            <p:cNvSpPr/>
            <p:nvPr/>
          </p:nvSpPr>
          <p:spPr>
            <a:xfrm>
              <a:off x="7176991" y="2865085"/>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6" name="rc126"/>
            <p:cNvSpPr/>
            <p:nvPr/>
          </p:nvSpPr>
          <p:spPr>
            <a:xfrm>
              <a:off x="7488044" y="2865085"/>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7" name="rc127"/>
            <p:cNvSpPr/>
            <p:nvPr/>
          </p:nvSpPr>
          <p:spPr>
            <a:xfrm>
              <a:off x="7799096" y="2865085"/>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8" name="rc128"/>
            <p:cNvSpPr/>
            <p:nvPr/>
          </p:nvSpPr>
          <p:spPr>
            <a:xfrm>
              <a:off x="8110148" y="2865085"/>
              <a:ext cx="311052"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9" name="rc129"/>
            <p:cNvSpPr/>
            <p:nvPr/>
          </p:nvSpPr>
          <p:spPr>
            <a:xfrm>
              <a:off x="8421201" y="2865085"/>
              <a:ext cx="311052" cy="30381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30" name="rc130"/>
            <p:cNvSpPr/>
            <p:nvPr/>
          </p:nvSpPr>
          <p:spPr>
            <a:xfrm>
              <a:off x="8732253" y="2865085"/>
              <a:ext cx="311052"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31" name="rc131"/>
            <p:cNvSpPr/>
            <p:nvPr/>
          </p:nvSpPr>
          <p:spPr>
            <a:xfrm>
              <a:off x="5621730" y="4080356"/>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2" name="rc132"/>
            <p:cNvSpPr/>
            <p:nvPr/>
          </p:nvSpPr>
          <p:spPr>
            <a:xfrm>
              <a:off x="5932782" y="4080356"/>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3" name="rc133"/>
            <p:cNvSpPr/>
            <p:nvPr/>
          </p:nvSpPr>
          <p:spPr>
            <a:xfrm>
              <a:off x="6243834" y="4080356"/>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4" name="rc134"/>
            <p:cNvSpPr/>
            <p:nvPr/>
          </p:nvSpPr>
          <p:spPr>
            <a:xfrm>
              <a:off x="6554887" y="4080356"/>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5" name="rc135"/>
            <p:cNvSpPr/>
            <p:nvPr/>
          </p:nvSpPr>
          <p:spPr>
            <a:xfrm>
              <a:off x="6865939" y="4080356"/>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6" name="rc136"/>
            <p:cNvSpPr/>
            <p:nvPr/>
          </p:nvSpPr>
          <p:spPr>
            <a:xfrm>
              <a:off x="7176991" y="4080356"/>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7" name="rc137"/>
            <p:cNvSpPr/>
            <p:nvPr/>
          </p:nvSpPr>
          <p:spPr>
            <a:xfrm>
              <a:off x="7488044" y="4080356"/>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8" name="rc138"/>
            <p:cNvSpPr/>
            <p:nvPr/>
          </p:nvSpPr>
          <p:spPr>
            <a:xfrm>
              <a:off x="7799096" y="4080356"/>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9" name="rc139"/>
            <p:cNvSpPr/>
            <p:nvPr/>
          </p:nvSpPr>
          <p:spPr>
            <a:xfrm>
              <a:off x="8110148" y="4080356"/>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0" name="rc140"/>
            <p:cNvSpPr/>
            <p:nvPr/>
          </p:nvSpPr>
          <p:spPr>
            <a:xfrm>
              <a:off x="8421201" y="4080356"/>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1" name="rc141"/>
            <p:cNvSpPr/>
            <p:nvPr/>
          </p:nvSpPr>
          <p:spPr>
            <a:xfrm>
              <a:off x="8732253" y="4080356"/>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2" name="rc142"/>
            <p:cNvSpPr/>
            <p:nvPr/>
          </p:nvSpPr>
          <p:spPr>
            <a:xfrm>
              <a:off x="7799096" y="4384174"/>
              <a:ext cx="311052"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3" name="rc143"/>
            <p:cNvSpPr/>
            <p:nvPr/>
          </p:nvSpPr>
          <p:spPr>
            <a:xfrm>
              <a:off x="8110148" y="4384174"/>
              <a:ext cx="311052"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4" name="rc144"/>
            <p:cNvSpPr/>
            <p:nvPr/>
          </p:nvSpPr>
          <p:spPr>
            <a:xfrm>
              <a:off x="8421201" y="4384174"/>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5" name="rc145"/>
            <p:cNvSpPr/>
            <p:nvPr/>
          </p:nvSpPr>
          <p:spPr>
            <a:xfrm>
              <a:off x="8732253" y="4384174"/>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6" name="rc146"/>
            <p:cNvSpPr/>
            <p:nvPr/>
          </p:nvSpPr>
          <p:spPr>
            <a:xfrm>
              <a:off x="955945" y="4687992"/>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7" name="rc147"/>
            <p:cNvSpPr/>
            <p:nvPr/>
          </p:nvSpPr>
          <p:spPr>
            <a:xfrm>
              <a:off x="1266997" y="4687992"/>
              <a:ext cx="311052"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8" name="rc148"/>
            <p:cNvSpPr/>
            <p:nvPr/>
          </p:nvSpPr>
          <p:spPr>
            <a:xfrm>
              <a:off x="1578050" y="4687992"/>
              <a:ext cx="311052"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9" name="rc149"/>
            <p:cNvSpPr/>
            <p:nvPr/>
          </p:nvSpPr>
          <p:spPr>
            <a:xfrm>
              <a:off x="1889102" y="4687992"/>
              <a:ext cx="311052"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0" name="rc150"/>
            <p:cNvSpPr/>
            <p:nvPr/>
          </p:nvSpPr>
          <p:spPr>
            <a:xfrm>
              <a:off x="2200154" y="4687992"/>
              <a:ext cx="311052"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1" name="rc151"/>
            <p:cNvSpPr/>
            <p:nvPr/>
          </p:nvSpPr>
          <p:spPr>
            <a:xfrm>
              <a:off x="2511207" y="4687992"/>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2" name="rc152"/>
            <p:cNvSpPr/>
            <p:nvPr/>
          </p:nvSpPr>
          <p:spPr>
            <a:xfrm>
              <a:off x="2822259" y="4687992"/>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3" name="rc153"/>
            <p:cNvSpPr/>
            <p:nvPr/>
          </p:nvSpPr>
          <p:spPr>
            <a:xfrm>
              <a:off x="3133311" y="4687992"/>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4" name="rc154"/>
            <p:cNvSpPr/>
            <p:nvPr/>
          </p:nvSpPr>
          <p:spPr>
            <a:xfrm>
              <a:off x="3444364" y="4687992"/>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5" name="rc155"/>
            <p:cNvSpPr/>
            <p:nvPr/>
          </p:nvSpPr>
          <p:spPr>
            <a:xfrm>
              <a:off x="3755416" y="4687992"/>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6" name="rc156"/>
            <p:cNvSpPr/>
            <p:nvPr/>
          </p:nvSpPr>
          <p:spPr>
            <a:xfrm>
              <a:off x="4066468" y="4687992"/>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7" name="rc157"/>
            <p:cNvSpPr/>
            <p:nvPr/>
          </p:nvSpPr>
          <p:spPr>
            <a:xfrm>
              <a:off x="4377521" y="4687992"/>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8" name="rc158"/>
            <p:cNvSpPr/>
            <p:nvPr/>
          </p:nvSpPr>
          <p:spPr>
            <a:xfrm>
              <a:off x="4688573" y="4687992"/>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9" name="rc159"/>
            <p:cNvSpPr/>
            <p:nvPr/>
          </p:nvSpPr>
          <p:spPr>
            <a:xfrm>
              <a:off x="4999625" y="4687992"/>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677" y="4687992"/>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1" name="rc161"/>
            <p:cNvSpPr/>
            <p:nvPr/>
          </p:nvSpPr>
          <p:spPr>
            <a:xfrm>
              <a:off x="5621730" y="4687992"/>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2" name="rc162"/>
            <p:cNvSpPr/>
            <p:nvPr/>
          </p:nvSpPr>
          <p:spPr>
            <a:xfrm>
              <a:off x="5932782" y="4687992"/>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3" name="rc163"/>
            <p:cNvSpPr/>
            <p:nvPr/>
          </p:nvSpPr>
          <p:spPr>
            <a:xfrm>
              <a:off x="6243834" y="4687992"/>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4" name="rc164"/>
            <p:cNvSpPr/>
            <p:nvPr/>
          </p:nvSpPr>
          <p:spPr>
            <a:xfrm>
              <a:off x="6554887" y="4687992"/>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5" name="rc165"/>
            <p:cNvSpPr/>
            <p:nvPr/>
          </p:nvSpPr>
          <p:spPr>
            <a:xfrm>
              <a:off x="6865939" y="4687992"/>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6" name="rc166"/>
            <p:cNvSpPr/>
            <p:nvPr/>
          </p:nvSpPr>
          <p:spPr>
            <a:xfrm>
              <a:off x="7176991" y="4687992"/>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7" name="rc167"/>
            <p:cNvSpPr/>
            <p:nvPr/>
          </p:nvSpPr>
          <p:spPr>
            <a:xfrm>
              <a:off x="7488044" y="4687992"/>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8" name="rc168"/>
            <p:cNvSpPr/>
            <p:nvPr/>
          </p:nvSpPr>
          <p:spPr>
            <a:xfrm>
              <a:off x="7799096" y="4687992"/>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9" name="rc169"/>
            <p:cNvSpPr/>
            <p:nvPr/>
          </p:nvSpPr>
          <p:spPr>
            <a:xfrm>
              <a:off x="8110148" y="4687992"/>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0" name="rc170"/>
            <p:cNvSpPr/>
            <p:nvPr/>
          </p:nvSpPr>
          <p:spPr>
            <a:xfrm>
              <a:off x="8421201" y="4687992"/>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1" name="rc171"/>
            <p:cNvSpPr/>
            <p:nvPr/>
          </p:nvSpPr>
          <p:spPr>
            <a:xfrm>
              <a:off x="8732253" y="4687992"/>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2" name="rc172"/>
            <p:cNvSpPr/>
            <p:nvPr/>
          </p:nvSpPr>
          <p:spPr>
            <a:xfrm>
              <a:off x="955945" y="5295627"/>
              <a:ext cx="311052"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73" name="rc173"/>
            <p:cNvSpPr/>
            <p:nvPr/>
          </p:nvSpPr>
          <p:spPr>
            <a:xfrm>
              <a:off x="1266997" y="5295627"/>
              <a:ext cx="311052"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74" name="rc174"/>
            <p:cNvSpPr/>
            <p:nvPr/>
          </p:nvSpPr>
          <p:spPr>
            <a:xfrm>
              <a:off x="1578050" y="5295627"/>
              <a:ext cx="311052" cy="303817"/>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75" name="rc175"/>
            <p:cNvSpPr/>
            <p:nvPr/>
          </p:nvSpPr>
          <p:spPr>
            <a:xfrm>
              <a:off x="1889102" y="5295627"/>
              <a:ext cx="311052" cy="303817"/>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76" name="rc176"/>
            <p:cNvSpPr/>
            <p:nvPr/>
          </p:nvSpPr>
          <p:spPr>
            <a:xfrm>
              <a:off x="2200154" y="5295627"/>
              <a:ext cx="311052" cy="303817"/>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77" name="rc177"/>
            <p:cNvSpPr/>
            <p:nvPr/>
          </p:nvSpPr>
          <p:spPr>
            <a:xfrm>
              <a:off x="2511207" y="5295627"/>
              <a:ext cx="311052" cy="30381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78" name="rc178"/>
            <p:cNvSpPr/>
            <p:nvPr/>
          </p:nvSpPr>
          <p:spPr>
            <a:xfrm>
              <a:off x="2822259" y="5295627"/>
              <a:ext cx="311052"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79" name="rc179"/>
            <p:cNvSpPr/>
            <p:nvPr/>
          </p:nvSpPr>
          <p:spPr>
            <a:xfrm>
              <a:off x="3133311" y="5295627"/>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0" name="rc180"/>
            <p:cNvSpPr/>
            <p:nvPr/>
          </p:nvSpPr>
          <p:spPr>
            <a:xfrm>
              <a:off x="3444364" y="5295627"/>
              <a:ext cx="311052"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81" name="rc181"/>
            <p:cNvSpPr/>
            <p:nvPr/>
          </p:nvSpPr>
          <p:spPr>
            <a:xfrm>
              <a:off x="3755416" y="5295627"/>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2" name="rc182"/>
            <p:cNvSpPr/>
            <p:nvPr/>
          </p:nvSpPr>
          <p:spPr>
            <a:xfrm>
              <a:off x="4066468" y="5295627"/>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3" name="rc183"/>
            <p:cNvSpPr/>
            <p:nvPr/>
          </p:nvSpPr>
          <p:spPr>
            <a:xfrm>
              <a:off x="4377521" y="5295627"/>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4" name="rc184"/>
            <p:cNvSpPr/>
            <p:nvPr/>
          </p:nvSpPr>
          <p:spPr>
            <a:xfrm>
              <a:off x="4688573" y="5295627"/>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5" name="rc185"/>
            <p:cNvSpPr/>
            <p:nvPr/>
          </p:nvSpPr>
          <p:spPr>
            <a:xfrm>
              <a:off x="4999625" y="5295627"/>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6" name="rc186"/>
            <p:cNvSpPr/>
            <p:nvPr/>
          </p:nvSpPr>
          <p:spPr>
            <a:xfrm>
              <a:off x="5310677" y="5295627"/>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7" name="rc187"/>
            <p:cNvSpPr/>
            <p:nvPr/>
          </p:nvSpPr>
          <p:spPr>
            <a:xfrm>
              <a:off x="5621730" y="5295627"/>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782" y="5295627"/>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9" name="rc189"/>
            <p:cNvSpPr/>
            <p:nvPr/>
          </p:nvSpPr>
          <p:spPr>
            <a:xfrm>
              <a:off x="6243834" y="5295627"/>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0" name="rc190"/>
            <p:cNvSpPr/>
            <p:nvPr/>
          </p:nvSpPr>
          <p:spPr>
            <a:xfrm>
              <a:off x="6554887" y="5295627"/>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1" name="rc191"/>
            <p:cNvSpPr/>
            <p:nvPr/>
          </p:nvSpPr>
          <p:spPr>
            <a:xfrm>
              <a:off x="6865939" y="5295627"/>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2" name="rc192"/>
            <p:cNvSpPr/>
            <p:nvPr/>
          </p:nvSpPr>
          <p:spPr>
            <a:xfrm>
              <a:off x="7176991" y="5295627"/>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3" name="rc193"/>
            <p:cNvSpPr/>
            <p:nvPr/>
          </p:nvSpPr>
          <p:spPr>
            <a:xfrm>
              <a:off x="7488044" y="5295627"/>
              <a:ext cx="311052"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94" name="rc194"/>
            <p:cNvSpPr/>
            <p:nvPr/>
          </p:nvSpPr>
          <p:spPr>
            <a:xfrm>
              <a:off x="7799096" y="5295627"/>
              <a:ext cx="311052"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95" name="rc195"/>
            <p:cNvSpPr/>
            <p:nvPr/>
          </p:nvSpPr>
          <p:spPr>
            <a:xfrm>
              <a:off x="8110148" y="5295627"/>
              <a:ext cx="311052"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96" name="rc196"/>
            <p:cNvSpPr/>
            <p:nvPr/>
          </p:nvSpPr>
          <p:spPr>
            <a:xfrm>
              <a:off x="8421201" y="5295627"/>
              <a:ext cx="311052"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97" name="rc197"/>
            <p:cNvSpPr/>
            <p:nvPr/>
          </p:nvSpPr>
          <p:spPr>
            <a:xfrm>
              <a:off x="8732253" y="5295627"/>
              <a:ext cx="311052"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34" y="3472721"/>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9" name="rc199"/>
            <p:cNvSpPr/>
            <p:nvPr/>
          </p:nvSpPr>
          <p:spPr>
            <a:xfrm>
              <a:off x="6554887" y="3472721"/>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0" name="rc200"/>
            <p:cNvSpPr/>
            <p:nvPr/>
          </p:nvSpPr>
          <p:spPr>
            <a:xfrm>
              <a:off x="6865939" y="3472721"/>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1" name="rc201"/>
            <p:cNvSpPr/>
            <p:nvPr/>
          </p:nvSpPr>
          <p:spPr>
            <a:xfrm>
              <a:off x="7176991" y="3472721"/>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2" name="rc202"/>
            <p:cNvSpPr/>
            <p:nvPr/>
          </p:nvSpPr>
          <p:spPr>
            <a:xfrm>
              <a:off x="7488044" y="3472721"/>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3" name="rc203"/>
            <p:cNvSpPr/>
            <p:nvPr/>
          </p:nvSpPr>
          <p:spPr>
            <a:xfrm>
              <a:off x="7799096" y="3472721"/>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4" name="rc204"/>
            <p:cNvSpPr/>
            <p:nvPr/>
          </p:nvSpPr>
          <p:spPr>
            <a:xfrm>
              <a:off x="8110148" y="3472721"/>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5" name="rc205"/>
            <p:cNvSpPr/>
            <p:nvPr/>
          </p:nvSpPr>
          <p:spPr>
            <a:xfrm>
              <a:off x="8421201" y="3472721"/>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6" name="rc206"/>
            <p:cNvSpPr/>
            <p:nvPr/>
          </p:nvSpPr>
          <p:spPr>
            <a:xfrm>
              <a:off x="8732253" y="3472721"/>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7" name="rc207"/>
            <p:cNvSpPr/>
            <p:nvPr/>
          </p:nvSpPr>
          <p:spPr>
            <a:xfrm>
              <a:off x="955945" y="4991809"/>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8" name="rc208"/>
            <p:cNvSpPr/>
            <p:nvPr/>
          </p:nvSpPr>
          <p:spPr>
            <a:xfrm>
              <a:off x="1266997" y="4991809"/>
              <a:ext cx="311052"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09" name="rc209"/>
            <p:cNvSpPr/>
            <p:nvPr/>
          </p:nvSpPr>
          <p:spPr>
            <a:xfrm>
              <a:off x="1578050" y="4991809"/>
              <a:ext cx="311052"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10" name="rc210"/>
            <p:cNvSpPr/>
            <p:nvPr/>
          </p:nvSpPr>
          <p:spPr>
            <a:xfrm>
              <a:off x="1889102" y="4991809"/>
              <a:ext cx="311052"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1" name="rc211"/>
            <p:cNvSpPr/>
            <p:nvPr/>
          </p:nvSpPr>
          <p:spPr>
            <a:xfrm>
              <a:off x="2200154" y="4991809"/>
              <a:ext cx="311052"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2" name="rc212"/>
            <p:cNvSpPr/>
            <p:nvPr/>
          </p:nvSpPr>
          <p:spPr>
            <a:xfrm>
              <a:off x="2511207" y="4991809"/>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3" name="rc213"/>
            <p:cNvSpPr/>
            <p:nvPr/>
          </p:nvSpPr>
          <p:spPr>
            <a:xfrm>
              <a:off x="2822259" y="4991809"/>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4" name="rc214"/>
            <p:cNvSpPr/>
            <p:nvPr/>
          </p:nvSpPr>
          <p:spPr>
            <a:xfrm>
              <a:off x="3133311" y="4991809"/>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5" name="rc215"/>
            <p:cNvSpPr/>
            <p:nvPr/>
          </p:nvSpPr>
          <p:spPr>
            <a:xfrm>
              <a:off x="3444364" y="4991809"/>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6" name="rc216"/>
            <p:cNvSpPr/>
            <p:nvPr/>
          </p:nvSpPr>
          <p:spPr>
            <a:xfrm>
              <a:off x="3755416" y="4991809"/>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7" name="rc217"/>
            <p:cNvSpPr/>
            <p:nvPr/>
          </p:nvSpPr>
          <p:spPr>
            <a:xfrm>
              <a:off x="4066468" y="499180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8" name="rc218"/>
            <p:cNvSpPr/>
            <p:nvPr/>
          </p:nvSpPr>
          <p:spPr>
            <a:xfrm>
              <a:off x="4377521" y="4991809"/>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9" name="rc219"/>
            <p:cNvSpPr/>
            <p:nvPr/>
          </p:nvSpPr>
          <p:spPr>
            <a:xfrm>
              <a:off x="4688573" y="4991809"/>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0" name="rc220"/>
            <p:cNvSpPr/>
            <p:nvPr/>
          </p:nvSpPr>
          <p:spPr>
            <a:xfrm>
              <a:off x="4999625" y="4991809"/>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1" name="rc221"/>
            <p:cNvSpPr/>
            <p:nvPr/>
          </p:nvSpPr>
          <p:spPr>
            <a:xfrm>
              <a:off x="5310677" y="4991809"/>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2" name="rc222"/>
            <p:cNvSpPr/>
            <p:nvPr/>
          </p:nvSpPr>
          <p:spPr>
            <a:xfrm>
              <a:off x="5621730" y="4991809"/>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3" name="rc223"/>
            <p:cNvSpPr/>
            <p:nvPr/>
          </p:nvSpPr>
          <p:spPr>
            <a:xfrm>
              <a:off x="5932782" y="4991809"/>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4" name="rc224"/>
            <p:cNvSpPr/>
            <p:nvPr/>
          </p:nvSpPr>
          <p:spPr>
            <a:xfrm>
              <a:off x="6243834" y="4991809"/>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5" name="rc225"/>
            <p:cNvSpPr/>
            <p:nvPr/>
          </p:nvSpPr>
          <p:spPr>
            <a:xfrm>
              <a:off x="6554887" y="4991809"/>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39" y="4991809"/>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7" name="rc227"/>
            <p:cNvSpPr/>
            <p:nvPr/>
          </p:nvSpPr>
          <p:spPr>
            <a:xfrm>
              <a:off x="7176991" y="4991809"/>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8" name="rc228"/>
            <p:cNvSpPr/>
            <p:nvPr/>
          </p:nvSpPr>
          <p:spPr>
            <a:xfrm>
              <a:off x="7488044" y="4991809"/>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9" name="rc229"/>
            <p:cNvSpPr/>
            <p:nvPr/>
          </p:nvSpPr>
          <p:spPr>
            <a:xfrm>
              <a:off x="7799096" y="4991809"/>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0" name="rc230"/>
            <p:cNvSpPr/>
            <p:nvPr/>
          </p:nvSpPr>
          <p:spPr>
            <a:xfrm>
              <a:off x="8110148" y="4991809"/>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1" name="rc231"/>
            <p:cNvSpPr/>
            <p:nvPr/>
          </p:nvSpPr>
          <p:spPr>
            <a:xfrm>
              <a:off x="8421201" y="4991809"/>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2" name="rc232"/>
            <p:cNvSpPr/>
            <p:nvPr/>
          </p:nvSpPr>
          <p:spPr>
            <a:xfrm>
              <a:off x="8732253" y="4991809"/>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3" name="rc233"/>
            <p:cNvSpPr/>
            <p:nvPr/>
          </p:nvSpPr>
          <p:spPr>
            <a:xfrm>
              <a:off x="8110148" y="3776538"/>
              <a:ext cx="311052" cy="30381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34" name="rc234"/>
            <p:cNvSpPr/>
            <p:nvPr/>
          </p:nvSpPr>
          <p:spPr>
            <a:xfrm>
              <a:off x="8421201" y="3776538"/>
              <a:ext cx="311052" cy="30381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35" name="rc235"/>
            <p:cNvSpPr/>
            <p:nvPr/>
          </p:nvSpPr>
          <p:spPr>
            <a:xfrm>
              <a:off x="8732253" y="3776538"/>
              <a:ext cx="311052"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6" name="tx236"/>
            <p:cNvSpPr/>
            <p:nvPr/>
          </p:nvSpPr>
          <p:spPr>
            <a:xfrm>
              <a:off x="105118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7" name="tx237"/>
            <p:cNvSpPr/>
            <p:nvPr/>
          </p:nvSpPr>
          <p:spPr>
            <a:xfrm>
              <a:off x="136223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8" name="tx238"/>
            <p:cNvSpPr/>
            <p:nvPr/>
          </p:nvSpPr>
          <p:spPr>
            <a:xfrm>
              <a:off x="167328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39" name="tx239"/>
            <p:cNvSpPr/>
            <p:nvPr/>
          </p:nvSpPr>
          <p:spPr>
            <a:xfrm>
              <a:off x="1984338"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0" name="tx240"/>
            <p:cNvSpPr/>
            <p:nvPr/>
          </p:nvSpPr>
          <p:spPr>
            <a:xfrm>
              <a:off x="2295391"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1" name="tx241"/>
            <p:cNvSpPr/>
            <p:nvPr/>
          </p:nvSpPr>
          <p:spPr>
            <a:xfrm>
              <a:off x="2606443"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2" name="tx242"/>
            <p:cNvSpPr/>
            <p:nvPr/>
          </p:nvSpPr>
          <p:spPr>
            <a:xfrm>
              <a:off x="291749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43" name="tx243"/>
            <p:cNvSpPr/>
            <p:nvPr/>
          </p:nvSpPr>
          <p:spPr>
            <a:xfrm>
              <a:off x="322854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44" name="tx244"/>
            <p:cNvSpPr/>
            <p:nvPr/>
          </p:nvSpPr>
          <p:spPr>
            <a:xfrm>
              <a:off x="353960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45" name="tx245"/>
            <p:cNvSpPr/>
            <p:nvPr/>
          </p:nvSpPr>
          <p:spPr>
            <a:xfrm>
              <a:off x="385065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46" name="tx246"/>
            <p:cNvSpPr/>
            <p:nvPr/>
          </p:nvSpPr>
          <p:spPr>
            <a:xfrm>
              <a:off x="41617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47" name="tx247"/>
            <p:cNvSpPr/>
            <p:nvPr/>
          </p:nvSpPr>
          <p:spPr>
            <a:xfrm>
              <a:off x="447275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8" name="tx248"/>
            <p:cNvSpPr/>
            <p:nvPr/>
          </p:nvSpPr>
          <p:spPr>
            <a:xfrm>
              <a:off x="4783809"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9" name="tx249"/>
            <p:cNvSpPr/>
            <p:nvPr/>
          </p:nvSpPr>
          <p:spPr>
            <a:xfrm>
              <a:off x="509486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0" name="tx250"/>
            <p:cNvSpPr/>
            <p:nvPr/>
          </p:nvSpPr>
          <p:spPr>
            <a:xfrm>
              <a:off x="540591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1" name="tx251"/>
            <p:cNvSpPr/>
            <p:nvPr/>
          </p:nvSpPr>
          <p:spPr>
            <a:xfrm>
              <a:off x="571696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2" name="tx252"/>
            <p:cNvSpPr/>
            <p:nvPr/>
          </p:nvSpPr>
          <p:spPr>
            <a:xfrm>
              <a:off x="602801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3" name="tx253"/>
            <p:cNvSpPr/>
            <p:nvPr/>
          </p:nvSpPr>
          <p:spPr>
            <a:xfrm>
              <a:off x="633907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4" name="tx254"/>
            <p:cNvSpPr/>
            <p:nvPr/>
          </p:nvSpPr>
          <p:spPr>
            <a:xfrm>
              <a:off x="665012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5" name="tx255"/>
            <p:cNvSpPr/>
            <p:nvPr/>
          </p:nvSpPr>
          <p:spPr>
            <a:xfrm>
              <a:off x="696117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6" name="tx256"/>
            <p:cNvSpPr/>
            <p:nvPr/>
          </p:nvSpPr>
          <p:spPr>
            <a:xfrm>
              <a:off x="7272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57" name="tx257"/>
            <p:cNvSpPr/>
            <p:nvPr/>
          </p:nvSpPr>
          <p:spPr>
            <a:xfrm>
              <a:off x="75832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58" name="tx258"/>
            <p:cNvSpPr/>
            <p:nvPr/>
          </p:nvSpPr>
          <p:spPr>
            <a:xfrm>
              <a:off x="7873239"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59" name="tx259"/>
            <p:cNvSpPr/>
            <p:nvPr/>
          </p:nvSpPr>
          <p:spPr>
            <a:xfrm>
              <a:off x="820538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0" name="tx260"/>
            <p:cNvSpPr/>
            <p:nvPr/>
          </p:nvSpPr>
          <p:spPr>
            <a:xfrm>
              <a:off x="851643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1" name="tx261"/>
            <p:cNvSpPr/>
            <p:nvPr/>
          </p:nvSpPr>
          <p:spPr>
            <a:xfrm>
              <a:off x="882748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2" name="tx262"/>
            <p:cNvSpPr/>
            <p:nvPr/>
          </p:nvSpPr>
          <p:spPr>
            <a:xfrm>
              <a:off x="1051182"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3" name="tx263"/>
            <p:cNvSpPr/>
            <p:nvPr/>
          </p:nvSpPr>
          <p:spPr>
            <a:xfrm>
              <a:off x="136223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64" name="tx264"/>
            <p:cNvSpPr/>
            <p:nvPr/>
          </p:nvSpPr>
          <p:spPr>
            <a:xfrm>
              <a:off x="1673286" y="267538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65" name="tx265"/>
            <p:cNvSpPr/>
            <p:nvPr/>
          </p:nvSpPr>
          <p:spPr>
            <a:xfrm>
              <a:off x="1984338" y="267437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66" name="tx266"/>
            <p:cNvSpPr/>
            <p:nvPr/>
          </p:nvSpPr>
          <p:spPr>
            <a:xfrm>
              <a:off x="2295391" y="26740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67" name="tx267"/>
            <p:cNvSpPr/>
            <p:nvPr/>
          </p:nvSpPr>
          <p:spPr>
            <a:xfrm>
              <a:off x="2606443" y="267538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68" name="tx268"/>
            <p:cNvSpPr/>
            <p:nvPr/>
          </p:nvSpPr>
          <p:spPr>
            <a:xfrm>
              <a:off x="291749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69" name="tx269"/>
            <p:cNvSpPr/>
            <p:nvPr/>
          </p:nvSpPr>
          <p:spPr>
            <a:xfrm>
              <a:off x="322854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0" name="tx270"/>
            <p:cNvSpPr/>
            <p:nvPr/>
          </p:nvSpPr>
          <p:spPr>
            <a:xfrm>
              <a:off x="353960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1" name="tx271"/>
            <p:cNvSpPr/>
            <p:nvPr/>
          </p:nvSpPr>
          <p:spPr>
            <a:xfrm>
              <a:off x="385065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2" name="tx272"/>
            <p:cNvSpPr/>
            <p:nvPr/>
          </p:nvSpPr>
          <p:spPr>
            <a:xfrm>
              <a:off x="41617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3" name="tx273"/>
            <p:cNvSpPr/>
            <p:nvPr/>
          </p:nvSpPr>
          <p:spPr>
            <a:xfrm>
              <a:off x="447275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4" name="tx274"/>
            <p:cNvSpPr/>
            <p:nvPr/>
          </p:nvSpPr>
          <p:spPr>
            <a:xfrm>
              <a:off x="4783809"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5" name="tx275"/>
            <p:cNvSpPr/>
            <p:nvPr/>
          </p:nvSpPr>
          <p:spPr>
            <a:xfrm>
              <a:off x="5094862"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6" name="tx276"/>
            <p:cNvSpPr/>
            <p:nvPr/>
          </p:nvSpPr>
          <p:spPr>
            <a:xfrm>
              <a:off x="5405914"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7" name="tx277"/>
            <p:cNvSpPr/>
            <p:nvPr/>
          </p:nvSpPr>
          <p:spPr>
            <a:xfrm>
              <a:off x="5716966"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8" name="tx278"/>
            <p:cNvSpPr/>
            <p:nvPr/>
          </p:nvSpPr>
          <p:spPr>
            <a:xfrm>
              <a:off x="6028019"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9" name="tx279"/>
            <p:cNvSpPr/>
            <p:nvPr/>
          </p:nvSpPr>
          <p:spPr>
            <a:xfrm>
              <a:off x="6339071"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0" name="tx280"/>
            <p:cNvSpPr/>
            <p:nvPr/>
          </p:nvSpPr>
          <p:spPr>
            <a:xfrm>
              <a:off x="6650123"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1" name="tx281"/>
            <p:cNvSpPr/>
            <p:nvPr/>
          </p:nvSpPr>
          <p:spPr>
            <a:xfrm>
              <a:off x="6961175"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2" name="tx282"/>
            <p:cNvSpPr/>
            <p:nvPr/>
          </p:nvSpPr>
          <p:spPr>
            <a:xfrm>
              <a:off x="7272228" y="26740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83" name="tx283"/>
            <p:cNvSpPr/>
            <p:nvPr/>
          </p:nvSpPr>
          <p:spPr>
            <a:xfrm>
              <a:off x="75832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84" name="tx284"/>
            <p:cNvSpPr/>
            <p:nvPr/>
          </p:nvSpPr>
          <p:spPr>
            <a:xfrm>
              <a:off x="7873239"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85" name="tx285"/>
            <p:cNvSpPr/>
            <p:nvPr/>
          </p:nvSpPr>
          <p:spPr>
            <a:xfrm>
              <a:off x="1051182"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6" name="tx286"/>
            <p:cNvSpPr/>
            <p:nvPr/>
          </p:nvSpPr>
          <p:spPr>
            <a:xfrm>
              <a:off x="136223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87" name="tx287"/>
            <p:cNvSpPr/>
            <p:nvPr/>
          </p:nvSpPr>
          <p:spPr>
            <a:xfrm>
              <a:off x="1673286" y="328301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88" name="tx288"/>
            <p:cNvSpPr/>
            <p:nvPr/>
          </p:nvSpPr>
          <p:spPr>
            <a:xfrm>
              <a:off x="1984338" y="32820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89" name="tx289"/>
            <p:cNvSpPr/>
            <p:nvPr/>
          </p:nvSpPr>
          <p:spPr>
            <a:xfrm>
              <a:off x="2295391" y="32816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0" name="tx290"/>
            <p:cNvSpPr/>
            <p:nvPr/>
          </p:nvSpPr>
          <p:spPr>
            <a:xfrm>
              <a:off x="2585350" y="328068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1" name="tx291"/>
            <p:cNvSpPr/>
            <p:nvPr/>
          </p:nvSpPr>
          <p:spPr>
            <a:xfrm>
              <a:off x="291749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92" name="tx292"/>
            <p:cNvSpPr/>
            <p:nvPr/>
          </p:nvSpPr>
          <p:spPr>
            <a:xfrm>
              <a:off x="322854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3" name="tx293"/>
            <p:cNvSpPr/>
            <p:nvPr/>
          </p:nvSpPr>
          <p:spPr>
            <a:xfrm>
              <a:off x="353960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4" name="tx294"/>
            <p:cNvSpPr/>
            <p:nvPr/>
          </p:nvSpPr>
          <p:spPr>
            <a:xfrm>
              <a:off x="385065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5" name="tx295"/>
            <p:cNvSpPr/>
            <p:nvPr/>
          </p:nvSpPr>
          <p:spPr>
            <a:xfrm>
              <a:off x="41617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6" name="tx296"/>
            <p:cNvSpPr/>
            <p:nvPr/>
          </p:nvSpPr>
          <p:spPr>
            <a:xfrm>
              <a:off x="4451664"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7" name="tx297"/>
            <p:cNvSpPr/>
            <p:nvPr/>
          </p:nvSpPr>
          <p:spPr>
            <a:xfrm>
              <a:off x="4783809"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8" name="tx298"/>
            <p:cNvSpPr/>
            <p:nvPr/>
          </p:nvSpPr>
          <p:spPr>
            <a:xfrm>
              <a:off x="5094862"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9" name="tx299"/>
            <p:cNvSpPr/>
            <p:nvPr/>
          </p:nvSpPr>
          <p:spPr>
            <a:xfrm>
              <a:off x="5405914"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0" name="tx300"/>
            <p:cNvSpPr/>
            <p:nvPr/>
          </p:nvSpPr>
          <p:spPr>
            <a:xfrm>
              <a:off x="5716966"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1" name="tx301"/>
            <p:cNvSpPr/>
            <p:nvPr/>
          </p:nvSpPr>
          <p:spPr>
            <a:xfrm>
              <a:off x="6028019"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2" name="tx302"/>
            <p:cNvSpPr/>
            <p:nvPr/>
          </p:nvSpPr>
          <p:spPr>
            <a:xfrm>
              <a:off x="6339071"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3" name="tx303"/>
            <p:cNvSpPr/>
            <p:nvPr/>
          </p:nvSpPr>
          <p:spPr>
            <a:xfrm>
              <a:off x="6650123"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4" name="tx304"/>
            <p:cNvSpPr/>
            <p:nvPr/>
          </p:nvSpPr>
          <p:spPr>
            <a:xfrm>
              <a:off x="6961175"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5" name="tx305"/>
            <p:cNvSpPr/>
            <p:nvPr/>
          </p:nvSpPr>
          <p:spPr>
            <a:xfrm>
              <a:off x="7272228" y="32816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06" name="tx306"/>
            <p:cNvSpPr/>
            <p:nvPr/>
          </p:nvSpPr>
          <p:spPr>
            <a:xfrm>
              <a:off x="75832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07" name="tx307"/>
            <p:cNvSpPr/>
            <p:nvPr/>
          </p:nvSpPr>
          <p:spPr>
            <a:xfrm>
              <a:off x="7873239"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08" name="tx308"/>
            <p:cNvSpPr/>
            <p:nvPr/>
          </p:nvSpPr>
          <p:spPr>
            <a:xfrm>
              <a:off x="105118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9" name="tx309"/>
            <p:cNvSpPr/>
            <p:nvPr/>
          </p:nvSpPr>
          <p:spPr>
            <a:xfrm>
              <a:off x="136223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0" name="tx310"/>
            <p:cNvSpPr/>
            <p:nvPr/>
          </p:nvSpPr>
          <p:spPr>
            <a:xfrm>
              <a:off x="167328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1" name="tx311"/>
            <p:cNvSpPr/>
            <p:nvPr/>
          </p:nvSpPr>
          <p:spPr>
            <a:xfrm>
              <a:off x="198433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2" name="tx312"/>
            <p:cNvSpPr/>
            <p:nvPr/>
          </p:nvSpPr>
          <p:spPr>
            <a:xfrm>
              <a:off x="229539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3" name="tx313"/>
            <p:cNvSpPr/>
            <p:nvPr/>
          </p:nvSpPr>
          <p:spPr>
            <a:xfrm>
              <a:off x="2585350"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4" name="tx314"/>
            <p:cNvSpPr/>
            <p:nvPr/>
          </p:nvSpPr>
          <p:spPr>
            <a:xfrm>
              <a:off x="2917495"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5" name="tx315"/>
            <p:cNvSpPr/>
            <p:nvPr/>
          </p:nvSpPr>
          <p:spPr>
            <a:xfrm>
              <a:off x="3228548"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6" name="tx316"/>
            <p:cNvSpPr/>
            <p:nvPr/>
          </p:nvSpPr>
          <p:spPr>
            <a:xfrm>
              <a:off x="3539600"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7" name="tx317"/>
            <p:cNvSpPr/>
            <p:nvPr/>
          </p:nvSpPr>
          <p:spPr>
            <a:xfrm>
              <a:off x="385065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8" name="tx318"/>
            <p:cNvSpPr/>
            <p:nvPr/>
          </p:nvSpPr>
          <p:spPr>
            <a:xfrm>
              <a:off x="41617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9" name="tx319"/>
            <p:cNvSpPr/>
            <p:nvPr/>
          </p:nvSpPr>
          <p:spPr>
            <a:xfrm>
              <a:off x="4451664"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0" name="tx320"/>
            <p:cNvSpPr/>
            <p:nvPr/>
          </p:nvSpPr>
          <p:spPr>
            <a:xfrm>
              <a:off x="4783809"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1" name="tx321"/>
            <p:cNvSpPr/>
            <p:nvPr/>
          </p:nvSpPr>
          <p:spPr>
            <a:xfrm>
              <a:off x="509486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2" name="tx322"/>
            <p:cNvSpPr/>
            <p:nvPr/>
          </p:nvSpPr>
          <p:spPr>
            <a:xfrm>
              <a:off x="540591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3" name="tx323"/>
            <p:cNvSpPr/>
            <p:nvPr/>
          </p:nvSpPr>
          <p:spPr>
            <a:xfrm>
              <a:off x="571696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4" name="tx324"/>
            <p:cNvSpPr/>
            <p:nvPr/>
          </p:nvSpPr>
          <p:spPr>
            <a:xfrm>
              <a:off x="602801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5" name="tx325"/>
            <p:cNvSpPr/>
            <p:nvPr/>
          </p:nvSpPr>
          <p:spPr>
            <a:xfrm>
              <a:off x="633907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6" name="tx326"/>
            <p:cNvSpPr/>
            <p:nvPr/>
          </p:nvSpPr>
          <p:spPr>
            <a:xfrm>
              <a:off x="665012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7" name="tx327"/>
            <p:cNvSpPr/>
            <p:nvPr/>
          </p:nvSpPr>
          <p:spPr>
            <a:xfrm>
              <a:off x="696117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8" name="tx328"/>
            <p:cNvSpPr/>
            <p:nvPr/>
          </p:nvSpPr>
          <p:spPr>
            <a:xfrm>
              <a:off x="7272228" y="206774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9" name="tx329"/>
            <p:cNvSpPr/>
            <p:nvPr/>
          </p:nvSpPr>
          <p:spPr>
            <a:xfrm>
              <a:off x="75832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0" name="tx330"/>
            <p:cNvSpPr/>
            <p:nvPr/>
          </p:nvSpPr>
          <p:spPr>
            <a:xfrm>
              <a:off x="789433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1" name="tx331"/>
            <p:cNvSpPr/>
            <p:nvPr/>
          </p:nvSpPr>
          <p:spPr>
            <a:xfrm>
              <a:off x="820538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2" name="tx332"/>
            <p:cNvSpPr/>
            <p:nvPr/>
          </p:nvSpPr>
          <p:spPr>
            <a:xfrm>
              <a:off x="8495344"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3" name="tx333"/>
            <p:cNvSpPr/>
            <p:nvPr/>
          </p:nvSpPr>
          <p:spPr>
            <a:xfrm>
              <a:off x="882748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4" name="tx334"/>
            <p:cNvSpPr/>
            <p:nvPr/>
          </p:nvSpPr>
          <p:spPr>
            <a:xfrm>
              <a:off x="1984338" y="297819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35" name="tx335"/>
            <p:cNvSpPr/>
            <p:nvPr/>
          </p:nvSpPr>
          <p:spPr>
            <a:xfrm>
              <a:off x="2274297"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36" name="tx336"/>
            <p:cNvSpPr/>
            <p:nvPr/>
          </p:nvSpPr>
          <p:spPr>
            <a:xfrm>
              <a:off x="2606443" y="297920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37" name="tx337"/>
            <p:cNvSpPr/>
            <p:nvPr/>
          </p:nvSpPr>
          <p:spPr>
            <a:xfrm>
              <a:off x="291749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38" name="tx338"/>
            <p:cNvSpPr/>
            <p:nvPr/>
          </p:nvSpPr>
          <p:spPr>
            <a:xfrm>
              <a:off x="322854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9" name="tx339"/>
            <p:cNvSpPr/>
            <p:nvPr/>
          </p:nvSpPr>
          <p:spPr>
            <a:xfrm>
              <a:off x="353960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40" name="tx340"/>
            <p:cNvSpPr/>
            <p:nvPr/>
          </p:nvSpPr>
          <p:spPr>
            <a:xfrm>
              <a:off x="385065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41" name="tx341"/>
            <p:cNvSpPr/>
            <p:nvPr/>
          </p:nvSpPr>
          <p:spPr>
            <a:xfrm>
              <a:off x="41617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2" name="tx342"/>
            <p:cNvSpPr/>
            <p:nvPr/>
          </p:nvSpPr>
          <p:spPr>
            <a:xfrm>
              <a:off x="4451664"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3" name="tx343"/>
            <p:cNvSpPr/>
            <p:nvPr/>
          </p:nvSpPr>
          <p:spPr>
            <a:xfrm>
              <a:off x="4783809"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4" name="tx344"/>
            <p:cNvSpPr/>
            <p:nvPr/>
          </p:nvSpPr>
          <p:spPr>
            <a:xfrm>
              <a:off x="5073768" y="297549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5" name="tx345"/>
            <p:cNvSpPr/>
            <p:nvPr/>
          </p:nvSpPr>
          <p:spPr>
            <a:xfrm>
              <a:off x="5405914"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6" name="tx346"/>
            <p:cNvSpPr/>
            <p:nvPr/>
          </p:nvSpPr>
          <p:spPr>
            <a:xfrm>
              <a:off x="5716966"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7" name="tx347"/>
            <p:cNvSpPr/>
            <p:nvPr/>
          </p:nvSpPr>
          <p:spPr>
            <a:xfrm>
              <a:off x="6028019"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8" name="tx348"/>
            <p:cNvSpPr/>
            <p:nvPr/>
          </p:nvSpPr>
          <p:spPr>
            <a:xfrm>
              <a:off x="6339071"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9" name="tx349"/>
            <p:cNvSpPr/>
            <p:nvPr/>
          </p:nvSpPr>
          <p:spPr>
            <a:xfrm>
              <a:off x="6650123"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0" name="tx350"/>
            <p:cNvSpPr/>
            <p:nvPr/>
          </p:nvSpPr>
          <p:spPr>
            <a:xfrm>
              <a:off x="6961175"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1" name="tx351"/>
            <p:cNvSpPr/>
            <p:nvPr/>
          </p:nvSpPr>
          <p:spPr>
            <a:xfrm>
              <a:off x="7272228"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52" name="tx352"/>
            <p:cNvSpPr/>
            <p:nvPr/>
          </p:nvSpPr>
          <p:spPr>
            <a:xfrm>
              <a:off x="75832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53" name="tx353"/>
            <p:cNvSpPr/>
            <p:nvPr/>
          </p:nvSpPr>
          <p:spPr>
            <a:xfrm>
              <a:off x="7873239"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54" name="tx354"/>
            <p:cNvSpPr/>
            <p:nvPr/>
          </p:nvSpPr>
          <p:spPr>
            <a:xfrm>
              <a:off x="5716966"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5" name="tx355"/>
            <p:cNvSpPr/>
            <p:nvPr/>
          </p:nvSpPr>
          <p:spPr>
            <a:xfrm>
              <a:off x="6028019"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6" name="tx356"/>
            <p:cNvSpPr/>
            <p:nvPr/>
          </p:nvSpPr>
          <p:spPr>
            <a:xfrm>
              <a:off x="633907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7" name="tx357"/>
            <p:cNvSpPr/>
            <p:nvPr/>
          </p:nvSpPr>
          <p:spPr>
            <a:xfrm>
              <a:off x="6650123"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8" name="tx358"/>
            <p:cNvSpPr/>
            <p:nvPr/>
          </p:nvSpPr>
          <p:spPr>
            <a:xfrm>
              <a:off x="696117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9" name="tx359"/>
            <p:cNvSpPr/>
            <p:nvPr/>
          </p:nvSpPr>
          <p:spPr>
            <a:xfrm>
              <a:off x="7272228"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0" name="tx360"/>
            <p:cNvSpPr/>
            <p:nvPr/>
          </p:nvSpPr>
          <p:spPr>
            <a:xfrm>
              <a:off x="758328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1" name="tx361"/>
            <p:cNvSpPr/>
            <p:nvPr/>
          </p:nvSpPr>
          <p:spPr>
            <a:xfrm>
              <a:off x="7894332"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2" name="tx362"/>
            <p:cNvSpPr/>
            <p:nvPr/>
          </p:nvSpPr>
          <p:spPr>
            <a:xfrm>
              <a:off x="820538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3" name="tx363"/>
            <p:cNvSpPr/>
            <p:nvPr/>
          </p:nvSpPr>
          <p:spPr>
            <a:xfrm>
              <a:off x="8516437"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4" name="tx364"/>
            <p:cNvSpPr/>
            <p:nvPr/>
          </p:nvSpPr>
          <p:spPr>
            <a:xfrm>
              <a:off x="8827489"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5" name="tx365"/>
            <p:cNvSpPr/>
            <p:nvPr/>
          </p:nvSpPr>
          <p:spPr>
            <a:xfrm>
              <a:off x="851643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66" name="tx366"/>
            <p:cNvSpPr/>
            <p:nvPr/>
          </p:nvSpPr>
          <p:spPr>
            <a:xfrm>
              <a:off x="8827489"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67" name="tx367"/>
            <p:cNvSpPr/>
            <p:nvPr/>
          </p:nvSpPr>
          <p:spPr>
            <a:xfrm>
              <a:off x="1051182" y="48007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68" name="tx368"/>
            <p:cNvSpPr/>
            <p:nvPr/>
          </p:nvSpPr>
          <p:spPr>
            <a:xfrm>
              <a:off x="136223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69" name="tx369"/>
            <p:cNvSpPr/>
            <p:nvPr/>
          </p:nvSpPr>
          <p:spPr>
            <a:xfrm>
              <a:off x="2274297"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70" name="tx370"/>
            <p:cNvSpPr/>
            <p:nvPr/>
          </p:nvSpPr>
          <p:spPr>
            <a:xfrm>
              <a:off x="2585350"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71" name="tx371"/>
            <p:cNvSpPr/>
            <p:nvPr/>
          </p:nvSpPr>
          <p:spPr>
            <a:xfrm>
              <a:off x="2917495" y="48007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72" name="tx372"/>
            <p:cNvSpPr/>
            <p:nvPr/>
          </p:nvSpPr>
          <p:spPr>
            <a:xfrm>
              <a:off x="3207454"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3" name="tx373"/>
            <p:cNvSpPr/>
            <p:nvPr/>
          </p:nvSpPr>
          <p:spPr>
            <a:xfrm>
              <a:off x="353960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4" name="tx374"/>
            <p:cNvSpPr/>
            <p:nvPr/>
          </p:nvSpPr>
          <p:spPr>
            <a:xfrm>
              <a:off x="385065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5" name="tx375"/>
            <p:cNvSpPr/>
            <p:nvPr/>
          </p:nvSpPr>
          <p:spPr>
            <a:xfrm>
              <a:off x="41617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6" name="tx376"/>
            <p:cNvSpPr/>
            <p:nvPr/>
          </p:nvSpPr>
          <p:spPr>
            <a:xfrm>
              <a:off x="447275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7" name="tx377"/>
            <p:cNvSpPr/>
            <p:nvPr/>
          </p:nvSpPr>
          <p:spPr>
            <a:xfrm>
              <a:off x="4783809"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8" name="tx378"/>
            <p:cNvSpPr/>
            <p:nvPr/>
          </p:nvSpPr>
          <p:spPr>
            <a:xfrm>
              <a:off x="509486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9" name="tx379"/>
            <p:cNvSpPr/>
            <p:nvPr/>
          </p:nvSpPr>
          <p:spPr>
            <a:xfrm>
              <a:off x="540591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0" name="tx380"/>
            <p:cNvSpPr/>
            <p:nvPr/>
          </p:nvSpPr>
          <p:spPr>
            <a:xfrm>
              <a:off x="571696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1" name="tx381"/>
            <p:cNvSpPr/>
            <p:nvPr/>
          </p:nvSpPr>
          <p:spPr>
            <a:xfrm>
              <a:off x="602801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2" name="tx382"/>
            <p:cNvSpPr/>
            <p:nvPr/>
          </p:nvSpPr>
          <p:spPr>
            <a:xfrm>
              <a:off x="633907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3" name="tx383"/>
            <p:cNvSpPr/>
            <p:nvPr/>
          </p:nvSpPr>
          <p:spPr>
            <a:xfrm>
              <a:off x="665012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4" name="tx384"/>
            <p:cNvSpPr/>
            <p:nvPr/>
          </p:nvSpPr>
          <p:spPr>
            <a:xfrm>
              <a:off x="696117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5" name="tx385"/>
            <p:cNvSpPr/>
            <p:nvPr/>
          </p:nvSpPr>
          <p:spPr>
            <a:xfrm>
              <a:off x="7272228" y="480110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86" name="tx386"/>
            <p:cNvSpPr/>
            <p:nvPr/>
          </p:nvSpPr>
          <p:spPr>
            <a:xfrm>
              <a:off x="75832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87" name="tx387"/>
            <p:cNvSpPr/>
            <p:nvPr/>
          </p:nvSpPr>
          <p:spPr>
            <a:xfrm>
              <a:off x="7873239"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88" name="tx388"/>
            <p:cNvSpPr/>
            <p:nvPr/>
          </p:nvSpPr>
          <p:spPr>
            <a:xfrm>
              <a:off x="820538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89" name="tx389"/>
            <p:cNvSpPr/>
            <p:nvPr/>
          </p:nvSpPr>
          <p:spPr>
            <a:xfrm>
              <a:off x="851643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0" name="tx390"/>
            <p:cNvSpPr/>
            <p:nvPr/>
          </p:nvSpPr>
          <p:spPr>
            <a:xfrm>
              <a:off x="882748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1" name="tx391"/>
            <p:cNvSpPr/>
            <p:nvPr/>
          </p:nvSpPr>
          <p:spPr>
            <a:xfrm>
              <a:off x="3850652"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2" name="tx392"/>
            <p:cNvSpPr/>
            <p:nvPr/>
          </p:nvSpPr>
          <p:spPr>
            <a:xfrm>
              <a:off x="4161705"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3" name="tx393"/>
            <p:cNvSpPr/>
            <p:nvPr/>
          </p:nvSpPr>
          <p:spPr>
            <a:xfrm>
              <a:off x="4472757"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4" name="tx394"/>
            <p:cNvSpPr/>
            <p:nvPr/>
          </p:nvSpPr>
          <p:spPr>
            <a:xfrm>
              <a:off x="4783809" y="54087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95" name="tx395"/>
            <p:cNvSpPr/>
            <p:nvPr/>
          </p:nvSpPr>
          <p:spPr>
            <a:xfrm>
              <a:off x="5094862" y="54087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96" name="tx396"/>
            <p:cNvSpPr/>
            <p:nvPr/>
          </p:nvSpPr>
          <p:spPr>
            <a:xfrm>
              <a:off x="5405914"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97" name="tx397"/>
            <p:cNvSpPr/>
            <p:nvPr/>
          </p:nvSpPr>
          <p:spPr>
            <a:xfrm>
              <a:off x="5716966"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98" name="tx398"/>
            <p:cNvSpPr/>
            <p:nvPr/>
          </p:nvSpPr>
          <p:spPr>
            <a:xfrm>
              <a:off x="6028019"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99" name="tx399"/>
            <p:cNvSpPr/>
            <p:nvPr/>
          </p:nvSpPr>
          <p:spPr>
            <a:xfrm>
              <a:off x="6339071"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00" name="tx400"/>
            <p:cNvSpPr/>
            <p:nvPr/>
          </p:nvSpPr>
          <p:spPr>
            <a:xfrm>
              <a:off x="6650123"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01" name="tx401"/>
            <p:cNvSpPr/>
            <p:nvPr/>
          </p:nvSpPr>
          <p:spPr>
            <a:xfrm>
              <a:off x="6961175"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02" name="tx402"/>
            <p:cNvSpPr/>
            <p:nvPr/>
          </p:nvSpPr>
          <p:spPr>
            <a:xfrm>
              <a:off x="7272228"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03" name="tx403"/>
            <p:cNvSpPr/>
            <p:nvPr/>
          </p:nvSpPr>
          <p:spPr>
            <a:xfrm>
              <a:off x="633907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4" name="tx404"/>
            <p:cNvSpPr/>
            <p:nvPr/>
          </p:nvSpPr>
          <p:spPr>
            <a:xfrm>
              <a:off x="6650123"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5" name="tx405"/>
            <p:cNvSpPr/>
            <p:nvPr/>
          </p:nvSpPr>
          <p:spPr>
            <a:xfrm>
              <a:off x="696117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6" name="tx406"/>
            <p:cNvSpPr/>
            <p:nvPr/>
          </p:nvSpPr>
          <p:spPr>
            <a:xfrm>
              <a:off x="7272228" y="35858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07" name="tx407"/>
            <p:cNvSpPr/>
            <p:nvPr/>
          </p:nvSpPr>
          <p:spPr>
            <a:xfrm>
              <a:off x="75832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8" name="tx408"/>
            <p:cNvSpPr/>
            <p:nvPr/>
          </p:nvSpPr>
          <p:spPr>
            <a:xfrm>
              <a:off x="789433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9" name="tx409"/>
            <p:cNvSpPr/>
            <p:nvPr/>
          </p:nvSpPr>
          <p:spPr>
            <a:xfrm>
              <a:off x="820538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10" name="tx410"/>
            <p:cNvSpPr/>
            <p:nvPr/>
          </p:nvSpPr>
          <p:spPr>
            <a:xfrm>
              <a:off x="851643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11" name="tx411"/>
            <p:cNvSpPr/>
            <p:nvPr/>
          </p:nvSpPr>
          <p:spPr>
            <a:xfrm>
              <a:off x="882748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12" name="tx412"/>
            <p:cNvSpPr/>
            <p:nvPr/>
          </p:nvSpPr>
          <p:spPr>
            <a:xfrm>
              <a:off x="1051182"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13" name="tx413"/>
            <p:cNvSpPr/>
            <p:nvPr/>
          </p:nvSpPr>
          <p:spPr>
            <a:xfrm>
              <a:off x="136223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14" name="tx414"/>
            <p:cNvSpPr/>
            <p:nvPr/>
          </p:nvSpPr>
          <p:spPr>
            <a:xfrm>
              <a:off x="229539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15" name="tx415"/>
            <p:cNvSpPr/>
            <p:nvPr/>
          </p:nvSpPr>
          <p:spPr>
            <a:xfrm>
              <a:off x="260644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16" name="tx416"/>
            <p:cNvSpPr/>
            <p:nvPr/>
          </p:nvSpPr>
          <p:spPr>
            <a:xfrm>
              <a:off x="2917495"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17" name="tx417"/>
            <p:cNvSpPr/>
            <p:nvPr/>
          </p:nvSpPr>
          <p:spPr>
            <a:xfrm>
              <a:off x="322854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8" name="tx418"/>
            <p:cNvSpPr/>
            <p:nvPr/>
          </p:nvSpPr>
          <p:spPr>
            <a:xfrm>
              <a:off x="353960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9" name="tx419"/>
            <p:cNvSpPr/>
            <p:nvPr/>
          </p:nvSpPr>
          <p:spPr>
            <a:xfrm>
              <a:off x="385065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0" name="tx420"/>
            <p:cNvSpPr/>
            <p:nvPr/>
          </p:nvSpPr>
          <p:spPr>
            <a:xfrm>
              <a:off x="41617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1" name="tx421"/>
            <p:cNvSpPr/>
            <p:nvPr/>
          </p:nvSpPr>
          <p:spPr>
            <a:xfrm>
              <a:off x="447275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2" name="tx422"/>
            <p:cNvSpPr/>
            <p:nvPr/>
          </p:nvSpPr>
          <p:spPr>
            <a:xfrm>
              <a:off x="4783809"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3" name="tx423"/>
            <p:cNvSpPr/>
            <p:nvPr/>
          </p:nvSpPr>
          <p:spPr>
            <a:xfrm>
              <a:off x="509486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4" name="tx424"/>
            <p:cNvSpPr/>
            <p:nvPr/>
          </p:nvSpPr>
          <p:spPr>
            <a:xfrm>
              <a:off x="540591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5" name="tx425"/>
            <p:cNvSpPr/>
            <p:nvPr/>
          </p:nvSpPr>
          <p:spPr>
            <a:xfrm>
              <a:off x="571696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6" name="tx426"/>
            <p:cNvSpPr/>
            <p:nvPr/>
          </p:nvSpPr>
          <p:spPr>
            <a:xfrm>
              <a:off x="602801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7" name="tx427"/>
            <p:cNvSpPr/>
            <p:nvPr/>
          </p:nvSpPr>
          <p:spPr>
            <a:xfrm>
              <a:off x="633907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8" name="tx428"/>
            <p:cNvSpPr/>
            <p:nvPr/>
          </p:nvSpPr>
          <p:spPr>
            <a:xfrm>
              <a:off x="665012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9" name="tx429"/>
            <p:cNvSpPr/>
            <p:nvPr/>
          </p:nvSpPr>
          <p:spPr>
            <a:xfrm>
              <a:off x="696117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0" name="tx430"/>
            <p:cNvSpPr/>
            <p:nvPr/>
          </p:nvSpPr>
          <p:spPr>
            <a:xfrm>
              <a:off x="7272228" y="510491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31" name="tx431"/>
            <p:cNvSpPr/>
            <p:nvPr/>
          </p:nvSpPr>
          <p:spPr>
            <a:xfrm>
              <a:off x="75832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32" name="tx432"/>
            <p:cNvSpPr/>
            <p:nvPr/>
          </p:nvSpPr>
          <p:spPr>
            <a:xfrm>
              <a:off x="789433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33" name="tx433"/>
            <p:cNvSpPr/>
            <p:nvPr/>
          </p:nvSpPr>
          <p:spPr>
            <a:xfrm>
              <a:off x="820538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34" name="tx434"/>
            <p:cNvSpPr/>
            <p:nvPr/>
          </p:nvSpPr>
          <p:spPr>
            <a:xfrm>
              <a:off x="851643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35" name="tx435"/>
            <p:cNvSpPr/>
            <p:nvPr/>
          </p:nvSpPr>
          <p:spPr>
            <a:xfrm>
              <a:off x="882748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36" name="tx436"/>
            <p:cNvSpPr/>
            <p:nvPr/>
          </p:nvSpPr>
          <p:spPr>
            <a:xfrm>
              <a:off x="882748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37" name="tx437"/>
            <p:cNvSpPr/>
            <p:nvPr/>
          </p:nvSpPr>
          <p:spPr>
            <a:xfrm>
              <a:off x="8205385"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38" name="tx438"/>
            <p:cNvSpPr/>
            <p:nvPr/>
          </p:nvSpPr>
          <p:spPr>
            <a:xfrm>
              <a:off x="851643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39" name="tx439"/>
            <p:cNvSpPr/>
            <p:nvPr/>
          </p:nvSpPr>
          <p:spPr>
            <a:xfrm>
              <a:off x="882748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40" name="tx440"/>
            <p:cNvSpPr/>
            <p:nvPr/>
          </p:nvSpPr>
          <p:spPr>
            <a:xfrm>
              <a:off x="8205385"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41" name="tx441"/>
            <p:cNvSpPr/>
            <p:nvPr/>
          </p:nvSpPr>
          <p:spPr>
            <a:xfrm>
              <a:off x="8495344"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42" name="tx442"/>
            <p:cNvSpPr/>
            <p:nvPr/>
          </p:nvSpPr>
          <p:spPr>
            <a:xfrm>
              <a:off x="882748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43" name="tx443"/>
            <p:cNvSpPr/>
            <p:nvPr/>
          </p:nvSpPr>
          <p:spPr>
            <a:xfrm>
              <a:off x="8205385"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44" name="tx444"/>
            <p:cNvSpPr/>
            <p:nvPr/>
          </p:nvSpPr>
          <p:spPr>
            <a:xfrm>
              <a:off x="851643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45" name="tx445"/>
            <p:cNvSpPr/>
            <p:nvPr/>
          </p:nvSpPr>
          <p:spPr>
            <a:xfrm>
              <a:off x="882748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46" name="tx446"/>
            <p:cNvSpPr/>
            <p:nvPr/>
          </p:nvSpPr>
          <p:spPr>
            <a:xfrm>
              <a:off x="7894332"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47" name="tx447"/>
            <p:cNvSpPr/>
            <p:nvPr/>
          </p:nvSpPr>
          <p:spPr>
            <a:xfrm>
              <a:off x="8205385"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48" name="tx448"/>
            <p:cNvSpPr/>
            <p:nvPr/>
          </p:nvSpPr>
          <p:spPr>
            <a:xfrm>
              <a:off x="167328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49" name="tx449"/>
            <p:cNvSpPr/>
            <p:nvPr/>
          </p:nvSpPr>
          <p:spPr>
            <a:xfrm>
              <a:off x="1984338"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50" name="tx450"/>
            <p:cNvSpPr/>
            <p:nvPr/>
          </p:nvSpPr>
          <p:spPr>
            <a:xfrm>
              <a:off x="1051182"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51" name="tx451"/>
            <p:cNvSpPr/>
            <p:nvPr/>
          </p:nvSpPr>
          <p:spPr>
            <a:xfrm>
              <a:off x="1362234"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52" name="tx452"/>
            <p:cNvSpPr/>
            <p:nvPr/>
          </p:nvSpPr>
          <p:spPr>
            <a:xfrm>
              <a:off x="1673286"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53" name="tx453"/>
            <p:cNvSpPr/>
            <p:nvPr/>
          </p:nvSpPr>
          <p:spPr>
            <a:xfrm>
              <a:off x="1984338"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54" name="tx454"/>
            <p:cNvSpPr/>
            <p:nvPr/>
          </p:nvSpPr>
          <p:spPr>
            <a:xfrm>
              <a:off x="2274297" y="5407414"/>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455" name="tx455"/>
            <p:cNvSpPr/>
            <p:nvPr/>
          </p:nvSpPr>
          <p:spPr>
            <a:xfrm>
              <a:off x="2585350" y="540603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56" name="tx456"/>
            <p:cNvSpPr/>
            <p:nvPr/>
          </p:nvSpPr>
          <p:spPr>
            <a:xfrm>
              <a:off x="2917495"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57" name="tx457"/>
            <p:cNvSpPr/>
            <p:nvPr/>
          </p:nvSpPr>
          <p:spPr>
            <a:xfrm>
              <a:off x="3207454" y="54060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58" name="tx458"/>
            <p:cNvSpPr/>
            <p:nvPr/>
          </p:nvSpPr>
          <p:spPr>
            <a:xfrm>
              <a:off x="353960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59" name="tx459"/>
            <p:cNvSpPr/>
            <p:nvPr/>
          </p:nvSpPr>
          <p:spPr>
            <a:xfrm>
              <a:off x="758328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60" name="tx460"/>
            <p:cNvSpPr/>
            <p:nvPr/>
          </p:nvSpPr>
          <p:spPr>
            <a:xfrm>
              <a:off x="7873239" y="54060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61" name="tx461"/>
            <p:cNvSpPr/>
            <p:nvPr/>
          </p:nvSpPr>
          <p:spPr>
            <a:xfrm>
              <a:off x="820538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62" name="tx462"/>
            <p:cNvSpPr/>
            <p:nvPr/>
          </p:nvSpPr>
          <p:spPr>
            <a:xfrm>
              <a:off x="8516437"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63" name="tx463"/>
            <p:cNvSpPr/>
            <p:nvPr/>
          </p:nvSpPr>
          <p:spPr>
            <a:xfrm>
              <a:off x="882748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64" name="tx464"/>
            <p:cNvSpPr/>
            <p:nvPr/>
          </p:nvSpPr>
          <p:spPr>
            <a:xfrm>
              <a:off x="167328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65" name="tx465"/>
            <p:cNvSpPr/>
            <p:nvPr/>
          </p:nvSpPr>
          <p:spPr>
            <a:xfrm>
              <a:off x="1984338"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66" name="tx466"/>
            <p:cNvSpPr/>
            <p:nvPr/>
          </p:nvSpPr>
          <p:spPr>
            <a:xfrm>
              <a:off x="820538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67" name="tx467"/>
            <p:cNvSpPr/>
            <p:nvPr/>
          </p:nvSpPr>
          <p:spPr>
            <a:xfrm>
              <a:off x="8516437" y="388832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68" name="tx46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69" name="tx46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70" name="tx47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71" name="tx47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72" name="tx47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73" name="tx47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74" name="tx47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75" name="tx47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76" name="tx47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77" name="tx47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78" name="tx47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79" name="tx47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80" name="tx48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81" name="tx48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82" name="tx48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83" name="tx48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84" name="tx48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85" name="tx48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86" name="tx48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87" name="tx48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88" name="tx48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89" name="tx48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90" name="tx49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91" name="tx49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92" name="tx49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93" name="tx49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94" name="tx494"/>
            <p:cNvSpPr/>
            <p:nvPr/>
          </p:nvSpPr>
          <p:spPr>
            <a:xfrm>
              <a:off x="551705" y="54048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95" name="tx495"/>
            <p:cNvSpPr/>
            <p:nvPr/>
          </p:nvSpPr>
          <p:spPr>
            <a:xfrm>
              <a:off x="564092" y="5100990"/>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96" name="tx496"/>
            <p:cNvSpPr/>
            <p:nvPr/>
          </p:nvSpPr>
          <p:spPr>
            <a:xfrm>
              <a:off x="551705" y="479717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97" name="tx497"/>
            <p:cNvSpPr/>
            <p:nvPr/>
          </p:nvSpPr>
          <p:spPr>
            <a:xfrm>
              <a:off x="601364" y="449335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98" name="tx498"/>
            <p:cNvSpPr/>
            <p:nvPr/>
          </p:nvSpPr>
          <p:spPr>
            <a:xfrm>
              <a:off x="619917" y="4191938"/>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99" name="tx499"/>
            <p:cNvSpPr/>
            <p:nvPr/>
          </p:nvSpPr>
          <p:spPr>
            <a:xfrm>
              <a:off x="545429" y="3885719"/>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00" name="tx500"/>
            <p:cNvSpPr/>
            <p:nvPr/>
          </p:nvSpPr>
          <p:spPr>
            <a:xfrm>
              <a:off x="551705" y="358190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01" name="tx501"/>
            <p:cNvSpPr/>
            <p:nvPr/>
          </p:nvSpPr>
          <p:spPr>
            <a:xfrm>
              <a:off x="520490" y="325827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02" name="tx502"/>
            <p:cNvSpPr/>
            <p:nvPr/>
          </p:nvSpPr>
          <p:spPr>
            <a:xfrm>
              <a:off x="632360" y="297524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03" name="tx503"/>
            <p:cNvSpPr/>
            <p:nvPr/>
          </p:nvSpPr>
          <p:spPr>
            <a:xfrm>
              <a:off x="576534" y="267143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04" name="tx504"/>
            <p:cNvSpPr/>
            <p:nvPr/>
          </p:nvSpPr>
          <p:spPr>
            <a:xfrm>
              <a:off x="576534" y="236903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05" name="tx505"/>
            <p:cNvSpPr/>
            <p:nvPr/>
          </p:nvSpPr>
          <p:spPr>
            <a:xfrm>
              <a:off x="508103" y="2043330"/>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06" name="tx506"/>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07" name="pic507"/>
            <p:cNvPicPr/>
            <p:nvPr/>
          </p:nvPicPr>
          <p:blipFill>
            <a:blip r:embed="rId2" cstate="print"/>
            <a:stretch>
              <a:fillRect/>
            </a:stretch>
          </p:blipFill>
          <p:spPr>
            <a:xfrm>
              <a:off x="4653227" y="5838594"/>
              <a:ext cx="2160000" cy="219455"/>
            </a:xfrm>
            <a:prstGeom prst="rect">
              <a:avLst/>
            </a:prstGeom>
          </p:spPr>
        </p:pic>
        <p:sp>
          <p:nvSpPr>
            <p:cNvPr id="508" name="pl508"/>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9" name="pl509"/>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0" name="pl510"/>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1" name="pl511"/>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2" name="pl512"/>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3" name="pl513"/>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4" name="pl514"/>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5" name="pl515"/>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6" name="pl516"/>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7" name="pl517"/>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8" name="pl518"/>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9" name="pl519"/>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0" name="tx520"/>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21" name="tx521"/>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22" name="tx522"/>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23" name="tx523"/>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24" name="tx524"/>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25" name="tx525"/>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26" name="tx526"/>
            <p:cNvSpPr/>
            <p:nvPr/>
          </p:nvSpPr>
          <p:spPr>
            <a:xfrm>
              <a:off x="924840" y="1332266"/>
              <a:ext cx="297323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Lebanon, 2000-2025</a:t>
              </a:r>
            </a:p>
          </p:txBody>
        </p:sp>
        <p:sp>
          <p:nvSpPr>
            <p:cNvPr id="527" name="tx527"/>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28" name="tx528"/>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29" name="tx529"/>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12 vaccines in the schedule achieved coverage of 90% or more. Vaccine coverage ranged from 52% to 88%.
Since 2003, estimates have been made for 5 new vaccines. RotaC is the newest vaccine reported (2023), which achieved 65% coverage in 2025.
In 2025, Lebanon did not report any stockouts of vaccines or supplies.</a:t>
            </a:r>
          </a:p>
        </p:txBody>
      </p:sp>
      <p:sp>
        <p:nvSpPr>
          <p:cNvPr id="5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six antigens, remained unchanged for five, and declined for one, indicating overall progress in routine immunization performance; none achieved at least 90% coverage.</a:t>
            </a:r>
          </a:p>
        </p:txBody>
      </p:sp>
      <p:grpSp xmlns:pic="http://schemas.openxmlformats.org/drawingml/2006/picture">
        <p:nvGrpSpPr>
          <p:cNvPr id="532" name=""/>
          <p:cNvGrpSpPr/>
          <p:nvPr/>
        </p:nvGrpSpPr>
        <p:grpSpPr>
          <a:xfrm>
            <a:off x="292608" y="1005840"/>
            <a:ext cx="8595360" cy="28575"/>
            <a:chOff x="292608" y="1005840"/>
            <a:chExt cx="8595360" cy="28575"/>
          </a:xfrm>
        </p:grpSpPr>
        <p:sp>
          <p:nvSpPr>
            <p:cNvPr id="53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3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438321"/>
              <a:ext cx="6481656" cy="518735"/>
            </a:xfrm>
            <a:custGeom>
              <a:avLst/>
              <a:pathLst>
                <a:path w="6481656" h="518735">
                  <a:moveTo>
                    <a:pt x="0" y="239416"/>
                  </a:moveTo>
                  <a:lnTo>
                    <a:pt x="259266" y="319221"/>
                  </a:lnTo>
                  <a:lnTo>
                    <a:pt x="518532" y="438929"/>
                  </a:lnTo>
                  <a:lnTo>
                    <a:pt x="777798" y="518735"/>
                  </a:lnTo>
                  <a:lnTo>
                    <a:pt x="1037065" y="518735"/>
                  </a:lnTo>
                  <a:lnTo>
                    <a:pt x="1296331" y="518735"/>
                  </a:lnTo>
                  <a:lnTo>
                    <a:pt x="1555597" y="478832"/>
                  </a:lnTo>
                  <a:lnTo>
                    <a:pt x="1814863" y="478832"/>
                  </a:lnTo>
                  <a:lnTo>
                    <a:pt x="2074130" y="438929"/>
                  </a:lnTo>
                  <a:lnTo>
                    <a:pt x="2333396" y="399027"/>
                  </a:lnTo>
                  <a:lnTo>
                    <a:pt x="2592662" y="319221"/>
                  </a:lnTo>
                  <a:lnTo>
                    <a:pt x="2851928" y="199513"/>
                  </a:lnTo>
                  <a:lnTo>
                    <a:pt x="3111195" y="119708"/>
                  </a:lnTo>
                  <a:lnTo>
                    <a:pt x="3370461" y="39902"/>
                  </a:lnTo>
                  <a:lnTo>
                    <a:pt x="3629727" y="0"/>
                  </a:lnTo>
                  <a:lnTo>
                    <a:pt x="3888994" y="0"/>
                  </a:lnTo>
                  <a:lnTo>
                    <a:pt x="4148260" y="0"/>
                  </a:lnTo>
                  <a:lnTo>
                    <a:pt x="4407526" y="0"/>
                  </a:lnTo>
                  <a:lnTo>
                    <a:pt x="4666792" y="0"/>
                  </a:lnTo>
                  <a:lnTo>
                    <a:pt x="4926059" y="0"/>
                  </a:lnTo>
                  <a:lnTo>
                    <a:pt x="5185325" y="359124"/>
                  </a:lnTo>
                  <a:lnTo>
                    <a:pt x="5444591" y="319221"/>
                  </a:lnTo>
                  <a:lnTo>
                    <a:pt x="5703857" y="359124"/>
                  </a:lnTo>
                  <a:lnTo>
                    <a:pt x="5963124" y="399027"/>
                  </a:lnTo>
                  <a:lnTo>
                    <a:pt x="6222390" y="399027"/>
                  </a:lnTo>
                  <a:lnTo>
                    <a:pt x="6481656" y="319221"/>
                  </a:lnTo>
                </a:path>
              </a:pathLst>
            </a:custGeom>
            <a:ln w="27101" cap="flat">
              <a:solidFill>
                <a:srgbClr val="F8766D">
                  <a:alpha val="100000"/>
                </a:srgbClr>
              </a:solidFill>
              <a:prstDash val="solid"/>
              <a:round/>
            </a:ln>
          </p:spPr>
          <p:txBody>
            <a:bodyPr/>
            <a:lstStyle/>
            <a:p/>
          </p:txBody>
        </p:sp>
        <p:sp>
          <p:nvSpPr>
            <p:cNvPr id="29" name="pl29"/>
            <p:cNvSpPr/>
            <p:nvPr/>
          </p:nvSpPr>
          <p:spPr>
            <a:xfrm>
              <a:off x="1439019" y="1957056"/>
              <a:ext cx="6481656" cy="1356692"/>
            </a:xfrm>
            <a:custGeom>
              <a:avLst/>
              <a:pathLst>
                <a:path w="6481656" h="1356692">
                  <a:moveTo>
                    <a:pt x="0" y="0"/>
                  </a:moveTo>
                  <a:lnTo>
                    <a:pt x="259266" y="119708"/>
                  </a:lnTo>
                  <a:lnTo>
                    <a:pt x="518532" y="239416"/>
                  </a:lnTo>
                  <a:lnTo>
                    <a:pt x="777798" y="359124"/>
                  </a:lnTo>
                  <a:lnTo>
                    <a:pt x="1037065" y="319221"/>
                  </a:lnTo>
                  <a:lnTo>
                    <a:pt x="1296331" y="239416"/>
                  </a:lnTo>
                  <a:lnTo>
                    <a:pt x="1555597" y="199513"/>
                  </a:lnTo>
                  <a:lnTo>
                    <a:pt x="1814863" y="119708"/>
                  </a:lnTo>
                  <a:lnTo>
                    <a:pt x="2074130" y="79805"/>
                  </a:lnTo>
                  <a:lnTo>
                    <a:pt x="2333396" y="79805"/>
                  </a:lnTo>
                  <a:lnTo>
                    <a:pt x="2592662" y="39902"/>
                  </a:lnTo>
                  <a:lnTo>
                    <a:pt x="2851928" y="39902"/>
                  </a:lnTo>
                  <a:lnTo>
                    <a:pt x="3111195" y="0"/>
                  </a:lnTo>
                  <a:lnTo>
                    <a:pt x="3370461" y="0"/>
                  </a:lnTo>
                  <a:lnTo>
                    <a:pt x="3629727" y="0"/>
                  </a:lnTo>
                  <a:lnTo>
                    <a:pt x="3888994" y="0"/>
                  </a:lnTo>
                  <a:lnTo>
                    <a:pt x="4148260" y="0"/>
                  </a:lnTo>
                  <a:lnTo>
                    <a:pt x="4407526" y="0"/>
                  </a:lnTo>
                  <a:lnTo>
                    <a:pt x="4666792" y="0"/>
                  </a:lnTo>
                  <a:lnTo>
                    <a:pt x="4926059" y="0"/>
                  </a:lnTo>
                  <a:lnTo>
                    <a:pt x="5185325" y="478832"/>
                  </a:lnTo>
                  <a:lnTo>
                    <a:pt x="5444591" y="638443"/>
                  </a:lnTo>
                  <a:lnTo>
                    <a:pt x="5703857" y="638443"/>
                  </a:lnTo>
                  <a:lnTo>
                    <a:pt x="5963124" y="1197081"/>
                  </a:lnTo>
                  <a:lnTo>
                    <a:pt x="6222390" y="1356692"/>
                  </a:lnTo>
                  <a:lnTo>
                    <a:pt x="6481656" y="1236984"/>
                  </a:lnTo>
                </a:path>
              </a:pathLst>
            </a:custGeom>
            <a:ln w="27101" cap="flat">
              <a:solidFill>
                <a:srgbClr val="7CAE00">
                  <a:alpha val="100000"/>
                </a:srgbClr>
              </a:solidFill>
              <a:prstDash val="solid"/>
              <a:round/>
            </a:ln>
          </p:spPr>
          <p:txBody>
            <a:bodyPr/>
            <a:lstStyle/>
            <a:p/>
          </p:txBody>
        </p:sp>
        <p:sp>
          <p:nvSpPr>
            <p:cNvPr id="30" name="pl30"/>
            <p:cNvSpPr/>
            <p:nvPr/>
          </p:nvSpPr>
          <p:spPr>
            <a:xfrm>
              <a:off x="1439019" y="1717640"/>
              <a:ext cx="6481656" cy="1436498"/>
            </a:xfrm>
            <a:custGeom>
              <a:avLst/>
              <a:pathLst>
                <a:path w="6481656" h="1436498">
                  <a:moveTo>
                    <a:pt x="0" y="718249"/>
                  </a:moveTo>
                  <a:lnTo>
                    <a:pt x="259266" y="957665"/>
                  </a:lnTo>
                  <a:lnTo>
                    <a:pt x="518532" y="1197081"/>
                  </a:lnTo>
                  <a:lnTo>
                    <a:pt x="777798" y="1436498"/>
                  </a:lnTo>
                  <a:lnTo>
                    <a:pt x="1037065" y="1157178"/>
                  </a:lnTo>
                  <a:lnTo>
                    <a:pt x="1296331" y="877859"/>
                  </a:lnTo>
                  <a:lnTo>
                    <a:pt x="1555597" y="558638"/>
                  </a:lnTo>
                  <a:lnTo>
                    <a:pt x="1814863" y="279319"/>
                  </a:lnTo>
                  <a:lnTo>
                    <a:pt x="2074130" y="0"/>
                  </a:lnTo>
                  <a:lnTo>
                    <a:pt x="2333396" y="39902"/>
                  </a:lnTo>
                  <a:lnTo>
                    <a:pt x="2592662" y="119708"/>
                  </a:lnTo>
                  <a:lnTo>
                    <a:pt x="2851928" y="159610"/>
                  </a:lnTo>
                  <a:lnTo>
                    <a:pt x="3111195" y="239416"/>
                  </a:lnTo>
                  <a:lnTo>
                    <a:pt x="3370461" y="279319"/>
                  </a:lnTo>
                  <a:lnTo>
                    <a:pt x="3629727" y="279319"/>
                  </a:lnTo>
                  <a:lnTo>
                    <a:pt x="3888994" y="279319"/>
                  </a:lnTo>
                  <a:lnTo>
                    <a:pt x="4148260" y="279319"/>
                  </a:lnTo>
                  <a:lnTo>
                    <a:pt x="4407526" y="279319"/>
                  </a:lnTo>
                  <a:lnTo>
                    <a:pt x="4666792" y="279319"/>
                  </a:lnTo>
                  <a:lnTo>
                    <a:pt x="4926059" y="279319"/>
                  </a:lnTo>
                  <a:lnTo>
                    <a:pt x="5185325" y="598540"/>
                  </a:lnTo>
                  <a:lnTo>
                    <a:pt x="5444591" y="877859"/>
                  </a:lnTo>
                  <a:lnTo>
                    <a:pt x="5703857" y="877859"/>
                  </a:lnTo>
                  <a:lnTo>
                    <a:pt x="5963124" y="877859"/>
                  </a:lnTo>
                  <a:lnTo>
                    <a:pt x="6222390" y="877859"/>
                  </a:lnTo>
                  <a:lnTo>
                    <a:pt x="6481656" y="877859"/>
                  </a:lnTo>
                </a:path>
              </a:pathLst>
            </a:custGeom>
            <a:ln w="27101" cap="flat">
              <a:solidFill>
                <a:srgbClr val="00BFC4">
                  <a:alpha val="100000"/>
                </a:srgbClr>
              </a:solidFill>
              <a:prstDash val="solid"/>
              <a:round/>
            </a:ln>
          </p:spPr>
          <p:txBody>
            <a:bodyPr/>
            <a:lstStyle/>
            <a:p/>
          </p:txBody>
        </p:sp>
        <p:sp>
          <p:nvSpPr>
            <p:cNvPr id="31" name="pl31"/>
            <p:cNvSpPr/>
            <p:nvPr/>
          </p:nvSpPr>
          <p:spPr>
            <a:xfrm>
              <a:off x="1439019" y="2276278"/>
              <a:ext cx="6481656" cy="2434066"/>
            </a:xfrm>
            <a:custGeom>
              <a:avLst/>
              <a:pathLst>
                <a:path w="6481656" h="2434066">
                  <a:moveTo>
                    <a:pt x="0" y="758151"/>
                  </a:moveTo>
                  <a:lnTo>
                    <a:pt x="259266" y="1316789"/>
                  </a:lnTo>
                  <a:lnTo>
                    <a:pt x="518532" y="1875427"/>
                  </a:lnTo>
                  <a:lnTo>
                    <a:pt x="777798" y="2434066"/>
                  </a:lnTo>
                  <a:lnTo>
                    <a:pt x="1037065" y="2114844"/>
                  </a:lnTo>
                  <a:lnTo>
                    <a:pt x="1296331" y="1715817"/>
                  </a:lnTo>
                  <a:lnTo>
                    <a:pt x="1555597" y="1356692"/>
                  </a:lnTo>
                  <a:lnTo>
                    <a:pt x="1814863" y="957665"/>
                  </a:lnTo>
                  <a:lnTo>
                    <a:pt x="2074130" y="638443"/>
                  </a:lnTo>
                  <a:lnTo>
                    <a:pt x="2333396" y="0"/>
                  </a:lnTo>
                  <a:lnTo>
                    <a:pt x="2592662" y="0"/>
                  </a:lnTo>
                  <a:lnTo>
                    <a:pt x="2851928" y="0"/>
                  </a:lnTo>
                  <a:lnTo>
                    <a:pt x="3111195" y="39902"/>
                  </a:lnTo>
                  <a:lnTo>
                    <a:pt x="3370461" y="39902"/>
                  </a:lnTo>
                  <a:lnTo>
                    <a:pt x="3629727" y="478832"/>
                  </a:lnTo>
                  <a:lnTo>
                    <a:pt x="3888994" y="478832"/>
                  </a:lnTo>
                  <a:lnTo>
                    <a:pt x="4148260" y="478832"/>
                  </a:lnTo>
                  <a:lnTo>
                    <a:pt x="4407526" y="478832"/>
                  </a:lnTo>
                  <a:lnTo>
                    <a:pt x="4666792" y="478832"/>
                  </a:lnTo>
                  <a:lnTo>
                    <a:pt x="4926059" y="478832"/>
                  </a:lnTo>
                  <a:lnTo>
                    <a:pt x="5185325" y="438929"/>
                  </a:lnTo>
                  <a:lnTo>
                    <a:pt x="5444591" y="638443"/>
                  </a:lnTo>
                  <a:lnTo>
                    <a:pt x="5703857" y="638443"/>
                  </a:lnTo>
                  <a:lnTo>
                    <a:pt x="5963124" y="638443"/>
                  </a:lnTo>
                  <a:lnTo>
                    <a:pt x="6222390" y="638443"/>
                  </a:lnTo>
                  <a:lnTo>
                    <a:pt x="6481656" y="638443"/>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71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315566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55712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8763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91867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3975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299605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63" y="1757542"/>
              <a:ext cx="240778" cy="1"/>
            </a:xfrm>
            <a:custGeom>
              <a:avLst/>
              <a:pathLst>
                <a:path w="240778" h="1">
                  <a:moveTo>
                    <a:pt x="240778" y="1"/>
                  </a:moveTo>
                  <a:lnTo>
                    <a:pt x="0" y="0"/>
                  </a:lnTo>
                </a:path>
              </a:pathLst>
            </a:custGeom>
          </p:spPr>
          <p:txBody>
            <a:bodyPr/>
            <a:lstStyle/>
            <a:p/>
          </p:txBody>
        </p:sp>
        <p:sp>
          <p:nvSpPr>
            <p:cNvPr id="42" name="pl42"/>
            <p:cNvSpPr/>
            <p:nvPr/>
          </p:nvSpPr>
          <p:spPr>
            <a:xfrm>
              <a:off x="7939163" y="2595499"/>
              <a:ext cx="240778" cy="0"/>
            </a:xfrm>
            <a:custGeom>
              <a:avLst/>
              <a:pathLst>
                <a:path w="240778" h="0">
                  <a:moveTo>
                    <a:pt x="240778" y="0"/>
                  </a:moveTo>
                  <a:lnTo>
                    <a:pt x="0" y="0"/>
                  </a:lnTo>
                </a:path>
              </a:pathLst>
            </a:custGeom>
          </p:spPr>
          <p:txBody>
            <a:bodyPr/>
            <a:lstStyle/>
            <a:p/>
          </p:txBody>
        </p:sp>
        <p:sp>
          <p:nvSpPr>
            <p:cNvPr id="43" name="pl43"/>
            <p:cNvSpPr/>
            <p:nvPr/>
          </p:nvSpPr>
          <p:spPr>
            <a:xfrm>
              <a:off x="7939163" y="2914715"/>
              <a:ext cx="240778" cy="6"/>
            </a:xfrm>
            <a:custGeom>
              <a:avLst/>
              <a:pathLst>
                <a:path w="240778" h="6">
                  <a:moveTo>
                    <a:pt x="240778" y="0"/>
                  </a:moveTo>
                  <a:lnTo>
                    <a:pt x="0" y="6"/>
                  </a:lnTo>
                </a:path>
              </a:pathLst>
            </a:custGeom>
          </p:spPr>
          <p:txBody>
            <a:bodyPr/>
            <a:lstStyle/>
            <a:p/>
          </p:txBody>
        </p:sp>
        <p:sp>
          <p:nvSpPr>
            <p:cNvPr id="44" name="pl44"/>
            <p:cNvSpPr/>
            <p:nvPr/>
          </p:nvSpPr>
          <p:spPr>
            <a:xfrm>
              <a:off x="7939163" y="3194034"/>
              <a:ext cx="240778" cy="5"/>
            </a:xfrm>
            <a:custGeom>
              <a:avLst/>
              <a:pathLst>
                <a:path w="240778" h="5">
                  <a:moveTo>
                    <a:pt x="240778" y="0"/>
                  </a:moveTo>
                  <a:lnTo>
                    <a:pt x="0" y="5"/>
                  </a:lnTo>
                </a:path>
              </a:pathLst>
            </a:custGeom>
          </p:spPr>
          <p:txBody>
            <a:bodyPr/>
            <a:lstStyle/>
            <a:p/>
          </p:txBody>
        </p:sp>
        <p:sp>
          <p:nvSpPr>
            <p:cNvPr id="45" name="pg45"/>
            <p:cNvSpPr/>
            <p:nvPr/>
          </p:nvSpPr>
          <p:spPr>
            <a:xfrm>
              <a:off x="8111362" y="166655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70740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88%</a:t>
              </a:r>
            </a:p>
          </p:txBody>
        </p:sp>
        <p:sp>
          <p:nvSpPr>
            <p:cNvPr id="47" name="pg47"/>
            <p:cNvSpPr/>
            <p:nvPr/>
          </p:nvSpPr>
          <p:spPr>
            <a:xfrm>
              <a:off x="8111362" y="250451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254535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67%</a:t>
              </a:r>
            </a:p>
          </p:txBody>
        </p:sp>
        <p:sp>
          <p:nvSpPr>
            <p:cNvPr id="49" name="pg49"/>
            <p:cNvSpPr/>
            <p:nvPr/>
          </p:nvSpPr>
          <p:spPr>
            <a:xfrm>
              <a:off x="8111362" y="282372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286457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59%</a:t>
              </a:r>
            </a:p>
          </p:txBody>
        </p:sp>
        <p:sp>
          <p:nvSpPr>
            <p:cNvPr id="51" name="pg51"/>
            <p:cNvSpPr/>
            <p:nvPr/>
          </p:nvSpPr>
          <p:spPr>
            <a:xfrm>
              <a:off x="8111362" y="310304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22" y="314389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52%</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317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Lebanon,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67%.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2 vaccines increased coverage, 0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611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652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5693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4319859"/>
              <a:ext cx="1379037" cy="222963"/>
            </a:xfrm>
            <a:prstGeom prst="rect">
              <a:avLst/>
            </a:prstGeom>
            <a:solidFill>
              <a:srgbClr val="D9D9D9">
                <a:alpha val="60000"/>
              </a:srgbClr>
            </a:solidFill>
          </p:spPr>
          <p:txBody>
            <a:bodyPr/>
            <a:lstStyle/>
            <a:p/>
          </p:txBody>
        </p:sp>
        <p:sp>
          <p:nvSpPr>
            <p:cNvPr id="9" name="pl9"/>
            <p:cNvSpPr/>
            <p:nvPr/>
          </p:nvSpPr>
          <p:spPr>
            <a:xfrm>
              <a:off x="14481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00455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89%</a:t>
              </a:r>
            </a:p>
          </p:txBody>
        </p:sp>
        <p:sp>
          <p:nvSpPr>
            <p:cNvPr id="11" name="pt11"/>
            <p:cNvSpPr/>
            <p:nvPr/>
          </p:nvSpPr>
          <p:spPr>
            <a:xfrm>
              <a:off x="591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116492"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278137"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338754"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379166"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40811" y="41596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561017" y="3936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561017"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581223"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581223"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581223"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581223"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601428"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601428"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601428"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601428"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601428"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601428"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601428"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60142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tx31"/>
            <p:cNvSpPr/>
            <p:nvPr/>
          </p:nvSpPr>
          <p:spPr>
            <a:xfrm>
              <a:off x="74095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2" name="tx32"/>
            <p:cNvSpPr/>
            <p:nvPr/>
          </p:nvSpPr>
          <p:spPr>
            <a:xfrm>
              <a:off x="1266298"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33" name="tx33"/>
            <p:cNvSpPr/>
            <p:nvPr/>
          </p:nvSpPr>
          <p:spPr>
            <a:xfrm>
              <a:off x="1058042"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4" name="tx34"/>
            <p:cNvSpPr/>
            <p:nvPr/>
          </p:nvSpPr>
          <p:spPr>
            <a:xfrm>
              <a:off x="1167258"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5" name="tx35"/>
            <p:cNvSpPr/>
            <p:nvPr/>
          </p:nvSpPr>
          <p:spPr>
            <a:xfrm>
              <a:off x="1172268"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6" name="tx36"/>
            <p:cNvSpPr/>
            <p:nvPr/>
          </p:nvSpPr>
          <p:spPr>
            <a:xfrm>
              <a:off x="1347228"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7" name="tx37"/>
            <p:cNvSpPr/>
            <p:nvPr/>
          </p:nvSpPr>
          <p:spPr>
            <a:xfrm>
              <a:off x="1358506"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8" name="tx38"/>
            <p:cNvSpPr/>
            <p:nvPr/>
          </p:nvSpPr>
          <p:spPr>
            <a:xfrm>
              <a:off x="1345385" y="3733028"/>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9" name="tx39"/>
            <p:cNvSpPr/>
            <p:nvPr/>
          </p:nvSpPr>
          <p:spPr>
            <a:xfrm>
              <a:off x="1369977"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40" name="tx40"/>
            <p:cNvSpPr/>
            <p:nvPr/>
          </p:nvSpPr>
          <p:spPr>
            <a:xfrm>
              <a:off x="1352316" y="3288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41" name="tx41"/>
            <p:cNvSpPr/>
            <p:nvPr/>
          </p:nvSpPr>
          <p:spPr>
            <a:xfrm>
              <a:off x="1365513" y="306316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42" name="tx42"/>
            <p:cNvSpPr/>
            <p:nvPr/>
          </p:nvSpPr>
          <p:spPr>
            <a:xfrm>
              <a:off x="1365513" y="2842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43" name="tx43"/>
            <p:cNvSpPr/>
            <p:nvPr/>
          </p:nvSpPr>
          <p:spPr>
            <a:xfrm>
              <a:off x="1390183" y="26191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44" name="tx44"/>
            <p:cNvSpPr/>
            <p:nvPr/>
          </p:nvSpPr>
          <p:spPr>
            <a:xfrm>
              <a:off x="1381333"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45" name="tx45"/>
            <p:cNvSpPr/>
            <p:nvPr/>
          </p:nvSpPr>
          <p:spPr>
            <a:xfrm>
              <a:off x="1381294"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46" name="tx46"/>
            <p:cNvSpPr/>
            <p:nvPr/>
          </p:nvSpPr>
          <p:spPr>
            <a:xfrm>
              <a:off x="1412270"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47" name="tx47"/>
            <p:cNvSpPr/>
            <p:nvPr/>
          </p:nvSpPr>
          <p:spPr>
            <a:xfrm>
              <a:off x="1372560"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48" name="tx48"/>
            <p:cNvSpPr/>
            <p:nvPr/>
          </p:nvSpPr>
          <p:spPr>
            <a:xfrm>
              <a:off x="1363710"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49" name="tx49"/>
            <p:cNvSpPr/>
            <p:nvPr/>
          </p:nvSpPr>
          <p:spPr>
            <a:xfrm>
              <a:off x="1385758"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50" name="tx50"/>
            <p:cNvSpPr/>
            <p:nvPr/>
          </p:nvSpPr>
          <p:spPr>
            <a:xfrm>
              <a:off x="1390105"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51" name="rc51"/>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2" name="pl52"/>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20978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61389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301800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rc56"/>
            <p:cNvSpPr/>
            <p:nvPr/>
          </p:nvSpPr>
          <p:spPr>
            <a:xfrm>
              <a:off x="1792535" y="4988748"/>
              <a:ext cx="1379037" cy="222963"/>
            </a:xfrm>
            <a:prstGeom prst="rect">
              <a:avLst/>
            </a:prstGeom>
            <a:solidFill>
              <a:srgbClr val="D9D9D9">
                <a:alpha val="60000"/>
              </a:srgbClr>
            </a:solidFill>
          </p:spPr>
          <p:txBody>
            <a:bodyPr/>
            <a:lstStyle/>
            <a:p/>
          </p:txBody>
        </p:sp>
        <p:sp>
          <p:nvSpPr>
            <p:cNvPr id="57" name="pl57"/>
            <p:cNvSpPr/>
            <p:nvPr/>
          </p:nvSpPr>
          <p:spPr>
            <a:xfrm>
              <a:off x="277554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8" name="tx58"/>
            <p:cNvSpPr/>
            <p:nvPr/>
          </p:nvSpPr>
          <p:spPr>
            <a:xfrm>
              <a:off x="2331949"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83%</a:t>
              </a:r>
            </a:p>
          </p:txBody>
        </p:sp>
        <p:sp>
          <p:nvSpPr>
            <p:cNvPr id="59" name="pt59"/>
            <p:cNvSpPr/>
            <p:nvPr/>
          </p:nvSpPr>
          <p:spPr>
            <a:xfrm>
              <a:off x="18377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 name="pt60"/>
            <p:cNvSpPr/>
            <p:nvPr/>
          </p:nvSpPr>
          <p:spPr>
            <a:xfrm>
              <a:off x="2100388"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1" name="pt61"/>
            <p:cNvSpPr/>
            <p:nvPr/>
          </p:nvSpPr>
          <p:spPr>
            <a:xfrm>
              <a:off x="2262033"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 name="pt62"/>
            <p:cNvSpPr/>
            <p:nvPr/>
          </p:nvSpPr>
          <p:spPr>
            <a:xfrm>
              <a:off x="2484296"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3" name="pt63"/>
            <p:cNvSpPr/>
            <p:nvPr/>
          </p:nvSpPr>
          <p:spPr>
            <a:xfrm>
              <a:off x="2726764"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4" name="pt64"/>
            <p:cNvSpPr/>
            <p:nvPr/>
          </p:nvSpPr>
          <p:spPr>
            <a:xfrm>
              <a:off x="2746969" y="41596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 name="pt65"/>
            <p:cNvSpPr/>
            <p:nvPr/>
          </p:nvSpPr>
          <p:spPr>
            <a:xfrm>
              <a:off x="2868204"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 name="pt66"/>
            <p:cNvSpPr/>
            <p:nvPr/>
          </p:nvSpPr>
          <p:spPr>
            <a:xfrm>
              <a:off x="2949026"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 name="pt67"/>
            <p:cNvSpPr/>
            <p:nvPr/>
          </p:nvSpPr>
          <p:spPr>
            <a:xfrm>
              <a:off x="2969232"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2969232"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2989438"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298943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3009643"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3029849"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3029849"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3029849"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3029849"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3029849"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3050055"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pt78"/>
            <p:cNvSpPr/>
            <p:nvPr/>
          </p:nvSpPr>
          <p:spPr>
            <a:xfrm>
              <a:off x="305005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tx79"/>
            <p:cNvSpPr/>
            <p:nvPr/>
          </p:nvSpPr>
          <p:spPr>
            <a:xfrm>
              <a:off x="198752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80" name="tx80"/>
            <p:cNvSpPr/>
            <p:nvPr/>
          </p:nvSpPr>
          <p:spPr>
            <a:xfrm>
              <a:off x="2250193"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81" name="tx81"/>
            <p:cNvSpPr/>
            <p:nvPr/>
          </p:nvSpPr>
          <p:spPr>
            <a:xfrm>
              <a:off x="2411839" y="484687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82" name="tx82"/>
            <p:cNvSpPr/>
            <p:nvPr/>
          </p:nvSpPr>
          <p:spPr>
            <a:xfrm>
              <a:off x="2634101" y="4623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83" name="tx83"/>
            <p:cNvSpPr/>
            <p:nvPr/>
          </p:nvSpPr>
          <p:spPr>
            <a:xfrm>
              <a:off x="2555267"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84" name="tx84"/>
            <p:cNvSpPr/>
            <p:nvPr/>
          </p:nvSpPr>
          <p:spPr>
            <a:xfrm>
              <a:off x="2553386"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85" name="tx85"/>
            <p:cNvSpPr/>
            <p:nvPr/>
          </p:nvSpPr>
          <p:spPr>
            <a:xfrm>
              <a:off x="2665692"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86" name="tx86"/>
            <p:cNvSpPr/>
            <p:nvPr/>
          </p:nvSpPr>
          <p:spPr>
            <a:xfrm>
              <a:off x="2737781" y="373399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87" name="tx87"/>
            <p:cNvSpPr/>
            <p:nvPr/>
          </p:nvSpPr>
          <p:spPr>
            <a:xfrm>
              <a:off x="2757987"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88" name="tx88"/>
            <p:cNvSpPr/>
            <p:nvPr/>
          </p:nvSpPr>
          <p:spPr>
            <a:xfrm>
              <a:off x="2740364" y="328807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89" name="tx89"/>
            <p:cNvSpPr/>
            <p:nvPr/>
          </p:nvSpPr>
          <p:spPr>
            <a:xfrm>
              <a:off x="2760531"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90" name="tx90"/>
            <p:cNvSpPr/>
            <p:nvPr/>
          </p:nvSpPr>
          <p:spPr>
            <a:xfrm>
              <a:off x="2773767" y="2836712"/>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91" name="tx91"/>
            <p:cNvSpPr/>
            <p:nvPr/>
          </p:nvSpPr>
          <p:spPr>
            <a:xfrm>
              <a:off x="2794012" y="2618213"/>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92" name="tx92"/>
            <p:cNvSpPr/>
            <p:nvPr/>
          </p:nvSpPr>
          <p:spPr>
            <a:xfrm>
              <a:off x="2809754"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93" name="tx93"/>
            <p:cNvSpPr/>
            <p:nvPr/>
          </p:nvSpPr>
          <p:spPr>
            <a:xfrm>
              <a:off x="2809715"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94" name="tx94"/>
            <p:cNvSpPr/>
            <p:nvPr/>
          </p:nvSpPr>
          <p:spPr>
            <a:xfrm>
              <a:off x="2840691"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95" name="tx95"/>
            <p:cNvSpPr/>
            <p:nvPr/>
          </p:nvSpPr>
          <p:spPr>
            <a:xfrm>
              <a:off x="2814140" y="1725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96" name="tx96"/>
            <p:cNvSpPr/>
            <p:nvPr/>
          </p:nvSpPr>
          <p:spPr>
            <a:xfrm>
              <a:off x="2814140" y="150436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97" name="tx97"/>
            <p:cNvSpPr/>
            <p:nvPr/>
          </p:nvSpPr>
          <p:spPr>
            <a:xfrm>
              <a:off x="2812336"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98" name="tx98"/>
            <p:cNvSpPr/>
            <p:nvPr/>
          </p:nvSpPr>
          <p:spPr>
            <a:xfrm>
              <a:off x="2838732"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99" name="rc99"/>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0" name="pl100"/>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6584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0625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4666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3241161" y="4319859"/>
              <a:ext cx="1379037" cy="222963"/>
            </a:xfrm>
            <a:prstGeom prst="rect">
              <a:avLst/>
            </a:prstGeom>
            <a:solidFill>
              <a:srgbClr val="D9D9D9">
                <a:alpha val="60000"/>
              </a:srgbClr>
            </a:solidFill>
          </p:spPr>
          <p:txBody>
            <a:bodyPr/>
            <a:lstStyle/>
            <a:p/>
          </p:txBody>
        </p:sp>
        <p:sp>
          <p:nvSpPr>
            <p:cNvPr id="105" name="pl105"/>
            <p:cNvSpPr/>
            <p:nvPr/>
          </p:nvSpPr>
          <p:spPr>
            <a:xfrm>
              <a:off x="430499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6" name="tx106"/>
            <p:cNvSpPr/>
            <p:nvPr/>
          </p:nvSpPr>
          <p:spPr>
            <a:xfrm>
              <a:off x="3861398"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87%</a:t>
              </a:r>
            </a:p>
          </p:txBody>
        </p:sp>
        <p:sp>
          <p:nvSpPr>
            <p:cNvPr id="107" name="pt107"/>
            <p:cNvSpPr/>
            <p:nvPr/>
          </p:nvSpPr>
          <p:spPr>
            <a:xfrm>
              <a:off x="334695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8" name="pt108"/>
            <p:cNvSpPr/>
            <p:nvPr/>
          </p:nvSpPr>
          <p:spPr>
            <a:xfrm>
              <a:off x="4013745"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9" name="pt109"/>
            <p:cNvSpPr/>
            <p:nvPr/>
          </p:nvSpPr>
          <p:spPr>
            <a:xfrm>
              <a:off x="4134979"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0" name="pt110"/>
            <p:cNvSpPr/>
            <p:nvPr/>
          </p:nvSpPr>
          <p:spPr>
            <a:xfrm>
              <a:off x="4236007"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1" name="pt111"/>
            <p:cNvSpPr/>
            <p:nvPr/>
          </p:nvSpPr>
          <p:spPr>
            <a:xfrm>
              <a:off x="4276419"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2" name="pt112"/>
            <p:cNvSpPr/>
            <p:nvPr/>
          </p:nvSpPr>
          <p:spPr>
            <a:xfrm>
              <a:off x="4316830"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4316830"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4417858"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4458270"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4478475"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4478475"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4478475"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4478475"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4478475"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4498681"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4498681"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449868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4498681"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4498681"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449868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tx127"/>
            <p:cNvSpPr/>
            <p:nvPr/>
          </p:nvSpPr>
          <p:spPr>
            <a:xfrm>
              <a:off x="3496763"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28" name="tx128"/>
            <p:cNvSpPr/>
            <p:nvPr/>
          </p:nvSpPr>
          <p:spPr>
            <a:xfrm>
              <a:off x="4163550"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29" name="tx129"/>
            <p:cNvSpPr/>
            <p:nvPr/>
          </p:nvSpPr>
          <p:spPr>
            <a:xfrm>
              <a:off x="3914883"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30" name="tx130"/>
            <p:cNvSpPr/>
            <p:nvPr/>
          </p:nvSpPr>
          <p:spPr>
            <a:xfrm>
              <a:off x="4064511"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31" name="tx131"/>
            <p:cNvSpPr/>
            <p:nvPr/>
          </p:nvSpPr>
          <p:spPr>
            <a:xfrm>
              <a:off x="4069521"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32" name="tx132"/>
            <p:cNvSpPr/>
            <p:nvPr/>
          </p:nvSpPr>
          <p:spPr>
            <a:xfrm>
              <a:off x="4123246"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33" name="tx133"/>
            <p:cNvSpPr/>
            <p:nvPr/>
          </p:nvSpPr>
          <p:spPr>
            <a:xfrm>
              <a:off x="411431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34" name="tx134"/>
            <p:cNvSpPr/>
            <p:nvPr/>
          </p:nvSpPr>
          <p:spPr>
            <a:xfrm>
              <a:off x="4188951"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135" name="tx135"/>
            <p:cNvSpPr/>
            <p:nvPr/>
          </p:nvSpPr>
          <p:spPr>
            <a:xfrm>
              <a:off x="4242638" y="351006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36" name="tx136"/>
            <p:cNvSpPr/>
            <p:nvPr/>
          </p:nvSpPr>
          <p:spPr>
            <a:xfrm>
              <a:off x="4289317" y="328807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37" name="tx137"/>
            <p:cNvSpPr/>
            <p:nvPr/>
          </p:nvSpPr>
          <p:spPr>
            <a:xfrm>
              <a:off x="4267230" y="3063130"/>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38" name="tx138"/>
            <p:cNvSpPr/>
            <p:nvPr/>
          </p:nvSpPr>
          <p:spPr>
            <a:xfrm>
              <a:off x="4262766" y="2840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39" name="tx139"/>
            <p:cNvSpPr/>
            <p:nvPr/>
          </p:nvSpPr>
          <p:spPr>
            <a:xfrm>
              <a:off x="4267152"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40" name="tx140"/>
            <p:cNvSpPr/>
            <p:nvPr/>
          </p:nvSpPr>
          <p:spPr>
            <a:xfrm>
              <a:off x="4262766"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41" name="tx141"/>
            <p:cNvSpPr/>
            <p:nvPr/>
          </p:nvSpPr>
          <p:spPr>
            <a:xfrm>
              <a:off x="428743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42" name="tx142"/>
            <p:cNvSpPr/>
            <p:nvPr/>
          </p:nvSpPr>
          <p:spPr>
            <a:xfrm>
              <a:off x="4278586"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43" name="tx143"/>
            <p:cNvSpPr/>
            <p:nvPr/>
          </p:nvSpPr>
          <p:spPr>
            <a:xfrm>
              <a:off x="4278547" y="172539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44" name="tx144"/>
            <p:cNvSpPr/>
            <p:nvPr/>
          </p:nvSpPr>
          <p:spPr>
            <a:xfrm>
              <a:off x="4269813"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45" name="tx145"/>
            <p:cNvSpPr/>
            <p:nvPr/>
          </p:nvSpPr>
          <p:spPr>
            <a:xfrm>
              <a:off x="4260963"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46" name="tx146"/>
            <p:cNvSpPr/>
            <p:nvPr/>
          </p:nvSpPr>
          <p:spPr>
            <a:xfrm>
              <a:off x="4283011" y="10530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47" name="rc147"/>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48" name="pl148"/>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1070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5111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9152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4689788" y="4970168"/>
              <a:ext cx="1379037" cy="235349"/>
            </a:xfrm>
            <a:prstGeom prst="rect">
              <a:avLst/>
            </a:prstGeom>
            <a:solidFill>
              <a:srgbClr val="D9D9D9">
                <a:alpha val="60000"/>
              </a:srgbClr>
            </a:solidFill>
          </p:spPr>
          <p:txBody>
            <a:bodyPr/>
            <a:lstStyle/>
            <a:p/>
          </p:txBody>
        </p:sp>
        <p:sp>
          <p:nvSpPr>
            <p:cNvPr id="153" name="pl153"/>
            <p:cNvSpPr/>
            <p:nvPr/>
          </p:nvSpPr>
          <p:spPr>
            <a:xfrm>
              <a:off x="557176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4" name="tx154"/>
            <p:cNvSpPr/>
            <p:nvPr/>
          </p:nvSpPr>
          <p:spPr>
            <a:xfrm>
              <a:off x="5128173"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78%</a:t>
              </a:r>
            </a:p>
          </p:txBody>
        </p:sp>
        <p:sp>
          <p:nvSpPr>
            <p:cNvPr id="155" name="pt155"/>
            <p:cNvSpPr/>
            <p:nvPr/>
          </p:nvSpPr>
          <p:spPr>
            <a:xfrm>
              <a:off x="4654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5219903" y="50390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7" name="pt157"/>
            <p:cNvSpPr/>
            <p:nvPr/>
          </p:nvSpPr>
          <p:spPr>
            <a:xfrm>
              <a:off x="5300726" y="48037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8" name="pt158"/>
            <p:cNvSpPr/>
            <p:nvPr/>
          </p:nvSpPr>
          <p:spPr>
            <a:xfrm>
              <a:off x="5300726" y="45683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9" name="pt159"/>
            <p:cNvSpPr/>
            <p:nvPr/>
          </p:nvSpPr>
          <p:spPr>
            <a:xfrm>
              <a:off x="5401754" y="43330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0" name="pt160"/>
            <p:cNvSpPr/>
            <p:nvPr/>
          </p:nvSpPr>
          <p:spPr>
            <a:xfrm>
              <a:off x="5664428" y="40976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1" name="pt161"/>
            <p:cNvSpPr/>
            <p:nvPr/>
          </p:nvSpPr>
          <p:spPr>
            <a:xfrm>
              <a:off x="5765456" y="386231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2" name="pt162"/>
            <p:cNvSpPr/>
            <p:nvPr/>
          </p:nvSpPr>
          <p:spPr>
            <a:xfrm>
              <a:off x="5846279" y="36269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3" name="pt163"/>
            <p:cNvSpPr/>
            <p:nvPr/>
          </p:nvSpPr>
          <p:spPr>
            <a:xfrm>
              <a:off x="5866485" y="339161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886690"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pt165"/>
            <p:cNvSpPr/>
            <p:nvPr/>
          </p:nvSpPr>
          <p:spPr>
            <a:xfrm>
              <a:off x="5886690" y="29209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6" name="pt166"/>
            <p:cNvSpPr/>
            <p:nvPr/>
          </p:nvSpPr>
          <p:spPr>
            <a:xfrm>
              <a:off x="5886690" y="26855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7" name="pt167"/>
            <p:cNvSpPr/>
            <p:nvPr/>
          </p:nvSpPr>
          <p:spPr>
            <a:xfrm>
              <a:off x="5906896" y="24502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8" name="pt168"/>
            <p:cNvSpPr/>
            <p:nvPr/>
          </p:nvSpPr>
          <p:spPr>
            <a:xfrm>
              <a:off x="5927102" y="22148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5927102" y="19795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pt170"/>
            <p:cNvSpPr/>
            <p:nvPr/>
          </p:nvSpPr>
          <p:spPr>
            <a:xfrm>
              <a:off x="5927102" y="17441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1" name="pt171"/>
            <p:cNvSpPr/>
            <p:nvPr/>
          </p:nvSpPr>
          <p:spPr>
            <a:xfrm>
              <a:off x="5927102"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2" name="pt172"/>
            <p:cNvSpPr/>
            <p:nvPr/>
          </p:nvSpPr>
          <p:spPr>
            <a:xfrm>
              <a:off x="5947307"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3" name="pt173"/>
            <p:cNvSpPr/>
            <p:nvPr/>
          </p:nvSpPr>
          <p:spPr>
            <a:xfrm>
              <a:off x="594730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4" name="tx174"/>
            <p:cNvSpPr/>
            <p:nvPr/>
          </p:nvSpPr>
          <p:spPr>
            <a:xfrm>
              <a:off x="480395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75" name="tx175"/>
            <p:cNvSpPr/>
            <p:nvPr/>
          </p:nvSpPr>
          <p:spPr>
            <a:xfrm>
              <a:off x="5369709" y="505939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76" name="tx176"/>
            <p:cNvSpPr/>
            <p:nvPr/>
          </p:nvSpPr>
          <p:spPr>
            <a:xfrm>
              <a:off x="5450531" y="482307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77" name="tx177"/>
            <p:cNvSpPr/>
            <p:nvPr/>
          </p:nvSpPr>
          <p:spPr>
            <a:xfrm>
              <a:off x="5450531"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78" name="tx178"/>
            <p:cNvSpPr/>
            <p:nvPr/>
          </p:nvSpPr>
          <p:spPr>
            <a:xfrm>
              <a:off x="5551560" y="43513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79" name="tx179"/>
            <p:cNvSpPr/>
            <p:nvPr/>
          </p:nvSpPr>
          <p:spPr>
            <a:xfrm>
              <a:off x="5470844" y="411255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80" name="tx180"/>
            <p:cNvSpPr/>
            <p:nvPr/>
          </p:nvSpPr>
          <p:spPr>
            <a:xfrm>
              <a:off x="5562945" y="38826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81" name="tx181"/>
            <p:cNvSpPr/>
            <p:nvPr/>
          </p:nvSpPr>
          <p:spPr>
            <a:xfrm>
              <a:off x="5635034" y="36472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82" name="tx182"/>
            <p:cNvSpPr/>
            <p:nvPr/>
          </p:nvSpPr>
          <p:spPr>
            <a:xfrm>
              <a:off x="5655239" y="3409961"/>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83" name="tx183"/>
            <p:cNvSpPr/>
            <p:nvPr/>
          </p:nvSpPr>
          <p:spPr>
            <a:xfrm>
              <a:off x="5657822" y="317659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84" name="tx184"/>
            <p:cNvSpPr/>
            <p:nvPr/>
          </p:nvSpPr>
          <p:spPr>
            <a:xfrm>
              <a:off x="5671020" y="29358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85" name="tx185"/>
            <p:cNvSpPr/>
            <p:nvPr/>
          </p:nvSpPr>
          <p:spPr>
            <a:xfrm>
              <a:off x="5670981" y="27058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86" name="tx186"/>
            <p:cNvSpPr/>
            <p:nvPr/>
          </p:nvSpPr>
          <p:spPr>
            <a:xfrm>
              <a:off x="5691265" y="246957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87" name="tx187"/>
            <p:cNvSpPr/>
            <p:nvPr/>
          </p:nvSpPr>
          <p:spPr>
            <a:xfrm>
              <a:off x="5706967" y="223325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88" name="tx188"/>
            <p:cNvSpPr/>
            <p:nvPr/>
          </p:nvSpPr>
          <p:spPr>
            <a:xfrm>
              <a:off x="5737943" y="199984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89" name="tx189"/>
            <p:cNvSpPr/>
            <p:nvPr/>
          </p:nvSpPr>
          <p:spPr>
            <a:xfrm>
              <a:off x="5711393" y="17625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90" name="tx190"/>
            <p:cNvSpPr/>
            <p:nvPr/>
          </p:nvSpPr>
          <p:spPr>
            <a:xfrm>
              <a:off x="5715779" y="15272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91" name="tx191"/>
            <p:cNvSpPr/>
            <p:nvPr/>
          </p:nvSpPr>
          <p:spPr>
            <a:xfrm>
              <a:off x="5727212" y="129379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92" name="tx192"/>
            <p:cNvSpPr/>
            <p:nvPr/>
          </p:nvSpPr>
          <p:spPr>
            <a:xfrm>
              <a:off x="5709589"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93" name="rc193"/>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194" name="pl194"/>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55566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9597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3638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6138414" y="4988748"/>
              <a:ext cx="1379037" cy="222963"/>
            </a:xfrm>
            <a:prstGeom prst="rect">
              <a:avLst/>
            </a:prstGeom>
            <a:solidFill>
              <a:srgbClr val="D9D9D9">
                <a:alpha val="60000"/>
              </a:srgbClr>
            </a:solidFill>
          </p:spPr>
          <p:txBody>
            <a:bodyPr/>
            <a:lstStyle/>
            <a:p/>
          </p:txBody>
        </p:sp>
        <p:sp>
          <p:nvSpPr>
            <p:cNvPr id="199" name="pl199"/>
            <p:cNvSpPr/>
            <p:nvPr/>
          </p:nvSpPr>
          <p:spPr>
            <a:xfrm>
              <a:off x="714162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6698034"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84%</a:t>
              </a:r>
            </a:p>
          </p:txBody>
        </p:sp>
        <p:sp>
          <p:nvSpPr>
            <p:cNvPr id="201" name="pt201"/>
            <p:cNvSpPr/>
            <p:nvPr/>
          </p:nvSpPr>
          <p:spPr>
            <a:xfrm>
              <a:off x="622400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6749352" y="505145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3" name="pt203"/>
            <p:cNvSpPr/>
            <p:nvPr/>
          </p:nvSpPr>
          <p:spPr>
            <a:xfrm>
              <a:off x="6769558"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6789763" y="4605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5" name="pt205"/>
            <p:cNvSpPr/>
            <p:nvPr/>
          </p:nvSpPr>
          <p:spPr>
            <a:xfrm>
              <a:off x="6910998"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7274700"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7" name="pt207"/>
            <p:cNvSpPr/>
            <p:nvPr/>
          </p:nvSpPr>
          <p:spPr>
            <a:xfrm>
              <a:off x="7294905"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8" name="pt208"/>
            <p:cNvSpPr/>
            <p:nvPr/>
          </p:nvSpPr>
          <p:spPr>
            <a:xfrm>
              <a:off x="7315111"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7335317"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7335317"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7355522"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737572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7375728"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7375728"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739593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7395934"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739593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739593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739593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739593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tx221"/>
            <p:cNvSpPr/>
            <p:nvPr/>
          </p:nvSpPr>
          <p:spPr>
            <a:xfrm>
              <a:off x="637381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22" name="tx222"/>
            <p:cNvSpPr/>
            <p:nvPr/>
          </p:nvSpPr>
          <p:spPr>
            <a:xfrm>
              <a:off x="6899158"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23" name="tx223"/>
            <p:cNvSpPr/>
            <p:nvPr/>
          </p:nvSpPr>
          <p:spPr>
            <a:xfrm>
              <a:off x="6919363"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24" name="tx224"/>
            <p:cNvSpPr/>
            <p:nvPr/>
          </p:nvSpPr>
          <p:spPr>
            <a:xfrm>
              <a:off x="6939569" y="4623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25" name="tx225"/>
            <p:cNvSpPr/>
            <p:nvPr/>
          </p:nvSpPr>
          <p:spPr>
            <a:xfrm>
              <a:off x="7060803"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26" name="tx226"/>
            <p:cNvSpPr/>
            <p:nvPr/>
          </p:nvSpPr>
          <p:spPr>
            <a:xfrm>
              <a:off x="7072188" y="417992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27" name="tx227"/>
            <p:cNvSpPr/>
            <p:nvPr/>
          </p:nvSpPr>
          <p:spPr>
            <a:xfrm>
              <a:off x="7083660" y="395498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28" name="tx228"/>
            <p:cNvSpPr/>
            <p:nvPr/>
          </p:nvSpPr>
          <p:spPr>
            <a:xfrm>
              <a:off x="7121528" y="372856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29" name="tx229"/>
            <p:cNvSpPr/>
            <p:nvPr/>
          </p:nvSpPr>
          <p:spPr>
            <a:xfrm>
              <a:off x="7124072"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30" name="tx230"/>
            <p:cNvSpPr/>
            <p:nvPr/>
          </p:nvSpPr>
          <p:spPr>
            <a:xfrm>
              <a:off x="7119685" y="3287102"/>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31" name="tx231"/>
            <p:cNvSpPr/>
            <p:nvPr/>
          </p:nvSpPr>
          <p:spPr>
            <a:xfrm>
              <a:off x="7135388"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32" name="tx232"/>
            <p:cNvSpPr/>
            <p:nvPr/>
          </p:nvSpPr>
          <p:spPr>
            <a:xfrm>
              <a:off x="7146821" y="284214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33" name="tx233"/>
            <p:cNvSpPr/>
            <p:nvPr/>
          </p:nvSpPr>
          <p:spPr>
            <a:xfrm>
              <a:off x="7164405"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34" name="tx234"/>
            <p:cNvSpPr/>
            <p:nvPr/>
          </p:nvSpPr>
          <p:spPr>
            <a:xfrm>
              <a:off x="7160019"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35" name="tx235"/>
            <p:cNvSpPr/>
            <p:nvPr/>
          </p:nvSpPr>
          <p:spPr>
            <a:xfrm>
              <a:off x="7175838" y="217325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36" name="tx236"/>
            <p:cNvSpPr/>
            <p:nvPr/>
          </p:nvSpPr>
          <p:spPr>
            <a:xfrm>
              <a:off x="7206775"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37" name="tx237"/>
            <p:cNvSpPr/>
            <p:nvPr/>
          </p:nvSpPr>
          <p:spPr>
            <a:xfrm>
              <a:off x="7167066"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38" name="tx238"/>
            <p:cNvSpPr/>
            <p:nvPr/>
          </p:nvSpPr>
          <p:spPr>
            <a:xfrm>
              <a:off x="7158215"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39" name="tx239"/>
            <p:cNvSpPr/>
            <p:nvPr/>
          </p:nvSpPr>
          <p:spPr>
            <a:xfrm>
              <a:off x="7180263"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40" name="tx240"/>
            <p:cNvSpPr/>
            <p:nvPr/>
          </p:nvSpPr>
          <p:spPr>
            <a:xfrm>
              <a:off x="718022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41" name="rc241"/>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42" name="pl242"/>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0042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4084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81251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6" name="rc246"/>
            <p:cNvSpPr/>
            <p:nvPr/>
          </p:nvSpPr>
          <p:spPr>
            <a:xfrm>
              <a:off x="7587040" y="4542822"/>
              <a:ext cx="1379037" cy="222963"/>
            </a:xfrm>
            <a:prstGeom prst="rect">
              <a:avLst/>
            </a:prstGeom>
            <a:solidFill>
              <a:srgbClr val="D9D9D9">
                <a:alpha val="60000"/>
              </a:srgbClr>
            </a:solidFill>
          </p:spPr>
          <p:txBody>
            <a:bodyPr/>
            <a:lstStyle/>
            <a:p/>
          </p:txBody>
        </p:sp>
        <p:sp>
          <p:nvSpPr>
            <p:cNvPr id="247" name="pl247"/>
            <p:cNvSpPr/>
            <p:nvPr/>
          </p:nvSpPr>
          <p:spPr>
            <a:xfrm>
              <a:off x="850942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48" name="tx248"/>
            <p:cNvSpPr/>
            <p:nvPr/>
          </p:nvSpPr>
          <p:spPr>
            <a:xfrm>
              <a:off x="806583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80%</a:t>
              </a:r>
            </a:p>
          </p:txBody>
        </p:sp>
        <p:sp>
          <p:nvSpPr>
            <p:cNvPr id="249" name="pt249"/>
            <p:cNvSpPr/>
            <p:nvPr/>
          </p:nvSpPr>
          <p:spPr>
            <a:xfrm>
              <a:off x="76120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7975716"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8016127"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2" name="pt252"/>
            <p:cNvSpPr/>
            <p:nvPr/>
          </p:nvSpPr>
          <p:spPr>
            <a:xfrm>
              <a:off x="8036333"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3" name="pt253"/>
            <p:cNvSpPr/>
            <p:nvPr/>
          </p:nvSpPr>
          <p:spPr>
            <a:xfrm>
              <a:off x="8096950"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8440447"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5" name="pt255"/>
            <p:cNvSpPr/>
            <p:nvPr/>
          </p:nvSpPr>
          <p:spPr>
            <a:xfrm>
              <a:off x="8561681"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8662709"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7" name="pt257"/>
            <p:cNvSpPr/>
            <p:nvPr/>
          </p:nvSpPr>
          <p:spPr>
            <a:xfrm>
              <a:off x="8703120" y="3490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8703120" y="326774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8783943"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8804149"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8824354"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8824354"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882435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8844560"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8844560"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8844560"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8844560"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884456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tx269"/>
            <p:cNvSpPr/>
            <p:nvPr/>
          </p:nvSpPr>
          <p:spPr>
            <a:xfrm>
              <a:off x="7761819"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70" name="tx270"/>
            <p:cNvSpPr/>
            <p:nvPr/>
          </p:nvSpPr>
          <p:spPr>
            <a:xfrm>
              <a:off x="8125522" y="5069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71" name="tx271"/>
            <p:cNvSpPr/>
            <p:nvPr/>
          </p:nvSpPr>
          <p:spPr>
            <a:xfrm>
              <a:off x="8165933" y="4847843"/>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72" name="tx272"/>
            <p:cNvSpPr/>
            <p:nvPr/>
          </p:nvSpPr>
          <p:spPr>
            <a:xfrm>
              <a:off x="8186139" y="462585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73" name="tx273"/>
            <p:cNvSpPr/>
            <p:nvPr/>
          </p:nvSpPr>
          <p:spPr>
            <a:xfrm>
              <a:off x="8246756" y="440094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74" name="tx274"/>
            <p:cNvSpPr/>
            <p:nvPr/>
          </p:nvSpPr>
          <p:spPr>
            <a:xfrm>
              <a:off x="8590252"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75" name="tx275"/>
            <p:cNvSpPr/>
            <p:nvPr/>
          </p:nvSpPr>
          <p:spPr>
            <a:xfrm>
              <a:off x="835916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76" name="tx276"/>
            <p:cNvSpPr/>
            <p:nvPr/>
          </p:nvSpPr>
          <p:spPr>
            <a:xfrm>
              <a:off x="8451464" y="3732019"/>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77" name="tx277"/>
            <p:cNvSpPr/>
            <p:nvPr/>
          </p:nvSpPr>
          <p:spPr>
            <a:xfrm>
              <a:off x="8491875"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78" name="tx278"/>
            <p:cNvSpPr/>
            <p:nvPr/>
          </p:nvSpPr>
          <p:spPr>
            <a:xfrm>
              <a:off x="8487411"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79" name="tx279"/>
            <p:cNvSpPr/>
            <p:nvPr/>
          </p:nvSpPr>
          <p:spPr>
            <a:xfrm>
              <a:off x="8563809"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80" name="tx280"/>
            <p:cNvSpPr/>
            <p:nvPr/>
          </p:nvSpPr>
          <p:spPr>
            <a:xfrm>
              <a:off x="8588517" y="284117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81" name="tx281"/>
            <p:cNvSpPr/>
            <p:nvPr/>
          </p:nvSpPr>
          <p:spPr>
            <a:xfrm>
              <a:off x="8635196" y="261918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82" name="tx282"/>
            <p:cNvSpPr/>
            <p:nvPr/>
          </p:nvSpPr>
          <p:spPr>
            <a:xfrm>
              <a:off x="8595486" y="239622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83" name="tx283"/>
            <p:cNvSpPr/>
            <p:nvPr/>
          </p:nvSpPr>
          <p:spPr>
            <a:xfrm>
              <a:off x="8595448" y="2173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84" name="tx284"/>
            <p:cNvSpPr/>
            <p:nvPr/>
          </p:nvSpPr>
          <p:spPr>
            <a:xfrm>
              <a:off x="8624465"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85" name="tx285"/>
            <p:cNvSpPr/>
            <p:nvPr/>
          </p:nvSpPr>
          <p:spPr>
            <a:xfrm>
              <a:off x="8606842" y="172535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86" name="tx286"/>
            <p:cNvSpPr/>
            <p:nvPr/>
          </p:nvSpPr>
          <p:spPr>
            <a:xfrm>
              <a:off x="8628890" y="1498934"/>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87" name="tx287"/>
            <p:cNvSpPr/>
            <p:nvPr/>
          </p:nvSpPr>
          <p:spPr>
            <a:xfrm>
              <a:off x="8628851" y="127946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88" name="tx288"/>
            <p:cNvSpPr/>
            <p:nvPr/>
          </p:nvSpPr>
          <p:spPr>
            <a:xfrm>
              <a:off x="8633237"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89" name="rc28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290" name="pl29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94529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98570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102611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rc294"/>
            <p:cNvSpPr/>
            <p:nvPr/>
          </p:nvSpPr>
          <p:spPr>
            <a:xfrm>
              <a:off x="9035667" y="4661271"/>
              <a:ext cx="1379037" cy="264768"/>
            </a:xfrm>
            <a:prstGeom prst="rect">
              <a:avLst/>
            </a:prstGeom>
            <a:solidFill>
              <a:srgbClr val="D9D9D9">
                <a:alpha val="60000"/>
              </a:srgbClr>
            </a:solidFill>
          </p:spPr>
          <p:txBody>
            <a:bodyPr/>
            <a:lstStyle/>
            <a:p/>
          </p:txBody>
        </p:sp>
        <p:sp>
          <p:nvSpPr>
            <p:cNvPr id="295" name="pl295"/>
            <p:cNvSpPr/>
            <p:nvPr/>
          </p:nvSpPr>
          <p:spPr>
            <a:xfrm>
              <a:off x="939229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96" name="tx296"/>
            <p:cNvSpPr/>
            <p:nvPr/>
          </p:nvSpPr>
          <p:spPr>
            <a:xfrm>
              <a:off x="8948705"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52%</a:t>
              </a:r>
            </a:p>
          </p:txBody>
        </p:sp>
        <p:sp>
          <p:nvSpPr>
            <p:cNvPr id="297" name="pt297"/>
            <p:cNvSpPr/>
            <p:nvPr/>
          </p:nvSpPr>
          <p:spPr>
            <a:xfrm>
              <a:off x="908084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8" name="pt298"/>
            <p:cNvSpPr/>
            <p:nvPr/>
          </p:nvSpPr>
          <p:spPr>
            <a:xfrm>
              <a:off x="9383931" y="50096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9" name="pt299"/>
            <p:cNvSpPr/>
            <p:nvPr/>
          </p:nvSpPr>
          <p:spPr>
            <a:xfrm>
              <a:off x="9646605" y="474487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0" name="pt300"/>
            <p:cNvSpPr/>
            <p:nvPr/>
          </p:nvSpPr>
          <p:spPr>
            <a:xfrm>
              <a:off x="9788045" y="44801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1" name="pt301"/>
            <p:cNvSpPr/>
            <p:nvPr/>
          </p:nvSpPr>
          <p:spPr>
            <a:xfrm>
              <a:off x="9848662"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2" name="pt302"/>
            <p:cNvSpPr/>
            <p:nvPr/>
          </p:nvSpPr>
          <p:spPr>
            <a:xfrm>
              <a:off x="9949690" y="39505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9949690" y="36858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10131541" y="342103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5" name="pt305"/>
            <p:cNvSpPr/>
            <p:nvPr/>
          </p:nvSpPr>
          <p:spPr>
            <a:xfrm>
              <a:off x="10151747"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6" name="pt306"/>
            <p:cNvSpPr/>
            <p:nvPr/>
          </p:nvSpPr>
          <p:spPr>
            <a:xfrm>
              <a:off x="10212364" y="28914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10212364" y="26267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10232569" y="23619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10232569"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10272981" y="183242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10293186" y="15676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10293186" y="13028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1029318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tx314"/>
            <p:cNvSpPr/>
            <p:nvPr/>
          </p:nvSpPr>
          <p:spPr>
            <a:xfrm>
              <a:off x="923065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15" name="tx315"/>
            <p:cNvSpPr/>
            <p:nvPr/>
          </p:nvSpPr>
          <p:spPr>
            <a:xfrm>
              <a:off x="9533737" y="502997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16" name="tx316"/>
            <p:cNvSpPr/>
            <p:nvPr/>
          </p:nvSpPr>
          <p:spPr>
            <a:xfrm>
              <a:off x="9796410" y="47652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17" name="tx317"/>
            <p:cNvSpPr/>
            <p:nvPr/>
          </p:nvSpPr>
          <p:spPr>
            <a:xfrm>
              <a:off x="9937850" y="449849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18" name="tx318"/>
            <p:cNvSpPr/>
            <p:nvPr/>
          </p:nvSpPr>
          <p:spPr>
            <a:xfrm>
              <a:off x="9998467"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19" name="tx319"/>
            <p:cNvSpPr/>
            <p:nvPr/>
          </p:nvSpPr>
          <p:spPr>
            <a:xfrm>
              <a:off x="9778193" y="3969926"/>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20" name="tx320"/>
            <p:cNvSpPr/>
            <p:nvPr/>
          </p:nvSpPr>
          <p:spPr>
            <a:xfrm>
              <a:off x="9756106" y="370069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21" name="tx321"/>
            <p:cNvSpPr/>
            <p:nvPr/>
          </p:nvSpPr>
          <p:spPr>
            <a:xfrm>
              <a:off x="9915832"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22" name="tx322"/>
            <p:cNvSpPr/>
            <p:nvPr/>
          </p:nvSpPr>
          <p:spPr>
            <a:xfrm>
              <a:off x="9949235"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23" name="tx323"/>
            <p:cNvSpPr/>
            <p:nvPr/>
          </p:nvSpPr>
          <p:spPr>
            <a:xfrm>
              <a:off x="10001119" y="29118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324" name="tx324"/>
            <p:cNvSpPr/>
            <p:nvPr/>
          </p:nvSpPr>
          <p:spPr>
            <a:xfrm>
              <a:off x="9983496" y="264705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25" name="tx325"/>
            <p:cNvSpPr/>
            <p:nvPr/>
          </p:nvSpPr>
          <p:spPr>
            <a:xfrm>
              <a:off x="10016899" y="237685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26" name="tx326"/>
            <p:cNvSpPr/>
            <p:nvPr/>
          </p:nvSpPr>
          <p:spPr>
            <a:xfrm>
              <a:off x="10016938" y="211654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27" name="tx327"/>
            <p:cNvSpPr/>
            <p:nvPr/>
          </p:nvSpPr>
          <p:spPr>
            <a:xfrm>
              <a:off x="10057272" y="18508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28" name="tx328"/>
            <p:cNvSpPr/>
            <p:nvPr/>
          </p:nvSpPr>
          <p:spPr>
            <a:xfrm>
              <a:off x="10073091" y="158797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29" name="tx329"/>
            <p:cNvSpPr/>
            <p:nvPr/>
          </p:nvSpPr>
          <p:spPr>
            <a:xfrm>
              <a:off x="10055468" y="132123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30" name="tx330"/>
            <p:cNvSpPr/>
            <p:nvPr/>
          </p:nvSpPr>
          <p:spPr>
            <a:xfrm>
              <a:off x="10081864"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31" name="rc331"/>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32" name="pl332"/>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109015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113056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11709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6" name="rc336"/>
            <p:cNvSpPr/>
            <p:nvPr/>
          </p:nvSpPr>
          <p:spPr>
            <a:xfrm>
              <a:off x="10484293" y="4617143"/>
              <a:ext cx="1379037" cy="282419"/>
            </a:xfrm>
            <a:prstGeom prst="rect">
              <a:avLst/>
            </a:prstGeom>
            <a:solidFill>
              <a:srgbClr val="D9D9D9">
                <a:alpha val="60000"/>
              </a:srgbClr>
            </a:solidFill>
          </p:spPr>
          <p:txBody>
            <a:bodyPr/>
            <a:lstStyle/>
            <a:p/>
          </p:txBody>
        </p:sp>
        <p:sp>
          <p:nvSpPr>
            <p:cNvPr id="337" name="pl337"/>
            <p:cNvSpPr/>
            <p:nvPr/>
          </p:nvSpPr>
          <p:spPr>
            <a:xfrm>
              <a:off x="1067927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38" name="tx338"/>
            <p:cNvSpPr/>
            <p:nvPr/>
          </p:nvSpPr>
          <p:spPr>
            <a:xfrm>
              <a:off x="10235686"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44%</a:t>
              </a:r>
            </a:p>
          </p:txBody>
        </p:sp>
        <p:sp>
          <p:nvSpPr>
            <p:cNvPr id="339" name="pt339"/>
            <p:cNvSpPr/>
            <p:nvPr/>
          </p:nvSpPr>
          <p:spPr>
            <a:xfrm>
              <a:off x="1054967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0" name="pt340"/>
            <p:cNvSpPr/>
            <p:nvPr/>
          </p:nvSpPr>
          <p:spPr>
            <a:xfrm>
              <a:off x="10893174" y="49919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1" name="pt341"/>
            <p:cNvSpPr/>
            <p:nvPr/>
          </p:nvSpPr>
          <p:spPr>
            <a:xfrm>
              <a:off x="11054820" y="470957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2" name="pt342"/>
            <p:cNvSpPr/>
            <p:nvPr/>
          </p:nvSpPr>
          <p:spPr>
            <a:xfrm>
              <a:off x="11054820"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3" name="pt343"/>
            <p:cNvSpPr/>
            <p:nvPr/>
          </p:nvSpPr>
          <p:spPr>
            <a:xfrm>
              <a:off x="11155848" y="414473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4" name="pt344"/>
            <p:cNvSpPr/>
            <p:nvPr/>
          </p:nvSpPr>
          <p:spPr>
            <a:xfrm>
              <a:off x="11418522" y="38623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11418522"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11479139" y="32974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11519550" y="30150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1151955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11600373"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11620579" y="21677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11660990"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2" name="pt352"/>
            <p:cNvSpPr/>
            <p:nvPr/>
          </p:nvSpPr>
          <p:spPr>
            <a:xfrm>
              <a:off x="11701401" y="160295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3" name="pt353"/>
            <p:cNvSpPr/>
            <p:nvPr/>
          </p:nvSpPr>
          <p:spPr>
            <a:xfrm>
              <a:off x="11721607" y="13205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pt354"/>
            <p:cNvSpPr/>
            <p:nvPr/>
          </p:nvSpPr>
          <p:spPr>
            <a:xfrm>
              <a:off x="1174181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5" name="tx355"/>
            <p:cNvSpPr/>
            <p:nvPr/>
          </p:nvSpPr>
          <p:spPr>
            <a:xfrm>
              <a:off x="10699484"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56" name="tx356"/>
            <p:cNvSpPr/>
            <p:nvPr/>
          </p:nvSpPr>
          <p:spPr>
            <a:xfrm>
              <a:off x="11042980" y="501232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57" name="tx357"/>
            <p:cNvSpPr/>
            <p:nvPr/>
          </p:nvSpPr>
          <p:spPr>
            <a:xfrm>
              <a:off x="11204625" y="472990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58" name="tx358"/>
            <p:cNvSpPr/>
            <p:nvPr/>
          </p:nvSpPr>
          <p:spPr>
            <a:xfrm>
              <a:off x="11204625" y="444553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59" name="tx359"/>
            <p:cNvSpPr/>
            <p:nvPr/>
          </p:nvSpPr>
          <p:spPr>
            <a:xfrm>
              <a:off x="11305654" y="415962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60" name="tx360"/>
            <p:cNvSpPr/>
            <p:nvPr/>
          </p:nvSpPr>
          <p:spPr>
            <a:xfrm>
              <a:off x="11189654" y="388264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61" name="tx361"/>
            <p:cNvSpPr/>
            <p:nvPr/>
          </p:nvSpPr>
          <p:spPr>
            <a:xfrm>
              <a:off x="11207199" y="359828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62" name="tx362"/>
            <p:cNvSpPr/>
            <p:nvPr/>
          </p:nvSpPr>
          <p:spPr>
            <a:xfrm>
              <a:off x="11276628" y="33178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63" name="tx363"/>
            <p:cNvSpPr/>
            <p:nvPr/>
          </p:nvSpPr>
          <p:spPr>
            <a:xfrm>
              <a:off x="11348054" y="303441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64" name="tx364"/>
            <p:cNvSpPr/>
            <p:nvPr/>
          </p:nvSpPr>
          <p:spPr>
            <a:xfrm>
              <a:off x="11303841" y="27529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65" name="tx365"/>
            <p:cNvSpPr/>
            <p:nvPr/>
          </p:nvSpPr>
          <p:spPr>
            <a:xfrm>
              <a:off x="11371466" y="247054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66" name="tx366"/>
            <p:cNvSpPr/>
            <p:nvPr/>
          </p:nvSpPr>
          <p:spPr>
            <a:xfrm>
              <a:off x="11409334" y="218614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367" name="tx367"/>
            <p:cNvSpPr/>
            <p:nvPr/>
          </p:nvSpPr>
          <p:spPr>
            <a:xfrm>
              <a:off x="11445320" y="190026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68" name="tx368"/>
            <p:cNvSpPr/>
            <p:nvPr/>
          </p:nvSpPr>
          <p:spPr>
            <a:xfrm>
              <a:off x="11481306" y="162328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69" name="tx369"/>
            <p:cNvSpPr/>
            <p:nvPr/>
          </p:nvSpPr>
          <p:spPr>
            <a:xfrm>
              <a:off x="11505898" y="133892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70" name="tx370"/>
            <p:cNvSpPr/>
            <p:nvPr/>
          </p:nvSpPr>
          <p:spPr>
            <a:xfrm>
              <a:off x="11504095"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71" name="rc37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372" name="rc37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3" name="tx37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(88%)</a:t>
              </a:r>
            </a:p>
          </p:txBody>
        </p:sp>
        <p:sp>
          <p:nvSpPr>
            <p:cNvPr id="374" name="rc37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5" name="tx37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(52%)</a:t>
              </a:r>
            </a:p>
          </p:txBody>
        </p:sp>
        <p:sp>
          <p:nvSpPr>
            <p:cNvPr id="376" name="rc37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7" name="tx37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(88%)</a:t>
              </a:r>
            </a:p>
          </p:txBody>
        </p:sp>
        <p:sp>
          <p:nvSpPr>
            <p:cNvPr id="378" name="rc37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9" name="tx37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(63%)</a:t>
              </a:r>
            </a:p>
          </p:txBody>
        </p:sp>
        <p:sp>
          <p:nvSpPr>
            <p:cNvPr id="380" name="rc38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1" name="tx38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(67%)</a:t>
              </a:r>
            </a:p>
          </p:txBody>
        </p:sp>
        <p:sp>
          <p:nvSpPr>
            <p:cNvPr id="382" name="rc38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3" name="tx38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(59%)</a:t>
              </a:r>
            </a:p>
          </p:txBody>
        </p:sp>
        <p:sp>
          <p:nvSpPr>
            <p:cNvPr id="384" name="rc38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5" name="tx38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(67%)</a:t>
              </a:r>
            </a:p>
          </p:txBody>
        </p:sp>
        <p:sp>
          <p:nvSpPr>
            <p:cNvPr id="386" name="rc38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7" name="tx38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(65%)</a:t>
              </a:r>
            </a:p>
          </p:txBody>
        </p:sp>
        <p:sp>
          <p:nvSpPr>
            <p:cNvPr id="388" name="pl38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89" name="pl38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0" name="pl390"/>
            <p:cNvSpPr/>
            <p:nvPr/>
          </p:nvSpPr>
          <p:spPr>
            <a:xfrm>
              <a:off x="7611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1" name="pl391"/>
            <p:cNvSpPr/>
            <p:nvPr/>
          </p:nvSpPr>
          <p:spPr>
            <a:xfrm>
              <a:off x="11652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2" name="pl392"/>
            <p:cNvSpPr/>
            <p:nvPr/>
          </p:nvSpPr>
          <p:spPr>
            <a:xfrm>
              <a:off x="15693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tx393"/>
            <p:cNvSpPr/>
            <p:nvPr/>
          </p:nvSpPr>
          <p:spPr>
            <a:xfrm rot="-5400000">
              <a:off x="29401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94" name="tx394"/>
            <p:cNvSpPr/>
            <p:nvPr/>
          </p:nvSpPr>
          <p:spPr>
            <a:xfrm rot="-5400000">
              <a:off x="69886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95" name="tx395"/>
            <p:cNvSpPr/>
            <p:nvPr/>
          </p:nvSpPr>
          <p:spPr>
            <a:xfrm rot="-5400000">
              <a:off x="110295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96" name="tx396"/>
            <p:cNvSpPr/>
            <p:nvPr/>
          </p:nvSpPr>
          <p:spPr>
            <a:xfrm rot="-5400000">
              <a:off x="150638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97" name="pl397"/>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98" name="pl398"/>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9" name="pl399"/>
            <p:cNvSpPr/>
            <p:nvPr/>
          </p:nvSpPr>
          <p:spPr>
            <a:xfrm>
              <a:off x="220978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0" name="pl400"/>
            <p:cNvSpPr/>
            <p:nvPr/>
          </p:nvSpPr>
          <p:spPr>
            <a:xfrm>
              <a:off x="261389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1" name="pl401"/>
            <p:cNvSpPr/>
            <p:nvPr/>
          </p:nvSpPr>
          <p:spPr>
            <a:xfrm>
              <a:off x="301800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2" name="tx402"/>
            <p:cNvSpPr/>
            <p:nvPr/>
          </p:nvSpPr>
          <p:spPr>
            <a:xfrm rot="-5400000">
              <a:off x="174264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3" name="tx403"/>
            <p:cNvSpPr/>
            <p:nvPr/>
          </p:nvSpPr>
          <p:spPr>
            <a:xfrm rot="-5400000">
              <a:off x="214749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04" name="tx404"/>
            <p:cNvSpPr/>
            <p:nvPr/>
          </p:nvSpPr>
          <p:spPr>
            <a:xfrm rot="-5400000">
              <a:off x="255157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05" name="tx405"/>
            <p:cNvSpPr/>
            <p:nvPr/>
          </p:nvSpPr>
          <p:spPr>
            <a:xfrm rot="-5400000">
              <a:off x="295500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06" name="pl406"/>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07" name="pl407"/>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pl408"/>
            <p:cNvSpPr/>
            <p:nvPr/>
          </p:nvSpPr>
          <p:spPr>
            <a:xfrm>
              <a:off x="36584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9" name="pl409"/>
            <p:cNvSpPr/>
            <p:nvPr/>
          </p:nvSpPr>
          <p:spPr>
            <a:xfrm>
              <a:off x="40625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0" name="pl410"/>
            <p:cNvSpPr/>
            <p:nvPr/>
          </p:nvSpPr>
          <p:spPr>
            <a:xfrm>
              <a:off x="44666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1" name="tx411"/>
            <p:cNvSpPr/>
            <p:nvPr/>
          </p:nvSpPr>
          <p:spPr>
            <a:xfrm rot="-5400000">
              <a:off x="319126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12" name="tx412"/>
            <p:cNvSpPr/>
            <p:nvPr/>
          </p:nvSpPr>
          <p:spPr>
            <a:xfrm rot="-5400000">
              <a:off x="359611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13" name="tx413"/>
            <p:cNvSpPr/>
            <p:nvPr/>
          </p:nvSpPr>
          <p:spPr>
            <a:xfrm rot="-5400000">
              <a:off x="400020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14" name="tx414"/>
            <p:cNvSpPr/>
            <p:nvPr/>
          </p:nvSpPr>
          <p:spPr>
            <a:xfrm rot="-5400000">
              <a:off x="440363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15" name="pl41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16" name="pl41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51070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55111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pl419"/>
            <p:cNvSpPr/>
            <p:nvPr/>
          </p:nvSpPr>
          <p:spPr>
            <a:xfrm>
              <a:off x="59152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0" name="tx420"/>
            <p:cNvSpPr/>
            <p:nvPr/>
          </p:nvSpPr>
          <p:spPr>
            <a:xfrm rot="-5400000">
              <a:off x="463989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21" name="tx421"/>
            <p:cNvSpPr/>
            <p:nvPr/>
          </p:nvSpPr>
          <p:spPr>
            <a:xfrm rot="-5400000">
              <a:off x="504474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22" name="tx422"/>
            <p:cNvSpPr/>
            <p:nvPr/>
          </p:nvSpPr>
          <p:spPr>
            <a:xfrm rot="-5400000">
              <a:off x="544882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23" name="tx423"/>
            <p:cNvSpPr/>
            <p:nvPr/>
          </p:nvSpPr>
          <p:spPr>
            <a:xfrm rot="-5400000">
              <a:off x="58522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24" name="pl424"/>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5" name="pl425"/>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655566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69597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73638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tx429"/>
            <p:cNvSpPr/>
            <p:nvPr/>
          </p:nvSpPr>
          <p:spPr>
            <a:xfrm rot="-5400000">
              <a:off x="608851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0" name="tx430"/>
            <p:cNvSpPr/>
            <p:nvPr/>
          </p:nvSpPr>
          <p:spPr>
            <a:xfrm rot="-5400000">
              <a:off x="649336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31" name="tx431"/>
            <p:cNvSpPr/>
            <p:nvPr/>
          </p:nvSpPr>
          <p:spPr>
            <a:xfrm rot="-5400000">
              <a:off x="689745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32" name="tx432"/>
            <p:cNvSpPr/>
            <p:nvPr/>
          </p:nvSpPr>
          <p:spPr>
            <a:xfrm rot="-5400000">
              <a:off x="73008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33" name="pl43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80042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84084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881251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tx438"/>
            <p:cNvSpPr/>
            <p:nvPr/>
          </p:nvSpPr>
          <p:spPr>
            <a:xfrm rot="-5400000">
              <a:off x="753714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9" name="tx439"/>
            <p:cNvSpPr/>
            <p:nvPr/>
          </p:nvSpPr>
          <p:spPr>
            <a:xfrm rot="-5400000">
              <a:off x="794199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0" name="tx440"/>
            <p:cNvSpPr/>
            <p:nvPr/>
          </p:nvSpPr>
          <p:spPr>
            <a:xfrm rot="-5400000">
              <a:off x="834608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41" name="tx441"/>
            <p:cNvSpPr/>
            <p:nvPr/>
          </p:nvSpPr>
          <p:spPr>
            <a:xfrm rot="-5400000">
              <a:off x="87495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42" name="pl442"/>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3" name="pl443"/>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94529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98570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102611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tx447"/>
            <p:cNvSpPr/>
            <p:nvPr/>
          </p:nvSpPr>
          <p:spPr>
            <a:xfrm rot="-5400000">
              <a:off x="898577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48" name="tx448"/>
            <p:cNvSpPr/>
            <p:nvPr/>
          </p:nvSpPr>
          <p:spPr>
            <a:xfrm rot="-5400000">
              <a:off x="939062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9" name="tx449"/>
            <p:cNvSpPr/>
            <p:nvPr/>
          </p:nvSpPr>
          <p:spPr>
            <a:xfrm rot="-5400000">
              <a:off x="979470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0" name="tx450"/>
            <p:cNvSpPr/>
            <p:nvPr/>
          </p:nvSpPr>
          <p:spPr>
            <a:xfrm rot="-5400000">
              <a:off x="101981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51" name="pl451"/>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2" name="pl452"/>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109015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113056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11709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6" name="tx456"/>
            <p:cNvSpPr/>
            <p:nvPr/>
          </p:nvSpPr>
          <p:spPr>
            <a:xfrm rot="-5400000">
              <a:off x="1043439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57" name="tx457"/>
            <p:cNvSpPr/>
            <p:nvPr/>
          </p:nvSpPr>
          <p:spPr>
            <a:xfrm rot="-5400000">
              <a:off x="1083924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58" name="tx458"/>
            <p:cNvSpPr/>
            <p:nvPr/>
          </p:nvSpPr>
          <p:spPr>
            <a:xfrm rot="-5400000">
              <a:off x="1124333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9" name="tx459"/>
            <p:cNvSpPr/>
            <p:nvPr/>
          </p:nvSpPr>
          <p:spPr>
            <a:xfrm rot="-5400000">
              <a:off x="116467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60" name="tx46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61" name="tx46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62" name="pt46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3" name="pt46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64" name="pt46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5" name="pt46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6" name="pt46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7" name="pt46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8" name="tx46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69" name="tx46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70" name="tx47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71" name="tx47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72" name="tx47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73" name="tx47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74" name="tx474"/>
            <p:cNvSpPr/>
            <p:nvPr/>
          </p:nvSpPr>
          <p:spPr>
            <a:xfrm>
              <a:off x="343909" y="399578"/>
              <a:ext cx="563763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MENA, 2025</a:t>
              </a:r>
            </a:p>
          </p:txBody>
        </p:sp>
        <p:sp>
          <p:nvSpPr>
            <p:cNvPr id="475" name="tx47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76" name="tx476"/>
            <p:cNvSpPr/>
            <p:nvPr/>
          </p:nvSpPr>
          <p:spPr>
            <a:xfrm>
              <a:off x="5426980" y="6568512"/>
              <a:ext cx="64363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lbn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8419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2057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45696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523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78877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1251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995459"/>
              <a:ext cx="239399" cy="120538"/>
            </a:xfrm>
            <a:prstGeom prst="rect">
              <a:avLst/>
            </a:prstGeom>
            <a:solidFill>
              <a:srgbClr val="1CABE2">
                <a:alpha val="85098"/>
              </a:srgbClr>
            </a:solidFill>
          </p:spPr>
          <p:txBody>
            <a:bodyPr/>
            <a:lstStyle/>
            <a:p/>
          </p:txBody>
        </p:sp>
        <p:sp>
          <p:nvSpPr>
            <p:cNvPr id="24" name="rc24"/>
            <p:cNvSpPr/>
            <p:nvPr/>
          </p:nvSpPr>
          <p:spPr>
            <a:xfrm>
              <a:off x="1577053" y="3970533"/>
              <a:ext cx="239399" cy="145463"/>
            </a:xfrm>
            <a:prstGeom prst="rect">
              <a:avLst/>
            </a:prstGeom>
            <a:solidFill>
              <a:srgbClr val="1CABE2">
                <a:alpha val="85098"/>
              </a:srgbClr>
            </a:solidFill>
          </p:spPr>
          <p:txBody>
            <a:bodyPr/>
            <a:lstStyle/>
            <a:p/>
          </p:txBody>
        </p:sp>
        <p:sp>
          <p:nvSpPr>
            <p:cNvPr id="25" name="rc25"/>
            <p:cNvSpPr/>
            <p:nvPr/>
          </p:nvSpPr>
          <p:spPr>
            <a:xfrm>
              <a:off x="1843053" y="3935256"/>
              <a:ext cx="239399" cy="180741"/>
            </a:xfrm>
            <a:prstGeom prst="rect">
              <a:avLst/>
            </a:prstGeom>
            <a:solidFill>
              <a:srgbClr val="1CABE2">
                <a:alpha val="85098"/>
              </a:srgbClr>
            </a:solidFill>
          </p:spPr>
          <p:txBody>
            <a:bodyPr/>
            <a:lstStyle/>
            <a:p/>
          </p:txBody>
        </p:sp>
        <p:sp>
          <p:nvSpPr>
            <p:cNvPr id="26" name="rc26"/>
            <p:cNvSpPr/>
            <p:nvPr/>
          </p:nvSpPr>
          <p:spPr>
            <a:xfrm>
              <a:off x="2109053" y="3914445"/>
              <a:ext cx="239399" cy="201552"/>
            </a:xfrm>
            <a:prstGeom prst="rect">
              <a:avLst/>
            </a:prstGeom>
            <a:solidFill>
              <a:srgbClr val="1CABE2">
                <a:alpha val="85098"/>
              </a:srgbClr>
            </a:solidFill>
          </p:spPr>
          <p:txBody>
            <a:bodyPr/>
            <a:lstStyle/>
            <a:p/>
          </p:txBody>
        </p:sp>
        <p:sp>
          <p:nvSpPr>
            <p:cNvPr id="27" name="rc27"/>
            <p:cNvSpPr/>
            <p:nvPr/>
          </p:nvSpPr>
          <p:spPr>
            <a:xfrm>
              <a:off x="2375052" y="3917736"/>
              <a:ext cx="239399" cy="198260"/>
            </a:xfrm>
            <a:prstGeom prst="rect">
              <a:avLst/>
            </a:prstGeom>
            <a:solidFill>
              <a:srgbClr val="1CABE2">
                <a:alpha val="85098"/>
              </a:srgbClr>
            </a:solidFill>
          </p:spPr>
          <p:txBody>
            <a:bodyPr/>
            <a:lstStyle/>
            <a:p/>
          </p:txBody>
        </p:sp>
        <p:sp>
          <p:nvSpPr>
            <p:cNvPr id="28" name="rc28"/>
            <p:cNvSpPr/>
            <p:nvPr/>
          </p:nvSpPr>
          <p:spPr>
            <a:xfrm>
              <a:off x="2641052" y="3921599"/>
              <a:ext cx="239399" cy="194398"/>
            </a:xfrm>
            <a:prstGeom prst="rect">
              <a:avLst/>
            </a:prstGeom>
            <a:solidFill>
              <a:srgbClr val="1CABE2">
                <a:alpha val="85098"/>
              </a:srgbClr>
            </a:solidFill>
          </p:spPr>
          <p:txBody>
            <a:bodyPr/>
            <a:lstStyle/>
            <a:p/>
          </p:txBody>
        </p:sp>
        <p:sp>
          <p:nvSpPr>
            <p:cNvPr id="29" name="rc29"/>
            <p:cNvSpPr/>
            <p:nvPr/>
          </p:nvSpPr>
          <p:spPr>
            <a:xfrm>
              <a:off x="2907052" y="3933769"/>
              <a:ext cx="239399" cy="182228"/>
            </a:xfrm>
            <a:prstGeom prst="rect">
              <a:avLst/>
            </a:prstGeom>
            <a:solidFill>
              <a:srgbClr val="1CABE2">
                <a:alpha val="85098"/>
              </a:srgbClr>
            </a:solidFill>
          </p:spPr>
          <p:txBody>
            <a:bodyPr/>
            <a:lstStyle/>
            <a:p/>
          </p:txBody>
        </p:sp>
        <p:sp>
          <p:nvSpPr>
            <p:cNvPr id="30" name="rc30"/>
            <p:cNvSpPr/>
            <p:nvPr/>
          </p:nvSpPr>
          <p:spPr>
            <a:xfrm>
              <a:off x="3173051" y="3933424"/>
              <a:ext cx="239399" cy="182573"/>
            </a:xfrm>
            <a:prstGeom prst="rect">
              <a:avLst/>
            </a:prstGeom>
            <a:solidFill>
              <a:srgbClr val="1CABE2">
                <a:alpha val="85098"/>
              </a:srgbClr>
            </a:solidFill>
          </p:spPr>
          <p:txBody>
            <a:bodyPr/>
            <a:lstStyle/>
            <a:p/>
          </p:txBody>
        </p:sp>
        <p:sp>
          <p:nvSpPr>
            <p:cNvPr id="31" name="rc31"/>
            <p:cNvSpPr/>
            <p:nvPr/>
          </p:nvSpPr>
          <p:spPr>
            <a:xfrm>
              <a:off x="3439051" y="3943392"/>
              <a:ext cx="239399" cy="172605"/>
            </a:xfrm>
            <a:prstGeom prst="rect">
              <a:avLst/>
            </a:prstGeom>
            <a:solidFill>
              <a:srgbClr val="1CABE2">
                <a:alpha val="85098"/>
              </a:srgbClr>
            </a:solidFill>
          </p:spPr>
          <p:txBody>
            <a:bodyPr/>
            <a:lstStyle/>
            <a:p/>
          </p:txBody>
        </p:sp>
        <p:sp>
          <p:nvSpPr>
            <p:cNvPr id="32" name="rc32"/>
            <p:cNvSpPr/>
            <p:nvPr/>
          </p:nvSpPr>
          <p:spPr>
            <a:xfrm>
              <a:off x="3705050" y="3950851"/>
              <a:ext cx="239399" cy="165146"/>
            </a:xfrm>
            <a:prstGeom prst="rect">
              <a:avLst/>
            </a:prstGeom>
            <a:solidFill>
              <a:srgbClr val="1CABE2">
                <a:alpha val="85098"/>
              </a:srgbClr>
            </a:solidFill>
          </p:spPr>
          <p:txBody>
            <a:bodyPr/>
            <a:lstStyle/>
            <a:p/>
          </p:txBody>
        </p:sp>
        <p:sp>
          <p:nvSpPr>
            <p:cNvPr id="33" name="rc33"/>
            <p:cNvSpPr/>
            <p:nvPr/>
          </p:nvSpPr>
          <p:spPr>
            <a:xfrm>
              <a:off x="3971050" y="3968131"/>
              <a:ext cx="239399" cy="147866"/>
            </a:xfrm>
            <a:prstGeom prst="rect">
              <a:avLst/>
            </a:prstGeom>
            <a:solidFill>
              <a:srgbClr val="1CABE2">
                <a:alpha val="85098"/>
              </a:srgbClr>
            </a:solidFill>
          </p:spPr>
          <p:txBody>
            <a:bodyPr/>
            <a:lstStyle/>
            <a:p/>
          </p:txBody>
        </p:sp>
        <p:sp>
          <p:nvSpPr>
            <p:cNvPr id="34" name="rc34"/>
            <p:cNvSpPr/>
            <p:nvPr/>
          </p:nvSpPr>
          <p:spPr>
            <a:xfrm>
              <a:off x="4237050" y="4001298"/>
              <a:ext cx="239399" cy="114698"/>
            </a:xfrm>
            <a:prstGeom prst="rect">
              <a:avLst/>
            </a:prstGeom>
            <a:solidFill>
              <a:srgbClr val="1CABE2">
                <a:alpha val="85098"/>
              </a:srgbClr>
            </a:solidFill>
          </p:spPr>
          <p:txBody>
            <a:bodyPr/>
            <a:lstStyle/>
            <a:p/>
          </p:txBody>
        </p:sp>
        <p:sp>
          <p:nvSpPr>
            <p:cNvPr id="35" name="rc35"/>
            <p:cNvSpPr/>
            <p:nvPr/>
          </p:nvSpPr>
          <p:spPr>
            <a:xfrm>
              <a:off x="4503049" y="4024684"/>
              <a:ext cx="239399" cy="91313"/>
            </a:xfrm>
            <a:prstGeom prst="rect">
              <a:avLst/>
            </a:prstGeom>
            <a:solidFill>
              <a:srgbClr val="1CABE2">
                <a:alpha val="85098"/>
              </a:srgbClr>
            </a:solidFill>
          </p:spPr>
          <p:txBody>
            <a:bodyPr/>
            <a:lstStyle/>
            <a:p/>
          </p:txBody>
        </p:sp>
        <p:sp>
          <p:nvSpPr>
            <p:cNvPr id="36" name="rc36"/>
            <p:cNvSpPr/>
            <p:nvPr/>
          </p:nvSpPr>
          <p:spPr>
            <a:xfrm>
              <a:off x="4769049" y="4048017"/>
              <a:ext cx="239399" cy="67980"/>
            </a:xfrm>
            <a:prstGeom prst="rect">
              <a:avLst/>
            </a:prstGeom>
            <a:solidFill>
              <a:srgbClr val="1CABE2">
                <a:alpha val="85098"/>
              </a:srgbClr>
            </a:solidFill>
          </p:spPr>
          <p:txBody>
            <a:bodyPr/>
            <a:lstStyle/>
            <a:p/>
          </p:txBody>
        </p:sp>
        <p:sp>
          <p:nvSpPr>
            <p:cNvPr id="37" name="rc37"/>
            <p:cNvSpPr/>
            <p:nvPr/>
          </p:nvSpPr>
          <p:spPr>
            <a:xfrm>
              <a:off x="5035049" y="4053259"/>
              <a:ext cx="239399" cy="62737"/>
            </a:xfrm>
            <a:prstGeom prst="rect">
              <a:avLst/>
            </a:prstGeom>
            <a:solidFill>
              <a:srgbClr val="1CABE2">
                <a:alpha val="85098"/>
              </a:srgbClr>
            </a:solidFill>
          </p:spPr>
          <p:txBody>
            <a:bodyPr/>
            <a:lstStyle/>
            <a:p/>
          </p:txBody>
        </p:sp>
        <p:sp>
          <p:nvSpPr>
            <p:cNvPr id="38" name="rc38"/>
            <p:cNvSpPr/>
            <p:nvPr/>
          </p:nvSpPr>
          <p:spPr>
            <a:xfrm>
              <a:off x="5301048" y="4049503"/>
              <a:ext cx="239399" cy="66493"/>
            </a:xfrm>
            <a:prstGeom prst="rect">
              <a:avLst/>
            </a:prstGeom>
            <a:solidFill>
              <a:srgbClr val="1CABE2">
                <a:alpha val="85098"/>
              </a:srgbClr>
            </a:solidFill>
          </p:spPr>
          <p:txBody>
            <a:bodyPr/>
            <a:lstStyle/>
            <a:p/>
          </p:txBody>
        </p:sp>
        <p:sp>
          <p:nvSpPr>
            <p:cNvPr id="39" name="rc39"/>
            <p:cNvSpPr/>
            <p:nvPr/>
          </p:nvSpPr>
          <p:spPr>
            <a:xfrm>
              <a:off x="5567048" y="4052237"/>
              <a:ext cx="239399" cy="63759"/>
            </a:xfrm>
            <a:prstGeom prst="rect">
              <a:avLst/>
            </a:prstGeom>
            <a:solidFill>
              <a:srgbClr val="1CABE2">
                <a:alpha val="85098"/>
              </a:srgbClr>
            </a:solidFill>
          </p:spPr>
          <p:txBody>
            <a:bodyPr/>
            <a:lstStyle/>
            <a:p/>
          </p:txBody>
        </p:sp>
        <p:sp>
          <p:nvSpPr>
            <p:cNvPr id="40" name="rc40"/>
            <p:cNvSpPr/>
            <p:nvPr/>
          </p:nvSpPr>
          <p:spPr>
            <a:xfrm>
              <a:off x="5833047" y="4055675"/>
              <a:ext cx="239399" cy="60322"/>
            </a:xfrm>
            <a:prstGeom prst="rect">
              <a:avLst/>
            </a:prstGeom>
            <a:solidFill>
              <a:srgbClr val="1CABE2">
                <a:alpha val="85098"/>
              </a:srgbClr>
            </a:solidFill>
          </p:spPr>
          <p:txBody>
            <a:bodyPr/>
            <a:lstStyle/>
            <a:p/>
          </p:txBody>
        </p:sp>
        <p:sp>
          <p:nvSpPr>
            <p:cNvPr id="41" name="rc41"/>
            <p:cNvSpPr/>
            <p:nvPr/>
          </p:nvSpPr>
          <p:spPr>
            <a:xfrm>
              <a:off x="6099047" y="4059165"/>
              <a:ext cx="239399" cy="56831"/>
            </a:xfrm>
            <a:prstGeom prst="rect">
              <a:avLst/>
            </a:prstGeom>
            <a:solidFill>
              <a:srgbClr val="1CABE2">
                <a:alpha val="85098"/>
              </a:srgbClr>
            </a:solidFill>
          </p:spPr>
          <p:txBody>
            <a:bodyPr/>
            <a:lstStyle/>
            <a:p/>
          </p:txBody>
        </p:sp>
        <p:sp>
          <p:nvSpPr>
            <p:cNvPr id="42" name="rc42"/>
            <p:cNvSpPr/>
            <p:nvPr/>
          </p:nvSpPr>
          <p:spPr>
            <a:xfrm>
              <a:off x="6365047" y="4062417"/>
              <a:ext cx="239399" cy="53580"/>
            </a:xfrm>
            <a:prstGeom prst="rect">
              <a:avLst/>
            </a:prstGeom>
            <a:solidFill>
              <a:srgbClr val="1CABE2">
                <a:alpha val="85098"/>
              </a:srgbClr>
            </a:solidFill>
          </p:spPr>
          <p:txBody>
            <a:bodyPr/>
            <a:lstStyle/>
            <a:p/>
          </p:txBody>
        </p:sp>
        <p:sp>
          <p:nvSpPr>
            <p:cNvPr id="43" name="rc43"/>
            <p:cNvSpPr/>
            <p:nvPr/>
          </p:nvSpPr>
          <p:spPr>
            <a:xfrm>
              <a:off x="6631046" y="3952058"/>
              <a:ext cx="239399" cy="163938"/>
            </a:xfrm>
            <a:prstGeom prst="rect">
              <a:avLst/>
            </a:prstGeom>
            <a:solidFill>
              <a:srgbClr val="1CABE2">
                <a:alpha val="85098"/>
              </a:srgbClr>
            </a:solidFill>
          </p:spPr>
          <p:txBody>
            <a:bodyPr/>
            <a:lstStyle/>
            <a:p/>
          </p:txBody>
        </p:sp>
        <p:sp>
          <p:nvSpPr>
            <p:cNvPr id="44" name="rc44"/>
            <p:cNvSpPr/>
            <p:nvPr/>
          </p:nvSpPr>
          <p:spPr>
            <a:xfrm>
              <a:off x="6897046" y="3967003"/>
              <a:ext cx="239399" cy="148994"/>
            </a:xfrm>
            <a:prstGeom prst="rect">
              <a:avLst/>
            </a:prstGeom>
            <a:solidFill>
              <a:srgbClr val="1CABE2">
                <a:alpha val="85098"/>
              </a:srgbClr>
            </a:solidFill>
          </p:spPr>
          <p:txBody>
            <a:bodyPr/>
            <a:lstStyle/>
            <a:p/>
          </p:txBody>
        </p:sp>
        <p:sp>
          <p:nvSpPr>
            <p:cNvPr id="45" name="rc45"/>
            <p:cNvSpPr/>
            <p:nvPr/>
          </p:nvSpPr>
          <p:spPr>
            <a:xfrm>
              <a:off x="7163045" y="3955921"/>
              <a:ext cx="239399" cy="160076"/>
            </a:xfrm>
            <a:prstGeom prst="rect">
              <a:avLst/>
            </a:prstGeom>
            <a:solidFill>
              <a:srgbClr val="1CABE2">
                <a:alpha val="85098"/>
              </a:srgbClr>
            </a:solidFill>
          </p:spPr>
          <p:txBody>
            <a:bodyPr/>
            <a:lstStyle/>
            <a:p/>
          </p:txBody>
        </p:sp>
        <p:sp>
          <p:nvSpPr>
            <p:cNvPr id="46" name="rc46"/>
            <p:cNvSpPr/>
            <p:nvPr/>
          </p:nvSpPr>
          <p:spPr>
            <a:xfrm>
              <a:off x="7429045" y="3945289"/>
              <a:ext cx="239399" cy="170707"/>
            </a:xfrm>
            <a:prstGeom prst="rect">
              <a:avLst/>
            </a:prstGeom>
            <a:solidFill>
              <a:srgbClr val="1CABE2">
                <a:alpha val="85098"/>
              </a:srgbClr>
            </a:solidFill>
          </p:spPr>
          <p:txBody>
            <a:bodyPr/>
            <a:lstStyle/>
            <a:p/>
          </p:txBody>
        </p:sp>
        <p:sp>
          <p:nvSpPr>
            <p:cNvPr id="47" name="rc47"/>
            <p:cNvSpPr/>
            <p:nvPr/>
          </p:nvSpPr>
          <p:spPr>
            <a:xfrm>
              <a:off x="7695045" y="3946258"/>
              <a:ext cx="239399" cy="169738"/>
            </a:xfrm>
            <a:prstGeom prst="rect">
              <a:avLst/>
            </a:prstGeom>
            <a:solidFill>
              <a:srgbClr val="1CABE2">
                <a:alpha val="85098"/>
              </a:srgbClr>
            </a:solidFill>
          </p:spPr>
          <p:txBody>
            <a:bodyPr/>
            <a:lstStyle/>
            <a:p/>
          </p:txBody>
        </p:sp>
        <p:sp>
          <p:nvSpPr>
            <p:cNvPr id="48" name="rc48"/>
            <p:cNvSpPr/>
            <p:nvPr/>
          </p:nvSpPr>
          <p:spPr>
            <a:xfrm>
              <a:off x="7961044" y="3970626"/>
              <a:ext cx="239399" cy="145370"/>
            </a:xfrm>
            <a:prstGeom prst="rect">
              <a:avLst/>
            </a:prstGeom>
            <a:solidFill>
              <a:srgbClr val="1CABE2">
                <a:alpha val="85098"/>
              </a:srgbClr>
            </a:solidFill>
          </p:spPr>
          <p:txBody>
            <a:bodyPr/>
            <a:lstStyle/>
            <a:p/>
          </p:txBody>
        </p:sp>
        <p:sp>
          <p:nvSpPr>
            <p:cNvPr id="49" name="rc49"/>
            <p:cNvSpPr/>
            <p:nvPr/>
          </p:nvSpPr>
          <p:spPr>
            <a:xfrm>
              <a:off x="1311054" y="3911074"/>
              <a:ext cx="239399" cy="84384"/>
            </a:xfrm>
            <a:prstGeom prst="rect">
              <a:avLst/>
            </a:prstGeom>
            <a:solidFill>
              <a:srgbClr val="B3B3B3">
                <a:alpha val="85098"/>
              </a:srgbClr>
            </a:solidFill>
          </p:spPr>
          <p:txBody>
            <a:bodyPr/>
            <a:lstStyle/>
            <a:p/>
          </p:txBody>
        </p:sp>
        <p:sp>
          <p:nvSpPr>
            <p:cNvPr id="50" name="rc50"/>
            <p:cNvSpPr/>
            <p:nvPr/>
          </p:nvSpPr>
          <p:spPr>
            <a:xfrm>
              <a:off x="1577053" y="3873553"/>
              <a:ext cx="239399" cy="96980"/>
            </a:xfrm>
            <a:prstGeom prst="rect">
              <a:avLst/>
            </a:prstGeom>
            <a:solidFill>
              <a:srgbClr val="B3B3B3">
                <a:alpha val="85098"/>
              </a:srgbClr>
            </a:solidFill>
          </p:spPr>
          <p:txBody>
            <a:bodyPr/>
            <a:lstStyle/>
            <a:p/>
          </p:txBody>
        </p:sp>
        <p:sp>
          <p:nvSpPr>
            <p:cNvPr id="51" name="rc51"/>
            <p:cNvSpPr/>
            <p:nvPr/>
          </p:nvSpPr>
          <p:spPr>
            <a:xfrm>
              <a:off x="1843053" y="3838873"/>
              <a:ext cx="239399" cy="96383"/>
            </a:xfrm>
            <a:prstGeom prst="rect">
              <a:avLst/>
            </a:prstGeom>
            <a:solidFill>
              <a:srgbClr val="B3B3B3">
                <a:alpha val="85098"/>
              </a:srgbClr>
            </a:solidFill>
          </p:spPr>
          <p:txBody>
            <a:bodyPr/>
            <a:lstStyle/>
            <a:p/>
          </p:txBody>
        </p:sp>
        <p:sp>
          <p:nvSpPr>
            <p:cNvPr id="52" name="rc52"/>
            <p:cNvSpPr/>
            <p:nvPr/>
          </p:nvSpPr>
          <p:spPr>
            <a:xfrm>
              <a:off x="2109053" y="3807736"/>
              <a:ext cx="239399" cy="106708"/>
            </a:xfrm>
            <a:prstGeom prst="rect">
              <a:avLst/>
            </a:prstGeom>
            <a:solidFill>
              <a:srgbClr val="B3B3B3">
                <a:alpha val="85098"/>
              </a:srgbClr>
            </a:solidFill>
          </p:spPr>
          <p:txBody>
            <a:bodyPr/>
            <a:lstStyle/>
            <a:p/>
          </p:txBody>
        </p:sp>
        <p:sp>
          <p:nvSpPr>
            <p:cNvPr id="53" name="rc53"/>
            <p:cNvSpPr/>
            <p:nvPr/>
          </p:nvSpPr>
          <p:spPr>
            <a:xfrm>
              <a:off x="2375052" y="3824432"/>
              <a:ext cx="239399" cy="93303"/>
            </a:xfrm>
            <a:prstGeom prst="rect">
              <a:avLst/>
            </a:prstGeom>
            <a:solidFill>
              <a:srgbClr val="B3B3B3">
                <a:alpha val="85098"/>
              </a:srgbClr>
            </a:solidFill>
          </p:spPr>
          <p:txBody>
            <a:bodyPr/>
            <a:lstStyle/>
            <a:p/>
          </p:txBody>
        </p:sp>
        <p:sp>
          <p:nvSpPr>
            <p:cNvPr id="54" name="rc54"/>
            <p:cNvSpPr/>
            <p:nvPr/>
          </p:nvSpPr>
          <p:spPr>
            <a:xfrm>
              <a:off x="2641052" y="3852981"/>
              <a:ext cx="239399" cy="68617"/>
            </a:xfrm>
            <a:prstGeom prst="rect">
              <a:avLst/>
            </a:prstGeom>
            <a:solidFill>
              <a:srgbClr val="B3B3B3">
                <a:alpha val="85098"/>
              </a:srgbClr>
            </a:solidFill>
          </p:spPr>
          <p:txBody>
            <a:bodyPr/>
            <a:lstStyle/>
            <a:p/>
          </p:txBody>
        </p:sp>
        <p:sp>
          <p:nvSpPr>
            <p:cNvPr id="55" name="rc55"/>
            <p:cNvSpPr/>
            <p:nvPr/>
          </p:nvSpPr>
          <p:spPr>
            <a:xfrm>
              <a:off x="2907052" y="3865444"/>
              <a:ext cx="239399" cy="68325"/>
            </a:xfrm>
            <a:prstGeom prst="rect">
              <a:avLst/>
            </a:prstGeom>
            <a:solidFill>
              <a:srgbClr val="B3B3B3">
                <a:alpha val="85098"/>
              </a:srgbClr>
            </a:solidFill>
          </p:spPr>
          <p:txBody>
            <a:bodyPr/>
            <a:lstStyle/>
            <a:p/>
          </p:txBody>
        </p:sp>
        <p:sp>
          <p:nvSpPr>
            <p:cNvPr id="56" name="rc56"/>
            <p:cNvSpPr/>
            <p:nvPr/>
          </p:nvSpPr>
          <p:spPr>
            <a:xfrm>
              <a:off x="3173051" y="3887794"/>
              <a:ext cx="239399" cy="45629"/>
            </a:xfrm>
            <a:prstGeom prst="rect">
              <a:avLst/>
            </a:prstGeom>
            <a:solidFill>
              <a:srgbClr val="B3B3B3">
                <a:alpha val="85098"/>
              </a:srgbClr>
            </a:solidFill>
          </p:spPr>
          <p:txBody>
            <a:bodyPr/>
            <a:lstStyle/>
            <a:p/>
          </p:txBody>
        </p:sp>
        <p:sp>
          <p:nvSpPr>
            <p:cNvPr id="57" name="rc57"/>
            <p:cNvSpPr/>
            <p:nvPr/>
          </p:nvSpPr>
          <p:spPr>
            <a:xfrm>
              <a:off x="3439051" y="3897363"/>
              <a:ext cx="239399" cy="46028"/>
            </a:xfrm>
            <a:prstGeom prst="rect">
              <a:avLst/>
            </a:prstGeom>
            <a:solidFill>
              <a:srgbClr val="B3B3B3">
                <a:alpha val="85098"/>
              </a:srgbClr>
            </a:solidFill>
          </p:spPr>
          <p:txBody>
            <a:bodyPr/>
            <a:lstStyle/>
            <a:p/>
          </p:txBody>
        </p:sp>
        <p:sp>
          <p:nvSpPr>
            <p:cNvPr id="58" name="rc58"/>
            <p:cNvSpPr/>
            <p:nvPr/>
          </p:nvSpPr>
          <p:spPr>
            <a:xfrm>
              <a:off x="3705050" y="3891869"/>
              <a:ext cx="239399" cy="58981"/>
            </a:xfrm>
            <a:prstGeom prst="rect">
              <a:avLst/>
            </a:prstGeom>
            <a:solidFill>
              <a:srgbClr val="B3B3B3">
                <a:alpha val="85098"/>
              </a:srgbClr>
            </a:solidFill>
          </p:spPr>
          <p:txBody>
            <a:bodyPr/>
            <a:lstStyle/>
            <a:p/>
          </p:txBody>
        </p:sp>
        <p:sp>
          <p:nvSpPr>
            <p:cNvPr id="59" name="rc59"/>
            <p:cNvSpPr/>
            <p:nvPr/>
          </p:nvSpPr>
          <p:spPr>
            <a:xfrm>
              <a:off x="3971050" y="3894205"/>
              <a:ext cx="239399" cy="73926"/>
            </a:xfrm>
            <a:prstGeom prst="rect">
              <a:avLst/>
            </a:prstGeom>
            <a:solidFill>
              <a:srgbClr val="B3B3B3">
                <a:alpha val="85098"/>
              </a:srgbClr>
            </a:solidFill>
          </p:spPr>
          <p:txBody>
            <a:bodyPr/>
            <a:lstStyle/>
            <a:p/>
          </p:txBody>
        </p:sp>
        <p:sp>
          <p:nvSpPr>
            <p:cNvPr id="60" name="rc60"/>
            <p:cNvSpPr/>
            <p:nvPr/>
          </p:nvSpPr>
          <p:spPr>
            <a:xfrm>
              <a:off x="4237050" y="3886613"/>
              <a:ext cx="239399" cy="114685"/>
            </a:xfrm>
            <a:prstGeom prst="rect">
              <a:avLst/>
            </a:prstGeom>
            <a:solidFill>
              <a:srgbClr val="B3B3B3">
                <a:alpha val="85098"/>
              </a:srgbClr>
            </a:solidFill>
          </p:spPr>
          <p:txBody>
            <a:bodyPr/>
            <a:lstStyle/>
            <a:p/>
          </p:txBody>
        </p:sp>
        <p:sp>
          <p:nvSpPr>
            <p:cNvPr id="61" name="rc61"/>
            <p:cNvSpPr/>
            <p:nvPr/>
          </p:nvSpPr>
          <p:spPr>
            <a:xfrm>
              <a:off x="4503049" y="3894231"/>
              <a:ext cx="239399" cy="130452"/>
            </a:xfrm>
            <a:prstGeom prst="rect">
              <a:avLst/>
            </a:prstGeom>
            <a:solidFill>
              <a:srgbClr val="B3B3B3">
                <a:alpha val="85098"/>
              </a:srgbClr>
            </a:solidFill>
          </p:spPr>
          <p:txBody>
            <a:bodyPr/>
            <a:lstStyle/>
            <a:p/>
          </p:txBody>
        </p:sp>
        <p:sp>
          <p:nvSpPr>
            <p:cNvPr id="62" name="rc62"/>
            <p:cNvSpPr/>
            <p:nvPr/>
          </p:nvSpPr>
          <p:spPr>
            <a:xfrm>
              <a:off x="4769049" y="3884874"/>
              <a:ext cx="239399" cy="163142"/>
            </a:xfrm>
            <a:prstGeom prst="rect">
              <a:avLst/>
            </a:prstGeom>
            <a:solidFill>
              <a:srgbClr val="B3B3B3">
                <a:alpha val="85098"/>
              </a:srgbClr>
            </a:solidFill>
          </p:spPr>
          <p:txBody>
            <a:bodyPr/>
            <a:lstStyle/>
            <a:p/>
          </p:txBody>
        </p:sp>
        <p:sp>
          <p:nvSpPr>
            <p:cNvPr id="63" name="rc63"/>
            <p:cNvSpPr/>
            <p:nvPr/>
          </p:nvSpPr>
          <p:spPr>
            <a:xfrm>
              <a:off x="5035049" y="3849331"/>
              <a:ext cx="239399" cy="203928"/>
            </a:xfrm>
            <a:prstGeom prst="rect">
              <a:avLst/>
            </a:prstGeom>
            <a:solidFill>
              <a:srgbClr val="B3B3B3">
                <a:alpha val="85098"/>
              </a:srgbClr>
            </a:solidFill>
          </p:spPr>
          <p:txBody>
            <a:bodyPr/>
            <a:lstStyle/>
            <a:p/>
          </p:txBody>
        </p:sp>
        <p:sp>
          <p:nvSpPr>
            <p:cNvPr id="64" name="rc64"/>
            <p:cNvSpPr/>
            <p:nvPr/>
          </p:nvSpPr>
          <p:spPr>
            <a:xfrm>
              <a:off x="5301048" y="3833378"/>
              <a:ext cx="239399" cy="216125"/>
            </a:xfrm>
            <a:prstGeom prst="rect">
              <a:avLst/>
            </a:prstGeom>
            <a:solidFill>
              <a:srgbClr val="B3B3B3">
                <a:alpha val="85098"/>
              </a:srgbClr>
            </a:solidFill>
          </p:spPr>
          <p:txBody>
            <a:bodyPr/>
            <a:lstStyle/>
            <a:p/>
          </p:txBody>
        </p:sp>
        <p:sp>
          <p:nvSpPr>
            <p:cNvPr id="65" name="rc65"/>
            <p:cNvSpPr/>
            <p:nvPr/>
          </p:nvSpPr>
          <p:spPr>
            <a:xfrm>
              <a:off x="5567048" y="3845004"/>
              <a:ext cx="239399" cy="207232"/>
            </a:xfrm>
            <a:prstGeom prst="rect">
              <a:avLst/>
            </a:prstGeom>
            <a:solidFill>
              <a:srgbClr val="B3B3B3">
                <a:alpha val="85098"/>
              </a:srgbClr>
            </a:solidFill>
          </p:spPr>
          <p:txBody>
            <a:bodyPr/>
            <a:lstStyle/>
            <a:p/>
          </p:txBody>
        </p:sp>
        <p:sp>
          <p:nvSpPr>
            <p:cNvPr id="66" name="rc66"/>
            <p:cNvSpPr/>
            <p:nvPr/>
          </p:nvSpPr>
          <p:spPr>
            <a:xfrm>
              <a:off x="5833047" y="3859617"/>
              <a:ext cx="239399" cy="196057"/>
            </a:xfrm>
            <a:prstGeom prst="rect">
              <a:avLst/>
            </a:prstGeom>
            <a:solidFill>
              <a:srgbClr val="B3B3B3">
                <a:alpha val="85098"/>
              </a:srgbClr>
            </a:solidFill>
          </p:spPr>
          <p:txBody>
            <a:bodyPr/>
            <a:lstStyle/>
            <a:p/>
          </p:txBody>
        </p:sp>
        <p:sp>
          <p:nvSpPr>
            <p:cNvPr id="67" name="rc67"/>
            <p:cNvSpPr/>
            <p:nvPr/>
          </p:nvSpPr>
          <p:spPr>
            <a:xfrm>
              <a:off x="6099047" y="3874482"/>
              <a:ext cx="239399" cy="184683"/>
            </a:xfrm>
            <a:prstGeom prst="rect">
              <a:avLst/>
            </a:prstGeom>
            <a:solidFill>
              <a:srgbClr val="B3B3B3">
                <a:alpha val="85098"/>
              </a:srgbClr>
            </a:solidFill>
          </p:spPr>
          <p:txBody>
            <a:bodyPr/>
            <a:lstStyle/>
            <a:p/>
          </p:txBody>
        </p:sp>
        <p:sp>
          <p:nvSpPr>
            <p:cNvPr id="68" name="rc68"/>
            <p:cNvSpPr/>
            <p:nvPr/>
          </p:nvSpPr>
          <p:spPr>
            <a:xfrm>
              <a:off x="6365047" y="3888285"/>
              <a:ext cx="239399" cy="174131"/>
            </a:xfrm>
            <a:prstGeom prst="rect">
              <a:avLst/>
            </a:prstGeom>
            <a:solidFill>
              <a:srgbClr val="B3B3B3">
                <a:alpha val="85098"/>
              </a:srgbClr>
            </a:solidFill>
          </p:spPr>
          <p:txBody>
            <a:bodyPr/>
            <a:lstStyle/>
            <a:p/>
          </p:txBody>
        </p:sp>
        <p:sp>
          <p:nvSpPr>
            <p:cNvPr id="69" name="rc69"/>
            <p:cNvSpPr/>
            <p:nvPr/>
          </p:nvSpPr>
          <p:spPr>
            <a:xfrm>
              <a:off x="6631046" y="3750294"/>
              <a:ext cx="239399" cy="201764"/>
            </a:xfrm>
            <a:prstGeom prst="rect">
              <a:avLst/>
            </a:prstGeom>
            <a:solidFill>
              <a:srgbClr val="B3B3B3">
                <a:alpha val="85098"/>
              </a:srgbClr>
            </a:solidFill>
          </p:spPr>
          <p:txBody>
            <a:bodyPr/>
            <a:lstStyle/>
            <a:p/>
          </p:txBody>
        </p:sp>
        <p:sp>
          <p:nvSpPr>
            <p:cNvPr id="70" name="rc70"/>
            <p:cNvSpPr/>
            <p:nvPr/>
          </p:nvSpPr>
          <p:spPr>
            <a:xfrm>
              <a:off x="6897046" y="3706270"/>
              <a:ext cx="239399" cy="260733"/>
            </a:xfrm>
            <a:prstGeom prst="rect">
              <a:avLst/>
            </a:prstGeom>
            <a:solidFill>
              <a:srgbClr val="B3B3B3">
                <a:alpha val="85098"/>
              </a:srgbClr>
            </a:solidFill>
          </p:spPr>
          <p:txBody>
            <a:bodyPr/>
            <a:lstStyle/>
            <a:p/>
          </p:txBody>
        </p:sp>
        <p:sp>
          <p:nvSpPr>
            <p:cNvPr id="71" name="rc71"/>
            <p:cNvSpPr/>
            <p:nvPr/>
          </p:nvSpPr>
          <p:spPr>
            <a:xfrm>
              <a:off x="7163045" y="3709654"/>
              <a:ext cx="239399" cy="246266"/>
            </a:xfrm>
            <a:prstGeom prst="rect">
              <a:avLst/>
            </a:prstGeom>
            <a:solidFill>
              <a:srgbClr val="B3B3B3">
                <a:alpha val="85098"/>
              </a:srgbClr>
            </a:solidFill>
          </p:spPr>
          <p:txBody>
            <a:bodyPr/>
            <a:lstStyle/>
            <a:p/>
          </p:txBody>
        </p:sp>
        <p:sp>
          <p:nvSpPr>
            <p:cNvPr id="72" name="rc72"/>
            <p:cNvSpPr/>
            <p:nvPr/>
          </p:nvSpPr>
          <p:spPr>
            <a:xfrm>
              <a:off x="7429045" y="3542928"/>
              <a:ext cx="239399" cy="402361"/>
            </a:xfrm>
            <a:prstGeom prst="rect">
              <a:avLst/>
            </a:prstGeom>
            <a:solidFill>
              <a:srgbClr val="B3B3B3">
                <a:alpha val="85098"/>
              </a:srgbClr>
            </a:solidFill>
          </p:spPr>
          <p:txBody>
            <a:bodyPr/>
            <a:lstStyle/>
            <a:p/>
          </p:txBody>
        </p:sp>
        <p:sp>
          <p:nvSpPr>
            <p:cNvPr id="73" name="rc73"/>
            <p:cNvSpPr/>
            <p:nvPr/>
          </p:nvSpPr>
          <p:spPr>
            <a:xfrm>
              <a:off x="7695045" y="3497643"/>
              <a:ext cx="239399" cy="448615"/>
            </a:xfrm>
            <a:prstGeom prst="rect">
              <a:avLst/>
            </a:prstGeom>
            <a:solidFill>
              <a:srgbClr val="B3B3B3">
                <a:alpha val="85098"/>
              </a:srgbClr>
            </a:solidFill>
          </p:spPr>
          <p:txBody>
            <a:bodyPr/>
            <a:lstStyle/>
            <a:p/>
          </p:txBody>
        </p:sp>
        <p:sp>
          <p:nvSpPr>
            <p:cNvPr id="74" name="rc74"/>
            <p:cNvSpPr/>
            <p:nvPr/>
          </p:nvSpPr>
          <p:spPr>
            <a:xfrm>
              <a:off x="7961044" y="3534513"/>
              <a:ext cx="239399" cy="436112"/>
            </a:xfrm>
            <a:prstGeom prst="rect">
              <a:avLst/>
            </a:prstGeom>
            <a:solidFill>
              <a:srgbClr val="B3B3B3">
                <a:alpha val="85098"/>
              </a:srgbClr>
            </a:solidFill>
          </p:spPr>
          <p:txBody>
            <a:bodyPr/>
            <a:lstStyle/>
            <a:p/>
          </p:txBody>
        </p:sp>
        <p:sp>
          <p:nvSpPr>
            <p:cNvPr id="75" name="pl75"/>
            <p:cNvSpPr/>
            <p:nvPr/>
          </p:nvSpPr>
          <p:spPr>
            <a:xfrm>
              <a:off x="1430754" y="2137264"/>
              <a:ext cx="6649990" cy="267953"/>
            </a:xfrm>
            <a:custGeom>
              <a:avLst/>
              <a:pathLst>
                <a:path w="6649990" h="267953">
                  <a:moveTo>
                    <a:pt x="0" y="123670"/>
                  </a:moveTo>
                  <a:lnTo>
                    <a:pt x="265999" y="164894"/>
                  </a:lnTo>
                  <a:lnTo>
                    <a:pt x="531999" y="226729"/>
                  </a:lnTo>
                  <a:lnTo>
                    <a:pt x="797998" y="267953"/>
                  </a:lnTo>
                  <a:lnTo>
                    <a:pt x="1063998" y="267953"/>
                  </a:lnTo>
                  <a:lnTo>
                    <a:pt x="1329998" y="267953"/>
                  </a:lnTo>
                  <a:lnTo>
                    <a:pt x="1595997" y="247341"/>
                  </a:lnTo>
                  <a:lnTo>
                    <a:pt x="1861997" y="247341"/>
                  </a:lnTo>
                  <a:lnTo>
                    <a:pt x="2127996" y="226729"/>
                  </a:lnTo>
                  <a:lnTo>
                    <a:pt x="2393996" y="206118"/>
                  </a:lnTo>
                  <a:lnTo>
                    <a:pt x="2659996" y="164894"/>
                  </a:lnTo>
                  <a:lnTo>
                    <a:pt x="2925995" y="103059"/>
                  </a:lnTo>
                  <a:lnTo>
                    <a:pt x="3191995" y="61835"/>
                  </a:lnTo>
                  <a:lnTo>
                    <a:pt x="3457995" y="20611"/>
                  </a:lnTo>
                  <a:lnTo>
                    <a:pt x="3723994" y="0"/>
                  </a:lnTo>
                  <a:lnTo>
                    <a:pt x="3989994" y="0"/>
                  </a:lnTo>
                  <a:lnTo>
                    <a:pt x="4255993" y="0"/>
                  </a:lnTo>
                  <a:lnTo>
                    <a:pt x="4521993" y="0"/>
                  </a:lnTo>
                  <a:lnTo>
                    <a:pt x="4787993" y="0"/>
                  </a:lnTo>
                  <a:lnTo>
                    <a:pt x="5053992" y="0"/>
                  </a:lnTo>
                  <a:lnTo>
                    <a:pt x="5319992" y="185506"/>
                  </a:lnTo>
                  <a:lnTo>
                    <a:pt x="5585991" y="164894"/>
                  </a:lnTo>
                  <a:lnTo>
                    <a:pt x="5851991" y="185506"/>
                  </a:lnTo>
                  <a:lnTo>
                    <a:pt x="6117991" y="206118"/>
                  </a:lnTo>
                  <a:lnTo>
                    <a:pt x="6383990" y="206118"/>
                  </a:lnTo>
                  <a:lnTo>
                    <a:pt x="6649990" y="164894"/>
                  </a:lnTo>
                </a:path>
              </a:pathLst>
            </a:custGeom>
            <a:ln w="27101" cap="flat">
              <a:solidFill>
                <a:srgbClr val="0058AB">
                  <a:alpha val="100000"/>
                </a:srgbClr>
              </a:solidFill>
              <a:prstDash val="solid"/>
              <a:round/>
            </a:ln>
          </p:spPr>
          <p:txBody>
            <a:bodyPr/>
            <a:lstStyle/>
            <a:p/>
          </p:txBody>
        </p:sp>
        <p:sp>
          <p:nvSpPr>
            <p:cNvPr id="76" name="pl76"/>
            <p:cNvSpPr/>
            <p:nvPr/>
          </p:nvSpPr>
          <p:spPr>
            <a:xfrm>
              <a:off x="1430754" y="2405217"/>
              <a:ext cx="6649990" cy="700801"/>
            </a:xfrm>
            <a:custGeom>
              <a:avLst/>
              <a:pathLst>
                <a:path w="6649990" h="700801">
                  <a:moveTo>
                    <a:pt x="0" y="0"/>
                  </a:moveTo>
                  <a:lnTo>
                    <a:pt x="265999" y="61835"/>
                  </a:lnTo>
                  <a:lnTo>
                    <a:pt x="531999" y="123670"/>
                  </a:lnTo>
                  <a:lnTo>
                    <a:pt x="797998" y="185506"/>
                  </a:lnTo>
                  <a:lnTo>
                    <a:pt x="1063998" y="164894"/>
                  </a:lnTo>
                  <a:lnTo>
                    <a:pt x="1329998" y="123670"/>
                  </a:lnTo>
                  <a:lnTo>
                    <a:pt x="1595997" y="103059"/>
                  </a:lnTo>
                  <a:lnTo>
                    <a:pt x="1861997" y="61835"/>
                  </a:lnTo>
                  <a:lnTo>
                    <a:pt x="2127996" y="41223"/>
                  </a:lnTo>
                  <a:lnTo>
                    <a:pt x="2393996" y="41223"/>
                  </a:lnTo>
                  <a:lnTo>
                    <a:pt x="2659996" y="20611"/>
                  </a:lnTo>
                  <a:lnTo>
                    <a:pt x="2925995" y="20611"/>
                  </a:lnTo>
                  <a:lnTo>
                    <a:pt x="3191995" y="0"/>
                  </a:lnTo>
                  <a:lnTo>
                    <a:pt x="3457995" y="0"/>
                  </a:lnTo>
                  <a:lnTo>
                    <a:pt x="3723994" y="0"/>
                  </a:lnTo>
                  <a:lnTo>
                    <a:pt x="3989994" y="0"/>
                  </a:lnTo>
                  <a:lnTo>
                    <a:pt x="4255993" y="0"/>
                  </a:lnTo>
                  <a:lnTo>
                    <a:pt x="4521993" y="0"/>
                  </a:lnTo>
                  <a:lnTo>
                    <a:pt x="4787993" y="0"/>
                  </a:lnTo>
                  <a:lnTo>
                    <a:pt x="5053992" y="0"/>
                  </a:lnTo>
                  <a:lnTo>
                    <a:pt x="5319992" y="247341"/>
                  </a:lnTo>
                  <a:lnTo>
                    <a:pt x="5585991" y="329788"/>
                  </a:lnTo>
                  <a:lnTo>
                    <a:pt x="5851991" y="329788"/>
                  </a:lnTo>
                  <a:lnTo>
                    <a:pt x="6117991" y="618354"/>
                  </a:lnTo>
                  <a:lnTo>
                    <a:pt x="6383990" y="700801"/>
                  </a:lnTo>
                  <a:lnTo>
                    <a:pt x="6649990" y="638965"/>
                  </a:lnTo>
                </a:path>
              </a:pathLst>
            </a:custGeom>
            <a:ln w="27101" cap="flat">
              <a:solidFill>
                <a:srgbClr val="F26A21">
                  <a:alpha val="100000"/>
                </a:srgbClr>
              </a:solidFill>
              <a:prstDash val="solid"/>
              <a:round/>
            </a:ln>
          </p:spPr>
          <p:txBody>
            <a:bodyPr/>
            <a:lstStyle/>
            <a:p/>
          </p:txBody>
        </p:sp>
        <p:sp>
          <p:nvSpPr>
            <p:cNvPr id="77" name="tx77"/>
            <p:cNvSpPr/>
            <p:nvPr/>
          </p:nvSpPr>
          <p:spPr>
            <a:xfrm>
              <a:off x="1370464"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2700462"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4030460"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5360458"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42445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690456"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6956456"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7222456"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7488455"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6" name="tx86"/>
            <p:cNvSpPr/>
            <p:nvPr/>
          </p:nvSpPr>
          <p:spPr>
            <a:xfrm>
              <a:off x="7754455"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7" name="tx87"/>
            <p:cNvSpPr/>
            <p:nvPr/>
          </p:nvSpPr>
          <p:spPr>
            <a:xfrm>
              <a:off x="8020454"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8" name="tx88"/>
            <p:cNvSpPr/>
            <p:nvPr/>
          </p:nvSpPr>
          <p:spPr>
            <a:xfrm>
              <a:off x="1370464"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89" name="tx89"/>
            <p:cNvSpPr/>
            <p:nvPr/>
          </p:nvSpPr>
          <p:spPr>
            <a:xfrm>
              <a:off x="2700462"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0" name="tx90"/>
            <p:cNvSpPr/>
            <p:nvPr/>
          </p:nvSpPr>
          <p:spPr>
            <a:xfrm>
              <a:off x="4030460"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1" name="tx91"/>
            <p:cNvSpPr/>
            <p:nvPr/>
          </p:nvSpPr>
          <p:spPr>
            <a:xfrm>
              <a:off x="5360458"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2" name="tx92"/>
            <p:cNvSpPr/>
            <p:nvPr/>
          </p:nvSpPr>
          <p:spPr>
            <a:xfrm>
              <a:off x="6424457"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3" name="tx93"/>
            <p:cNvSpPr/>
            <p:nvPr/>
          </p:nvSpPr>
          <p:spPr>
            <a:xfrm>
              <a:off x="6690456"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94" name="tx94"/>
            <p:cNvSpPr/>
            <p:nvPr/>
          </p:nvSpPr>
          <p:spPr>
            <a:xfrm>
              <a:off x="6956456" y="278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67</a:t>
              </a:r>
            </a:p>
          </p:txBody>
        </p:sp>
        <p:sp>
          <p:nvSpPr>
            <p:cNvPr id="95" name="tx95"/>
            <p:cNvSpPr/>
            <p:nvPr/>
          </p:nvSpPr>
          <p:spPr>
            <a:xfrm>
              <a:off x="7222456" y="278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67</a:t>
              </a:r>
            </a:p>
          </p:txBody>
        </p:sp>
        <p:sp>
          <p:nvSpPr>
            <p:cNvPr id="96" name="tx96"/>
            <p:cNvSpPr/>
            <p:nvPr/>
          </p:nvSpPr>
          <p:spPr>
            <a:xfrm>
              <a:off x="7488455" y="30761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53</a:t>
              </a:r>
            </a:p>
          </p:txBody>
        </p:sp>
        <p:sp>
          <p:nvSpPr>
            <p:cNvPr id="97" name="tx97"/>
            <p:cNvSpPr/>
            <p:nvPr/>
          </p:nvSpPr>
          <p:spPr>
            <a:xfrm>
              <a:off x="7754455" y="3158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49</a:t>
              </a:r>
            </a:p>
          </p:txBody>
        </p:sp>
        <p:sp>
          <p:nvSpPr>
            <p:cNvPr id="98" name="tx98"/>
            <p:cNvSpPr/>
            <p:nvPr/>
          </p:nvSpPr>
          <p:spPr>
            <a:xfrm>
              <a:off x="8020454" y="3096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52</a:t>
              </a:r>
            </a:p>
          </p:txBody>
        </p:sp>
        <p:sp>
          <p:nvSpPr>
            <p:cNvPr id="99" name="tx99"/>
            <p:cNvSpPr/>
            <p:nvPr/>
          </p:nvSpPr>
          <p:spPr>
            <a:xfrm>
              <a:off x="1355405" y="40152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00" name="tx100"/>
            <p:cNvSpPr/>
            <p:nvPr/>
          </p:nvSpPr>
          <p:spPr>
            <a:xfrm>
              <a:off x="2655258" y="397968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101" name="tx101"/>
            <p:cNvSpPr/>
            <p:nvPr/>
          </p:nvSpPr>
          <p:spPr>
            <a:xfrm>
              <a:off x="3985256" y="400294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102" name="tx102"/>
            <p:cNvSpPr/>
            <p:nvPr/>
          </p:nvSpPr>
          <p:spPr>
            <a:xfrm>
              <a:off x="5390603" y="404368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03" name="tx103"/>
            <p:cNvSpPr/>
            <p:nvPr/>
          </p:nvSpPr>
          <p:spPr>
            <a:xfrm>
              <a:off x="6454602" y="405040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4" name="tx104"/>
            <p:cNvSpPr/>
            <p:nvPr/>
          </p:nvSpPr>
          <p:spPr>
            <a:xfrm>
              <a:off x="6645252" y="399353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05" name="tx105"/>
            <p:cNvSpPr/>
            <p:nvPr/>
          </p:nvSpPr>
          <p:spPr>
            <a:xfrm>
              <a:off x="6911252" y="400238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06" name="tx106"/>
            <p:cNvSpPr/>
            <p:nvPr/>
          </p:nvSpPr>
          <p:spPr>
            <a:xfrm>
              <a:off x="7177252" y="399684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107" name="tx107"/>
            <p:cNvSpPr/>
            <p:nvPr/>
          </p:nvSpPr>
          <p:spPr>
            <a:xfrm>
              <a:off x="7443251" y="399020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12.9</a:t>
              </a:r>
            </a:p>
          </p:txBody>
        </p:sp>
        <p:sp>
          <p:nvSpPr>
            <p:cNvPr id="108" name="tx108"/>
            <p:cNvSpPr/>
            <p:nvPr/>
          </p:nvSpPr>
          <p:spPr>
            <a:xfrm>
              <a:off x="7709251" y="399068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09" name="tx109"/>
            <p:cNvSpPr/>
            <p:nvPr/>
          </p:nvSpPr>
          <p:spPr>
            <a:xfrm>
              <a:off x="7975250" y="400287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110" name="tx110"/>
            <p:cNvSpPr/>
            <p:nvPr/>
          </p:nvSpPr>
          <p:spPr>
            <a:xfrm>
              <a:off x="1355405" y="39128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11" name="tx111"/>
            <p:cNvSpPr/>
            <p:nvPr/>
          </p:nvSpPr>
          <p:spPr>
            <a:xfrm>
              <a:off x="2685403" y="38468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12" name="tx112"/>
            <p:cNvSpPr/>
            <p:nvPr/>
          </p:nvSpPr>
          <p:spPr>
            <a:xfrm>
              <a:off x="4015401" y="389072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13" name="tx113"/>
            <p:cNvSpPr/>
            <p:nvPr/>
          </p:nvSpPr>
          <p:spPr>
            <a:xfrm>
              <a:off x="5315254" y="390094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114" name="tx114"/>
            <p:cNvSpPr/>
            <p:nvPr/>
          </p:nvSpPr>
          <p:spPr>
            <a:xfrm>
              <a:off x="6379253" y="393485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15" name="tx115"/>
            <p:cNvSpPr/>
            <p:nvPr/>
          </p:nvSpPr>
          <p:spPr>
            <a:xfrm>
              <a:off x="6645252" y="381073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116" name="tx116"/>
            <p:cNvSpPr/>
            <p:nvPr/>
          </p:nvSpPr>
          <p:spPr>
            <a:xfrm>
              <a:off x="6911252" y="379619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19.6</a:t>
              </a:r>
            </a:p>
          </p:txBody>
        </p:sp>
        <p:sp>
          <p:nvSpPr>
            <p:cNvPr id="117" name="tx117"/>
            <p:cNvSpPr/>
            <p:nvPr/>
          </p:nvSpPr>
          <p:spPr>
            <a:xfrm>
              <a:off x="7177252" y="379234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a:t>
              </a:r>
            </a:p>
          </p:txBody>
        </p:sp>
        <p:sp>
          <p:nvSpPr>
            <p:cNvPr id="118" name="tx118"/>
            <p:cNvSpPr/>
            <p:nvPr/>
          </p:nvSpPr>
          <p:spPr>
            <a:xfrm>
              <a:off x="7443251" y="370361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a:t>
              </a:r>
            </a:p>
          </p:txBody>
        </p:sp>
        <p:sp>
          <p:nvSpPr>
            <p:cNvPr id="119" name="tx119"/>
            <p:cNvSpPr/>
            <p:nvPr/>
          </p:nvSpPr>
          <p:spPr>
            <a:xfrm>
              <a:off x="7709251" y="368145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33.8</a:t>
              </a:r>
            </a:p>
          </p:txBody>
        </p:sp>
        <p:sp>
          <p:nvSpPr>
            <p:cNvPr id="120" name="tx120"/>
            <p:cNvSpPr/>
            <p:nvPr/>
          </p:nvSpPr>
          <p:spPr>
            <a:xfrm>
              <a:off x="7975250" y="371207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32.9</a:t>
              </a:r>
            </a:p>
          </p:txBody>
        </p:sp>
        <p:sp>
          <p:nvSpPr>
            <p:cNvPr id="121" name="tx121"/>
            <p:cNvSpPr/>
            <p:nvPr/>
          </p:nvSpPr>
          <p:spPr>
            <a:xfrm>
              <a:off x="1325260" y="37930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15.4</a:t>
              </a:r>
            </a:p>
          </p:txBody>
        </p:sp>
        <p:sp>
          <p:nvSpPr>
            <p:cNvPr id="122" name="tx122"/>
            <p:cNvSpPr/>
            <p:nvPr/>
          </p:nvSpPr>
          <p:spPr>
            <a:xfrm>
              <a:off x="2655258" y="373494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19.8</a:t>
              </a:r>
            </a:p>
          </p:txBody>
        </p:sp>
        <p:sp>
          <p:nvSpPr>
            <p:cNvPr id="123" name="tx123"/>
            <p:cNvSpPr/>
            <p:nvPr/>
          </p:nvSpPr>
          <p:spPr>
            <a:xfrm>
              <a:off x="3985256" y="377616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16.7</a:t>
              </a:r>
            </a:p>
          </p:txBody>
        </p:sp>
        <p:sp>
          <p:nvSpPr>
            <p:cNvPr id="124" name="tx124"/>
            <p:cNvSpPr/>
            <p:nvPr/>
          </p:nvSpPr>
          <p:spPr>
            <a:xfrm>
              <a:off x="5315254" y="371528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21.3</a:t>
              </a:r>
            </a:p>
          </p:txBody>
        </p:sp>
        <p:sp>
          <p:nvSpPr>
            <p:cNvPr id="125" name="tx125"/>
            <p:cNvSpPr/>
            <p:nvPr/>
          </p:nvSpPr>
          <p:spPr>
            <a:xfrm>
              <a:off x="6379253" y="377157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17.2</a:t>
              </a:r>
            </a:p>
          </p:txBody>
        </p:sp>
        <p:sp>
          <p:nvSpPr>
            <p:cNvPr id="126" name="tx126"/>
            <p:cNvSpPr/>
            <p:nvPr/>
          </p:nvSpPr>
          <p:spPr>
            <a:xfrm>
              <a:off x="6645252" y="363225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27.6</a:t>
              </a:r>
            </a:p>
          </p:txBody>
        </p:sp>
        <p:sp>
          <p:nvSpPr>
            <p:cNvPr id="127" name="tx127"/>
            <p:cNvSpPr/>
            <p:nvPr/>
          </p:nvSpPr>
          <p:spPr>
            <a:xfrm>
              <a:off x="6911252" y="358817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30.9</a:t>
              </a:r>
            </a:p>
          </p:txBody>
        </p:sp>
        <p:sp>
          <p:nvSpPr>
            <p:cNvPr id="128" name="tx128"/>
            <p:cNvSpPr/>
            <p:nvPr/>
          </p:nvSpPr>
          <p:spPr>
            <a:xfrm>
              <a:off x="7177252" y="359156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30.6</a:t>
              </a:r>
            </a:p>
          </p:txBody>
        </p:sp>
        <p:sp>
          <p:nvSpPr>
            <p:cNvPr id="129" name="tx129"/>
            <p:cNvSpPr/>
            <p:nvPr/>
          </p:nvSpPr>
          <p:spPr>
            <a:xfrm>
              <a:off x="7443251" y="342483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43.2</a:t>
              </a:r>
            </a:p>
          </p:txBody>
        </p:sp>
        <p:sp>
          <p:nvSpPr>
            <p:cNvPr id="130" name="tx130"/>
            <p:cNvSpPr/>
            <p:nvPr/>
          </p:nvSpPr>
          <p:spPr>
            <a:xfrm>
              <a:off x="7709251" y="337960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46.6</a:t>
              </a:r>
            </a:p>
          </p:txBody>
        </p:sp>
        <p:sp>
          <p:nvSpPr>
            <p:cNvPr id="131" name="tx131"/>
            <p:cNvSpPr/>
            <p:nvPr/>
          </p:nvSpPr>
          <p:spPr>
            <a:xfrm>
              <a:off x="7975250" y="341642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43.8</a:t>
              </a:r>
            </a:p>
          </p:txBody>
        </p:sp>
        <p:sp>
          <p:nvSpPr>
            <p:cNvPr id="132" name="tx132"/>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3" name="tx133"/>
            <p:cNvSpPr/>
            <p:nvPr/>
          </p:nvSpPr>
          <p:spPr>
            <a:xfrm>
              <a:off x="655386" y="340027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4" name="tx134"/>
            <p:cNvSpPr/>
            <p:nvPr/>
          </p:nvSpPr>
          <p:spPr>
            <a:xfrm>
              <a:off x="577692" y="273665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5" name="tx135"/>
            <p:cNvSpPr/>
            <p:nvPr/>
          </p:nvSpPr>
          <p:spPr>
            <a:xfrm>
              <a:off x="577692" y="207304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36" name="tx13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3" name="tx153"/>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4" name="pl154"/>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pl155"/>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6" name="tx156"/>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7" name="tx157"/>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8" name="rc158"/>
            <p:cNvSpPr/>
            <p:nvPr/>
          </p:nvSpPr>
          <p:spPr>
            <a:xfrm>
              <a:off x="4670912" y="4979579"/>
              <a:ext cx="201456" cy="201456"/>
            </a:xfrm>
            <a:prstGeom prst="rect">
              <a:avLst/>
            </a:prstGeom>
            <a:solidFill>
              <a:srgbClr val="B3B3B3">
                <a:alpha val="85098"/>
              </a:srgbClr>
            </a:solidFill>
          </p:spPr>
          <p:txBody>
            <a:bodyPr/>
            <a:lstStyle/>
            <a:p/>
          </p:txBody>
        </p:sp>
        <p:sp>
          <p:nvSpPr>
            <p:cNvPr id="159" name="rc159"/>
            <p:cNvSpPr/>
            <p:nvPr/>
          </p:nvSpPr>
          <p:spPr>
            <a:xfrm>
              <a:off x="5573066" y="4979579"/>
              <a:ext cx="201456" cy="201456"/>
            </a:xfrm>
            <a:prstGeom prst="rect">
              <a:avLst/>
            </a:prstGeom>
            <a:solidFill>
              <a:srgbClr val="1CABE2">
                <a:alpha val="85098"/>
              </a:srgbClr>
            </a:solidFill>
          </p:spPr>
          <p:txBody>
            <a:bodyPr/>
            <a:lstStyle/>
            <a:p/>
          </p:txBody>
        </p:sp>
        <p:sp>
          <p:nvSpPr>
            <p:cNvPr id="160" name="tx160"/>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1" name="tx161"/>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2" name="tx162"/>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3" name="tx163"/>
            <p:cNvSpPr/>
            <p:nvPr/>
          </p:nvSpPr>
          <p:spPr>
            <a:xfrm>
              <a:off x="966584" y="1594448"/>
              <a:ext cx="154747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Lebanon, 2000-2025</a:t>
              </a:r>
            </a:p>
          </p:txBody>
        </p:sp>
        <p:sp>
          <p:nvSpPr>
            <p:cNvPr id="164" name="pl164"/>
            <p:cNvSpPr/>
            <p:nvPr/>
          </p:nvSpPr>
          <p:spPr>
            <a:xfrm>
              <a:off x="205041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52914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00787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48659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96532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8978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26850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74723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22596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311054" y="5726143"/>
              <a:ext cx="596962" cy="119033"/>
            </a:xfrm>
            <a:prstGeom prst="rect">
              <a:avLst/>
            </a:prstGeom>
            <a:solidFill>
              <a:srgbClr val="1CABE2">
                <a:alpha val="85098"/>
              </a:srgbClr>
            </a:solidFill>
          </p:spPr>
          <p:txBody>
            <a:bodyPr/>
            <a:lstStyle/>
            <a:p/>
          </p:txBody>
        </p:sp>
        <p:sp>
          <p:nvSpPr>
            <p:cNvPr id="178" name="rc178"/>
            <p:cNvSpPr/>
            <p:nvPr/>
          </p:nvSpPr>
          <p:spPr>
            <a:xfrm>
              <a:off x="1311054" y="5577352"/>
              <a:ext cx="1891144" cy="119033"/>
            </a:xfrm>
            <a:prstGeom prst="rect">
              <a:avLst/>
            </a:prstGeom>
            <a:solidFill>
              <a:srgbClr val="1CABE2">
                <a:alpha val="85098"/>
              </a:srgbClr>
            </a:solidFill>
          </p:spPr>
          <p:txBody>
            <a:bodyPr/>
            <a:lstStyle/>
            <a:p/>
          </p:txBody>
        </p:sp>
        <p:sp>
          <p:nvSpPr>
            <p:cNvPr id="179" name="rc179"/>
            <p:cNvSpPr/>
            <p:nvPr/>
          </p:nvSpPr>
          <p:spPr>
            <a:xfrm>
              <a:off x="1311054" y="5428560"/>
              <a:ext cx="1619649" cy="119033"/>
            </a:xfrm>
            <a:prstGeom prst="rect">
              <a:avLst/>
            </a:prstGeom>
            <a:solidFill>
              <a:srgbClr val="1CABE2">
                <a:alpha val="85098"/>
              </a:srgbClr>
            </a:solidFill>
          </p:spPr>
          <p:txBody>
            <a:bodyPr/>
            <a:lstStyle/>
            <a:p/>
          </p:txBody>
        </p:sp>
        <p:sp>
          <p:nvSpPr>
            <p:cNvPr id="180" name="rc180"/>
            <p:cNvSpPr/>
            <p:nvPr/>
          </p:nvSpPr>
          <p:spPr>
            <a:xfrm>
              <a:off x="1908016" y="5726143"/>
              <a:ext cx="1940090" cy="119033"/>
            </a:xfrm>
            <a:prstGeom prst="rect">
              <a:avLst/>
            </a:prstGeom>
            <a:solidFill>
              <a:srgbClr val="B3B3B3">
                <a:alpha val="85098"/>
              </a:srgbClr>
            </a:solidFill>
          </p:spPr>
          <p:txBody>
            <a:bodyPr/>
            <a:lstStyle/>
            <a:p/>
          </p:txBody>
        </p:sp>
        <p:sp>
          <p:nvSpPr>
            <p:cNvPr id="181" name="rc181"/>
            <p:cNvSpPr/>
            <p:nvPr/>
          </p:nvSpPr>
          <p:spPr>
            <a:xfrm>
              <a:off x="3202198" y="5577352"/>
              <a:ext cx="4998245" cy="119033"/>
            </a:xfrm>
            <a:prstGeom prst="rect">
              <a:avLst/>
            </a:prstGeom>
            <a:solidFill>
              <a:srgbClr val="B3B3B3">
                <a:alpha val="85098"/>
              </a:srgbClr>
            </a:solidFill>
          </p:spPr>
          <p:txBody>
            <a:bodyPr/>
            <a:lstStyle/>
            <a:p/>
          </p:txBody>
        </p:sp>
        <p:sp>
          <p:nvSpPr>
            <p:cNvPr id="182" name="rc182"/>
            <p:cNvSpPr/>
            <p:nvPr/>
          </p:nvSpPr>
          <p:spPr>
            <a:xfrm>
              <a:off x="2930704" y="5428560"/>
              <a:ext cx="4858949" cy="119033"/>
            </a:xfrm>
            <a:prstGeom prst="rect">
              <a:avLst/>
            </a:prstGeom>
            <a:solidFill>
              <a:srgbClr val="B3B3B3">
                <a:alpha val="85098"/>
              </a:srgbClr>
            </a:solidFill>
          </p:spPr>
          <p:txBody>
            <a:bodyPr/>
            <a:lstStyle/>
            <a:p/>
          </p:txBody>
        </p:sp>
        <p:sp>
          <p:nvSpPr>
            <p:cNvPr id="183" name="tx183"/>
            <p:cNvSpPr/>
            <p:nvPr/>
          </p:nvSpPr>
          <p:spPr>
            <a:xfrm>
              <a:off x="3960633" y="574393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17.2</a:t>
              </a:r>
            </a:p>
          </p:txBody>
        </p:sp>
        <p:sp>
          <p:nvSpPr>
            <p:cNvPr id="184" name="tx184"/>
            <p:cNvSpPr/>
            <p:nvPr/>
          </p:nvSpPr>
          <p:spPr>
            <a:xfrm>
              <a:off x="8312971"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46.6</a:t>
              </a:r>
            </a:p>
          </p:txBody>
        </p:sp>
        <p:sp>
          <p:nvSpPr>
            <p:cNvPr id="185" name="tx185"/>
            <p:cNvSpPr/>
            <p:nvPr/>
          </p:nvSpPr>
          <p:spPr>
            <a:xfrm>
              <a:off x="7902180"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43.8</a:t>
              </a:r>
            </a:p>
          </p:txBody>
        </p:sp>
        <p:sp>
          <p:nvSpPr>
            <p:cNvPr id="186" name="tx186"/>
            <p:cNvSpPr/>
            <p:nvPr/>
          </p:nvSpPr>
          <p:spPr>
            <a:xfrm>
              <a:off x="1577380" y="5744274"/>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a:t>
              </a:r>
            </a:p>
          </p:txBody>
        </p:sp>
        <p:sp>
          <p:nvSpPr>
            <p:cNvPr id="187" name="tx187"/>
            <p:cNvSpPr/>
            <p:nvPr/>
          </p:nvSpPr>
          <p:spPr>
            <a:xfrm>
              <a:off x="2144099"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12.8</a:t>
              </a:r>
            </a:p>
          </p:txBody>
        </p:sp>
        <p:sp>
          <p:nvSpPr>
            <p:cNvPr id="188" name="tx188"/>
            <p:cNvSpPr/>
            <p:nvPr/>
          </p:nvSpPr>
          <p:spPr>
            <a:xfrm>
              <a:off x="2008352"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10.9</a:t>
              </a:r>
            </a:p>
          </p:txBody>
        </p:sp>
        <p:sp>
          <p:nvSpPr>
            <p:cNvPr id="189" name="tx189"/>
            <p:cNvSpPr/>
            <p:nvPr/>
          </p:nvSpPr>
          <p:spPr>
            <a:xfrm>
              <a:off x="2765534"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13.1</a:t>
              </a:r>
            </a:p>
          </p:txBody>
        </p:sp>
        <p:sp>
          <p:nvSpPr>
            <p:cNvPr id="190" name="tx190"/>
            <p:cNvSpPr/>
            <p:nvPr/>
          </p:nvSpPr>
          <p:spPr>
            <a:xfrm>
              <a:off x="5588794"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33.8</a:t>
              </a:r>
            </a:p>
          </p:txBody>
        </p:sp>
        <p:sp>
          <p:nvSpPr>
            <p:cNvPr id="191" name="tx191"/>
            <p:cNvSpPr/>
            <p:nvPr/>
          </p:nvSpPr>
          <p:spPr>
            <a:xfrm>
              <a:off x="5247652"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32.9</a:t>
              </a:r>
            </a:p>
          </p:txBody>
        </p:sp>
        <p:sp>
          <p:nvSpPr>
            <p:cNvPr id="192" name="tx192"/>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6" name="tx196"/>
            <p:cNvSpPr/>
            <p:nvPr/>
          </p:nvSpPr>
          <p:spPr>
            <a:xfrm>
              <a:off x="2665497"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7" name="tx197"/>
            <p:cNvSpPr/>
            <p:nvPr/>
          </p:nvSpPr>
          <p:spPr>
            <a:xfrm>
              <a:off x="4144224"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8" name="tx198"/>
            <p:cNvSpPr/>
            <p:nvPr/>
          </p:nvSpPr>
          <p:spPr>
            <a:xfrm>
              <a:off x="5622952"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99" name="tx199"/>
            <p:cNvSpPr/>
            <p:nvPr/>
          </p:nvSpPr>
          <p:spPr>
            <a:xfrm>
              <a:off x="7101679"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200" name="tx200"/>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1" name="tx20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3" name="tx20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Lebanon.
In 2025, DTP1 coverage in Lebanon increased to 88%. The number of children missing out on any DTP vaccination (zero-dose children) improved from 13,000 in 2024 to 11,000 in 2025.
DTP3 coverage increased to 52% in 2025, leaving 44,000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88% and DTP3 was 52%, leaving 44,000 children un- or under-vaccinated, including 11,000 zero-dose and 33,000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284327"/>
            </a:xfrm>
            <a:custGeom>
              <a:avLst/>
              <a:pathLst>
                <a:path w="3397293" h="284327">
                  <a:moveTo>
                    <a:pt x="0" y="131228"/>
                  </a:moveTo>
                  <a:lnTo>
                    <a:pt x="135891" y="174970"/>
                  </a:lnTo>
                  <a:lnTo>
                    <a:pt x="271783" y="240584"/>
                  </a:lnTo>
                  <a:lnTo>
                    <a:pt x="407675" y="284327"/>
                  </a:lnTo>
                  <a:lnTo>
                    <a:pt x="543566" y="284327"/>
                  </a:lnTo>
                  <a:lnTo>
                    <a:pt x="679458" y="284327"/>
                  </a:lnTo>
                  <a:lnTo>
                    <a:pt x="815350" y="262456"/>
                  </a:lnTo>
                  <a:lnTo>
                    <a:pt x="951242" y="262456"/>
                  </a:lnTo>
                  <a:lnTo>
                    <a:pt x="1087133" y="240584"/>
                  </a:lnTo>
                  <a:lnTo>
                    <a:pt x="1223025" y="218713"/>
                  </a:lnTo>
                  <a:lnTo>
                    <a:pt x="1358917" y="174970"/>
                  </a:lnTo>
                  <a:lnTo>
                    <a:pt x="1494809" y="109356"/>
                  </a:lnTo>
                  <a:lnTo>
                    <a:pt x="1630700" y="65614"/>
                  </a:lnTo>
                  <a:lnTo>
                    <a:pt x="1766592" y="21871"/>
                  </a:lnTo>
                  <a:lnTo>
                    <a:pt x="1902484" y="0"/>
                  </a:lnTo>
                  <a:lnTo>
                    <a:pt x="2038375" y="0"/>
                  </a:lnTo>
                  <a:lnTo>
                    <a:pt x="2174267" y="0"/>
                  </a:lnTo>
                  <a:lnTo>
                    <a:pt x="2310159" y="0"/>
                  </a:lnTo>
                  <a:lnTo>
                    <a:pt x="2446051" y="0"/>
                  </a:lnTo>
                  <a:lnTo>
                    <a:pt x="2581942" y="0"/>
                  </a:lnTo>
                  <a:lnTo>
                    <a:pt x="2717834" y="196842"/>
                  </a:lnTo>
                  <a:lnTo>
                    <a:pt x="2853726" y="174970"/>
                  </a:lnTo>
                  <a:lnTo>
                    <a:pt x="2989618" y="196842"/>
                  </a:lnTo>
                  <a:lnTo>
                    <a:pt x="3125509" y="218713"/>
                  </a:lnTo>
                  <a:lnTo>
                    <a:pt x="3261401" y="218713"/>
                  </a:lnTo>
                  <a:lnTo>
                    <a:pt x="3397293" y="1749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18713"/>
            </a:xfrm>
            <a:custGeom>
              <a:avLst/>
              <a:pathLst>
                <a:path w="3397293" h="218713">
                  <a:moveTo>
                    <a:pt x="0" y="65614"/>
                  </a:moveTo>
                  <a:lnTo>
                    <a:pt x="135891" y="43742"/>
                  </a:lnTo>
                  <a:lnTo>
                    <a:pt x="271783" y="87485"/>
                  </a:lnTo>
                  <a:lnTo>
                    <a:pt x="407675" y="65614"/>
                  </a:lnTo>
                  <a:lnTo>
                    <a:pt x="543566" y="43742"/>
                  </a:lnTo>
                  <a:lnTo>
                    <a:pt x="679458" y="21871"/>
                  </a:lnTo>
                  <a:lnTo>
                    <a:pt x="815350" y="21871"/>
                  </a:lnTo>
                  <a:lnTo>
                    <a:pt x="951242" y="21871"/>
                  </a:lnTo>
                  <a:lnTo>
                    <a:pt x="1087133" y="0"/>
                  </a:lnTo>
                  <a:lnTo>
                    <a:pt x="1223025" y="0"/>
                  </a:lnTo>
                  <a:lnTo>
                    <a:pt x="1358917" y="0"/>
                  </a:lnTo>
                  <a:lnTo>
                    <a:pt x="1494809" y="0"/>
                  </a:lnTo>
                  <a:lnTo>
                    <a:pt x="1630700" y="21871"/>
                  </a:lnTo>
                  <a:lnTo>
                    <a:pt x="1766592" y="43742"/>
                  </a:lnTo>
                  <a:lnTo>
                    <a:pt x="1902484" y="43742"/>
                  </a:lnTo>
                  <a:lnTo>
                    <a:pt x="2038375" y="65614"/>
                  </a:lnTo>
                  <a:lnTo>
                    <a:pt x="2174267" y="87485"/>
                  </a:lnTo>
                  <a:lnTo>
                    <a:pt x="2310159" y="65614"/>
                  </a:lnTo>
                  <a:lnTo>
                    <a:pt x="2446051" y="65614"/>
                  </a:lnTo>
                  <a:lnTo>
                    <a:pt x="2581942" y="65614"/>
                  </a:lnTo>
                  <a:lnTo>
                    <a:pt x="2717834" y="109356"/>
                  </a:lnTo>
                  <a:lnTo>
                    <a:pt x="2853726" y="109356"/>
                  </a:lnTo>
                  <a:lnTo>
                    <a:pt x="2989618" y="65614"/>
                  </a:lnTo>
                  <a:lnTo>
                    <a:pt x="3125509" y="218713"/>
                  </a:lnTo>
                  <a:lnTo>
                    <a:pt x="3261401" y="218713"/>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284327"/>
            </a:xfrm>
            <a:custGeom>
              <a:avLst/>
              <a:pathLst>
                <a:path w="3397293" h="284327">
                  <a:moveTo>
                    <a:pt x="0" y="131228"/>
                  </a:moveTo>
                  <a:lnTo>
                    <a:pt x="135891" y="174970"/>
                  </a:lnTo>
                  <a:lnTo>
                    <a:pt x="271783" y="240584"/>
                  </a:lnTo>
                  <a:lnTo>
                    <a:pt x="407675" y="284327"/>
                  </a:lnTo>
                  <a:lnTo>
                    <a:pt x="543566" y="284327"/>
                  </a:lnTo>
                  <a:lnTo>
                    <a:pt x="679458" y="284327"/>
                  </a:lnTo>
                  <a:lnTo>
                    <a:pt x="815350" y="262456"/>
                  </a:lnTo>
                  <a:lnTo>
                    <a:pt x="951242" y="262456"/>
                  </a:lnTo>
                  <a:lnTo>
                    <a:pt x="1087133" y="240584"/>
                  </a:lnTo>
                  <a:lnTo>
                    <a:pt x="1223025" y="218713"/>
                  </a:lnTo>
                  <a:lnTo>
                    <a:pt x="1358917" y="174970"/>
                  </a:lnTo>
                  <a:lnTo>
                    <a:pt x="1494809" y="109356"/>
                  </a:lnTo>
                  <a:lnTo>
                    <a:pt x="1630700" y="65614"/>
                  </a:lnTo>
                  <a:lnTo>
                    <a:pt x="1766592" y="21871"/>
                  </a:lnTo>
                  <a:lnTo>
                    <a:pt x="1902484" y="0"/>
                  </a:lnTo>
                  <a:lnTo>
                    <a:pt x="2038375" y="0"/>
                  </a:lnTo>
                  <a:lnTo>
                    <a:pt x="2174267" y="0"/>
                  </a:lnTo>
                  <a:lnTo>
                    <a:pt x="2310159" y="0"/>
                  </a:lnTo>
                  <a:lnTo>
                    <a:pt x="2446051" y="0"/>
                  </a:lnTo>
                  <a:lnTo>
                    <a:pt x="2581942" y="0"/>
                  </a:lnTo>
                  <a:lnTo>
                    <a:pt x="2717834" y="196842"/>
                  </a:lnTo>
                  <a:lnTo>
                    <a:pt x="2853726" y="174970"/>
                  </a:lnTo>
                  <a:lnTo>
                    <a:pt x="2989618" y="196842"/>
                  </a:lnTo>
                  <a:lnTo>
                    <a:pt x="3125509" y="218713"/>
                  </a:lnTo>
                  <a:lnTo>
                    <a:pt x="3261401" y="218713"/>
                  </a:lnTo>
                  <a:lnTo>
                    <a:pt x="3397293" y="1749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284327"/>
            </a:xfrm>
            <a:custGeom>
              <a:avLst/>
              <a:pathLst>
                <a:path w="3397293" h="284327">
                  <a:moveTo>
                    <a:pt x="0" y="131228"/>
                  </a:moveTo>
                  <a:lnTo>
                    <a:pt x="135891" y="174970"/>
                  </a:lnTo>
                  <a:lnTo>
                    <a:pt x="271783" y="240584"/>
                  </a:lnTo>
                  <a:lnTo>
                    <a:pt x="407675" y="284327"/>
                  </a:lnTo>
                  <a:lnTo>
                    <a:pt x="543566" y="284327"/>
                  </a:lnTo>
                  <a:lnTo>
                    <a:pt x="679458" y="284327"/>
                  </a:lnTo>
                  <a:lnTo>
                    <a:pt x="815350" y="262456"/>
                  </a:lnTo>
                  <a:lnTo>
                    <a:pt x="951242" y="262456"/>
                  </a:lnTo>
                  <a:lnTo>
                    <a:pt x="1087133" y="240584"/>
                  </a:lnTo>
                  <a:lnTo>
                    <a:pt x="1223025" y="218713"/>
                  </a:lnTo>
                  <a:lnTo>
                    <a:pt x="1358917" y="174970"/>
                  </a:lnTo>
                  <a:lnTo>
                    <a:pt x="1494809" y="109356"/>
                  </a:lnTo>
                  <a:lnTo>
                    <a:pt x="1630700" y="65614"/>
                  </a:lnTo>
                  <a:lnTo>
                    <a:pt x="1766592" y="21871"/>
                  </a:lnTo>
                  <a:lnTo>
                    <a:pt x="1902484" y="0"/>
                  </a:lnTo>
                  <a:lnTo>
                    <a:pt x="2038375" y="0"/>
                  </a:lnTo>
                  <a:lnTo>
                    <a:pt x="2174267" y="0"/>
                  </a:lnTo>
                  <a:lnTo>
                    <a:pt x="2310159" y="0"/>
                  </a:lnTo>
                  <a:lnTo>
                    <a:pt x="2446051" y="0"/>
                  </a:lnTo>
                  <a:lnTo>
                    <a:pt x="2581942" y="0"/>
                  </a:lnTo>
                  <a:lnTo>
                    <a:pt x="2717834" y="196842"/>
                  </a:lnTo>
                  <a:lnTo>
                    <a:pt x="2853726" y="174970"/>
                  </a:lnTo>
                  <a:lnTo>
                    <a:pt x="2989618" y="196842"/>
                  </a:lnTo>
                  <a:lnTo>
                    <a:pt x="3125509" y="218713"/>
                  </a:lnTo>
                  <a:lnTo>
                    <a:pt x="3261401" y="218713"/>
                  </a:lnTo>
                  <a:lnTo>
                    <a:pt x="3397293" y="1749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75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75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524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770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9851" y="4990743"/>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Lebanon</a:t>
              </a:r>
            </a:p>
          </p:txBody>
        </p:sp>
        <p:sp>
          <p:nvSpPr>
            <p:cNvPr id="60" name="tx60"/>
            <p:cNvSpPr/>
            <p:nvPr/>
          </p:nvSpPr>
          <p:spPr>
            <a:xfrm>
              <a:off x="283234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4801"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44452" y="1405107"/>
              <a:ext cx="255031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Lebanon, 2000-2025</a:t>
              </a:r>
            </a:p>
          </p:txBody>
        </p:sp>
        <p:sp>
          <p:nvSpPr>
            <p:cNvPr id="63" name="pl63"/>
            <p:cNvSpPr/>
            <p:nvPr/>
          </p:nvSpPr>
          <p:spPr>
            <a:xfrm>
              <a:off x="5267799" y="40155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738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322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906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489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73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7947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530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114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4698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0281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911449"/>
              <a:ext cx="3397293" cy="1148245"/>
            </a:xfrm>
            <a:custGeom>
              <a:avLst/>
              <a:pathLst>
                <a:path w="3397293" h="1148245">
                  <a:moveTo>
                    <a:pt x="0" y="529959"/>
                  </a:moveTo>
                  <a:lnTo>
                    <a:pt x="135891" y="706612"/>
                  </a:lnTo>
                  <a:lnTo>
                    <a:pt x="271783" y="971592"/>
                  </a:lnTo>
                  <a:lnTo>
                    <a:pt x="407675" y="1148245"/>
                  </a:lnTo>
                  <a:lnTo>
                    <a:pt x="543566" y="1148245"/>
                  </a:lnTo>
                  <a:lnTo>
                    <a:pt x="679458" y="1148245"/>
                  </a:lnTo>
                  <a:lnTo>
                    <a:pt x="815350" y="1059919"/>
                  </a:lnTo>
                  <a:lnTo>
                    <a:pt x="951242" y="1059919"/>
                  </a:lnTo>
                  <a:lnTo>
                    <a:pt x="1087133" y="971592"/>
                  </a:lnTo>
                  <a:lnTo>
                    <a:pt x="1223025" y="883266"/>
                  </a:lnTo>
                  <a:lnTo>
                    <a:pt x="1358917" y="706612"/>
                  </a:lnTo>
                  <a:lnTo>
                    <a:pt x="1494809" y="441633"/>
                  </a:lnTo>
                  <a:lnTo>
                    <a:pt x="1630700" y="264979"/>
                  </a:lnTo>
                  <a:lnTo>
                    <a:pt x="1766592" y="88326"/>
                  </a:lnTo>
                  <a:lnTo>
                    <a:pt x="1902484" y="0"/>
                  </a:lnTo>
                  <a:lnTo>
                    <a:pt x="2038375" y="0"/>
                  </a:lnTo>
                  <a:lnTo>
                    <a:pt x="2174267" y="0"/>
                  </a:lnTo>
                  <a:lnTo>
                    <a:pt x="2310159" y="0"/>
                  </a:lnTo>
                  <a:lnTo>
                    <a:pt x="2446051" y="0"/>
                  </a:lnTo>
                  <a:lnTo>
                    <a:pt x="2581942" y="0"/>
                  </a:lnTo>
                  <a:lnTo>
                    <a:pt x="2717834" y="794939"/>
                  </a:lnTo>
                  <a:lnTo>
                    <a:pt x="2853726" y="706612"/>
                  </a:lnTo>
                  <a:lnTo>
                    <a:pt x="2989618" y="794939"/>
                  </a:lnTo>
                  <a:lnTo>
                    <a:pt x="3125509" y="883266"/>
                  </a:lnTo>
                  <a:lnTo>
                    <a:pt x="3261401" y="883266"/>
                  </a:lnTo>
                  <a:lnTo>
                    <a:pt x="3397293" y="706612"/>
                  </a:lnTo>
                </a:path>
              </a:pathLst>
            </a:custGeom>
            <a:ln w="27101" cap="flat">
              <a:solidFill>
                <a:srgbClr val="0058AB">
                  <a:alpha val="100000"/>
                </a:srgbClr>
              </a:solidFill>
              <a:prstDash val="solid"/>
              <a:round/>
            </a:ln>
          </p:spPr>
          <p:txBody>
            <a:bodyPr/>
            <a:lstStyle/>
            <a:p/>
          </p:txBody>
        </p:sp>
        <p:sp>
          <p:nvSpPr>
            <p:cNvPr id="82" name="pl82"/>
            <p:cNvSpPr/>
            <p:nvPr/>
          </p:nvSpPr>
          <p:spPr>
            <a:xfrm>
              <a:off x="5437664" y="2911449"/>
              <a:ext cx="3397293" cy="794939"/>
            </a:xfrm>
            <a:custGeom>
              <a:avLst/>
              <a:pathLst>
                <a:path w="3397293" h="794939">
                  <a:moveTo>
                    <a:pt x="0" y="794939"/>
                  </a:moveTo>
                  <a:lnTo>
                    <a:pt x="135891" y="706612"/>
                  </a:lnTo>
                  <a:lnTo>
                    <a:pt x="271783" y="706612"/>
                  </a:lnTo>
                  <a:lnTo>
                    <a:pt x="407675" y="618286"/>
                  </a:lnTo>
                  <a:lnTo>
                    <a:pt x="543566" y="529959"/>
                  </a:lnTo>
                  <a:lnTo>
                    <a:pt x="679458" y="441633"/>
                  </a:lnTo>
                  <a:lnTo>
                    <a:pt x="815350" y="353306"/>
                  </a:lnTo>
                  <a:lnTo>
                    <a:pt x="951242" y="353306"/>
                  </a:lnTo>
                  <a:lnTo>
                    <a:pt x="1087133" y="264979"/>
                  </a:lnTo>
                  <a:lnTo>
                    <a:pt x="1223025" y="176653"/>
                  </a:lnTo>
                  <a:lnTo>
                    <a:pt x="1358917" y="176653"/>
                  </a:lnTo>
                  <a:lnTo>
                    <a:pt x="1494809" y="88326"/>
                  </a:lnTo>
                  <a:lnTo>
                    <a:pt x="1630700" y="176653"/>
                  </a:lnTo>
                  <a:lnTo>
                    <a:pt x="1766592" y="176653"/>
                  </a:lnTo>
                  <a:lnTo>
                    <a:pt x="1902484" y="176653"/>
                  </a:lnTo>
                  <a:lnTo>
                    <a:pt x="2038375" y="176653"/>
                  </a:lnTo>
                  <a:lnTo>
                    <a:pt x="2174267" y="88326"/>
                  </a:lnTo>
                  <a:lnTo>
                    <a:pt x="2310159" y="88326"/>
                  </a:lnTo>
                  <a:lnTo>
                    <a:pt x="2446051" y="88326"/>
                  </a:lnTo>
                  <a:lnTo>
                    <a:pt x="2581942" y="0"/>
                  </a:lnTo>
                  <a:lnTo>
                    <a:pt x="2717834" y="264979"/>
                  </a:lnTo>
                  <a:lnTo>
                    <a:pt x="2853726" y="441633"/>
                  </a:lnTo>
                  <a:lnTo>
                    <a:pt x="2989618" y="176653"/>
                  </a:lnTo>
                  <a:lnTo>
                    <a:pt x="3125509" y="176653"/>
                  </a:lnTo>
                  <a:lnTo>
                    <a:pt x="3261401" y="176653"/>
                  </a:lnTo>
                  <a:lnTo>
                    <a:pt x="3397293" y="88326"/>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46469"/>
              <a:ext cx="3397293" cy="883266"/>
            </a:xfrm>
            <a:custGeom>
              <a:avLst/>
              <a:pathLst>
                <a:path w="3397293" h="883266">
                  <a:moveTo>
                    <a:pt x="0" y="264979"/>
                  </a:moveTo>
                  <a:lnTo>
                    <a:pt x="135891" y="176653"/>
                  </a:lnTo>
                  <a:lnTo>
                    <a:pt x="271783" y="353306"/>
                  </a:lnTo>
                  <a:lnTo>
                    <a:pt x="407675" y="264979"/>
                  </a:lnTo>
                  <a:lnTo>
                    <a:pt x="543566" y="176653"/>
                  </a:lnTo>
                  <a:lnTo>
                    <a:pt x="679458" y="88326"/>
                  </a:lnTo>
                  <a:lnTo>
                    <a:pt x="815350" y="88326"/>
                  </a:lnTo>
                  <a:lnTo>
                    <a:pt x="951242" y="88326"/>
                  </a:lnTo>
                  <a:lnTo>
                    <a:pt x="1087133" y="0"/>
                  </a:lnTo>
                  <a:lnTo>
                    <a:pt x="1223025" y="0"/>
                  </a:lnTo>
                  <a:lnTo>
                    <a:pt x="1358917" y="0"/>
                  </a:lnTo>
                  <a:lnTo>
                    <a:pt x="1494809" y="0"/>
                  </a:lnTo>
                  <a:lnTo>
                    <a:pt x="1630700" y="88326"/>
                  </a:lnTo>
                  <a:lnTo>
                    <a:pt x="1766592" y="176653"/>
                  </a:lnTo>
                  <a:lnTo>
                    <a:pt x="1902484" y="176653"/>
                  </a:lnTo>
                  <a:lnTo>
                    <a:pt x="2038375" y="264979"/>
                  </a:lnTo>
                  <a:lnTo>
                    <a:pt x="2174267" y="353306"/>
                  </a:lnTo>
                  <a:lnTo>
                    <a:pt x="2310159" y="264979"/>
                  </a:lnTo>
                  <a:lnTo>
                    <a:pt x="2446051" y="264979"/>
                  </a:lnTo>
                  <a:lnTo>
                    <a:pt x="2581942" y="264979"/>
                  </a:lnTo>
                  <a:lnTo>
                    <a:pt x="2717834" y="441633"/>
                  </a:lnTo>
                  <a:lnTo>
                    <a:pt x="2853726" y="441633"/>
                  </a:lnTo>
                  <a:lnTo>
                    <a:pt x="2989618" y="264979"/>
                  </a:lnTo>
                  <a:lnTo>
                    <a:pt x="3125509" y="883266"/>
                  </a:lnTo>
                  <a:lnTo>
                    <a:pt x="3261401" y="883266"/>
                  </a:lnTo>
                  <a:lnTo>
                    <a:pt x="3397293" y="52995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91144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911449"/>
              <a:ext cx="3397293" cy="1148245"/>
            </a:xfrm>
            <a:custGeom>
              <a:avLst/>
              <a:pathLst>
                <a:path w="3397293" h="1148245">
                  <a:moveTo>
                    <a:pt x="0" y="529959"/>
                  </a:moveTo>
                  <a:lnTo>
                    <a:pt x="135891" y="706612"/>
                  </a:lnTo>
                  <a:lnTo>
                    <a:pt x="271783" y="971592"/>
                  </a:lnTo>
                  <a:lnTo>
                    <a:pt x="407675" y="1148245"/>
                  </a:lnTo>
                  <a:lnTo>
                    <a:pt x="543566" y="1148245"/>
                  </a:lnTo>
                  <a:lnTo>
                    <a:pt x="679458" y="1148245"/>
                  </a:lnTo>
                  <a:lnTo>
                    <a:pt x="815350" y="1059919"/>
                  </a:lnTo>
                  <a:lnTo>
                    <a:pt x="951242" y="1059919"/>
                  </a:lnTo>
                  <a:lnTo>
                    <a:pt x="1087133" y="971592"/>
                  </a:lnTo>
                  <a:lnTo>
                    <a:pt x="1223025" y="883266"/>
                  </a:lnTo>
                  <a:lnTo>
                    <a:pt x="1358917" y="706612"/>
                  </a:lnTo>
                  <a:lnTo>
                    <a:pt x="1494809" y="441633"/>
                  </a:lnTo>
                  <a:lnTo>
                    <a:pt x="1630700" y="264979"/>
                  </a:lnTo>
                  <a:lnTo>
                    <a:pt x="1766592" y="88326"/>
                  </a:lnTo>
                  <a:lnTo>
                    <a:pt x="1902484" y="0"/>
                  </a:lnTo>
                  <a:lnTo>
                    <a:pt x="2038375" y="0"/>
                  </a:lnTo>
                  <a:lnTo>
                    <a:pt x="2174267" y="0"/>
                  </a:lnTo>
                  <a:lnTo>
                    <a:pt x="2310159" y="0"/>
                  </a:lnTo>
                  <a:lnTo>
                    <a:pt x="2446051" y="0"/>
                  </a:lnTo>
                  <a:lnTo>
                    <a:pt x="2581942" y="0"/>
                  </a:lnTo>
                  <a:lnTo>
                    <a:pt x="2717834" y="794939"/>
                  </a:lnTo>
                  <a:lnTo>
                    <a:pt x="2853726" y="706612"/>
                  </a:lnTo>
                  <a:lnTo>
                    <a:pt x="2989618" y="794939"/>
                  </a:lnTo>
                  <a:lnTo>
                    <a:pt x="3125509" y="883266"/>
                  </a:lnTo>
                  <a:lnTo>
                    <a:pt x="3261401" y="883266"/>
                  </a:lnTo>
                  <a:lnTo>
                    <a:pt x="3397293" y="706612"/>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51840"/>
              <a:ext cx="0" cy="1289568"/>
            </a:xfrm>
            <a:custGeom>
              <a:avLst/>
              <a:pathLst>
                <a:path w="0" h="1289568">
                  <a:moveTo>
                    <a:pt x="0" y="128956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151840"/>
              <a:ext cx="0" cy="1907854"/>
            </a:xfrm>
            <a:custGeom>
              <a:avLst/>
              <a:pathLst>
                <a:path w="0" h="1907854">
                  <a:moveTo>
                    <a:pt x="0" y="190785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151840"/>
              <a:ext cx="0" cy="1466221"/>
            </a:xfrm>
            <a:custGeom>
              <a:avLst/>
              <a:pathLst>
                <a:path w="0" h="1466221">
                  <a:moveTo>
                    <a:pt x="0" y="146622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151840"/>
              <a:ext cx="0" cy="759608"/>
            </a:xfrm>
            <a:custGeom>
              <a:avLst/>
              <a:pathLst>
                <a:path w="0" h="759608">
                  <a:moveTo>
                    <a:pt x="0" y="75960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151840"/>
              <a:ext cx="0" cy="759608"/>
            </a:xfrm>
            <a:custGeom>
              <a:avLst/>
              <a:pathLst>
                <a:path w="0" h="759608">
                  <a:moveTo>
                    <a:pt x="0" y="75960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151840"/>
              <a:ext cx="0" cy="1642874"/>
            </a:xfrm>
            <a:custGeom>
              <a:avLst/>
              <a:pathLst>
                <a:path w="0" h="1642874">
                  <a:moveTo>
                    <a:pt x="0" y="164287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151840"/>
              <a:ext cx="0" cy="1466221"/>
            </a:xfrm>
            <a:custGeom>
              <a:avLst/>
              <a:pathLst>
                <a:path w="0" h="1466221">
                  <a:moveTo>
                    <a:pt x="0" y="146622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911449"/>
              <a:ext cx="3397293" cy="1148245"/>
            </a:xfrm>
            <a:custGeom>
              <a:avLst/>
              <a:pathLst>
                <a:path w="3397293" h="1148245">
                  <a:moveTo>
                    <a:pt x="0" y="529959"/>
                  </a:moveTo>
                  <a:lnTo>
                    <a:pt x="135891" y="706612"/>
                  </a:lnTo>
                  <a:lnTo>
                    <a:pt x="271783" y="971592"/>
                  </a:lnTo>
                  <a:lnTo>
                    <a:pt x="407675" y="1148245"/>
                  </a:lnTo>
                  <a:lnTo>
                    <a:pt x="543566" y="1148245"/>
                  </a:lnTo>
                  <a:lnTo>
                    <a:pt x="679458" y="1148245"/>
                  </a:lnTo>
                  <a:lnTo>
                    <a:pt x="815350" y="1059919"/>
                  </a:lnTo>
                  <a:lnTo>
                    <a:pt x="951242" y="1059919"/>
                  </a:lnTo>
                  <a:lnTo>
                    <a:pt x="1087133" y="971592"/>
                  </a:lnTo>
                  <a:lnTo>
                    <a:pt x="1223025" y="883266"/>
                  </a:lnTo>
                  <a:lnTo>
                    <a:pt x="1358917" y="706612"/>
                  </a:lnTo>
                  <a:lnTo>
                    <a:pt x="1494809" y="441633"/>
                  </a:lnTo>
                  <a:lnTo>
                    <a:pt x="1630700" y="264979"/>
                  </a:lnTo>
                  <a:lnTo>
                    <a:pt x="1766592" y="88326"/>
                  </a:lnTo>
                  <a:lnTo>
                    <a:pt x="1902484" y="0"/>
                  </a:lnTo>
                  <a:lnTo>
                    <a:pt x="2038375" y="0"/>
                  </a:lnTo>
                  <a:lnTo>
                    <a:pt x="2174267" y="0"/>
                  </a:lnTo>
                  <a:lnTo>
                    <a:pt x="2310159" y="0"/>
                  </a:lnTo>
                  <a:lnTo>
                    <a:pt x="2446051" y="0"/>
                  </a:lnTo>
                  <a:lnTo>
                    <a:pt x="2581942" y="0"/>
                  </a:lnTo>
                  <a:lnTo>
                    <a:pt x="2717834" y="794939"/>
                  </a:lnTo>
                  <a:lnTo>
                    <a:pt x="2853726" y="706612"/>
                  </a:lnTo>
                  <a:lnTo>
                    <a:pt x="2989618" y="794939"/>
                  </a:lnTo>
                  <a:lnTo>
                    <a:pt x="3125509" y="883266"/>
                  </a:lnTo>
                  <a:lnTo>
                    <a:pt x="3261401" y="883266"/>
                  </a:lnTo>
                  <a:lnTo>
                    <a:pt x="3397293" y="706612"/>
                  </a:lnTo>
                </a:path>
              </a:pathLst>
            </a:custGeom>
            <a:ln w="27101" cap="flat">
              <a:solidFill>
                <a:srgbClr val="0058AB">
                  <a:alpha val="100000"/>
                </a:srgbClr>
              </a:solidFill>
              <a:prstDash val="solid"/>
              <a:round/>
            </a:ln>
          </p:spPr>
          <p:txBody>
            <a:bodyPr/>
            <a:lstStyle/>
            <a:p/>
          </p:txBody>
        </p:sp>
        <p:sp>
          <p:nvSpPr>
            <p:cNvPr id="94" name="tx94"/>
            <p:cNvSpPr/>
            <p:nvPr/>
          </p:nvSpPr>
          <p:spPr>
            <a:xfrm>
              <a:off x="5389469" y="207606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6038783" y="2076016"/>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6" name="tx96"/>
            <p:cNvSpPr/>
            <p:nvPr/>
          </p:nvSpPr>
          <p:spPr>
            <a:xfrm>
              <a:off x="6748386" y="207606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7445895" y="20760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20760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20725" y="207606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0" name="tx100"/>
            <p:cNvSpPr/>
            <p:nvPr/>
          </p:nvSpPr>
          <p:spPr>
            <a:xfrm>
              <a:off x="8786762" y="207606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1" name="tx101"/>
            <p:cNvSpPr/>
            <p:nvPr/>
          </p:nvSpPr>
          <p:spPr>
            <a:xfrm>
              <a:off x="8902429" y="29606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313593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3" name="tx103"/>
            <p:cNvSpPr/>
            <p:nvPr/>
          </p:nvSpPr>
          <p:spPr>
            <a:xfrm>
              <a:off x="5003259" y="374260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80953" y="330274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127474" y="28593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127474" y="241947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049780" y="19760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597945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597945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88194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6444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246550" y="4990743"/>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Lebanon</a:t>
              </a:r>
            </a:p>
          </p:txBody>
        </p:sp>
        <p:sp>
          <p:nvSpPr>
            <p:cNvPr id="121" name="tx121"/>
            <p:cNvSpPr/>
            <p:nvPr/>
          </p:nvSpPr>
          <p:spPr>
            <a:xfrm>
              <a:off x="71490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911500"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3" name="tx12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7484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6108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47329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17962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04207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2311139" cy="114824"/>
            </a:xfrm>
            <a:prstGeom prst="rect">
              <a:avLst/>
            </a:prstGeom>
            <a:solidFill>
              <a:srgbClr val="1CABE2">
                <a:alpha val="80000"/>
              </a:srgbClr>
            </a:solidFill>
          </p:spPr>
          <p:txBody>
            <a:bodyPr/>
            <a:lstStyle/>
            <a:p/>
          </p:txBody>
        </p:sp>
        <p:sp>
          <p:nvSpPr>
            <p:cNvPr id="134" name="rc134"/>
            <p:cNvSpPr/>
            <p:nvPr/>
          </p:nvSpPr>
          <p:spPr>
            <a:xfrm>
              <a:off x="1317178" y="5743865"/>
              <a:ext cx="7321564" cy="114824"/>
            </a:xfrm>
            <a:prstGeom prst="rect">
              <a:avLst/>
            </a:prstGeom>
            <a:solidFill>
              <a:srgbClr val="1CABE2">
                <a:alpha val="80000"/>
              </a:srgbClr>
            </a:solidFill>
          </p:spPr>
          <p:txBody>
            <a:bodyPr/>
            <a:lstStyle/>
            <a:p/>
          </p:txBody>
        </p:sp>
        <p:sp>
          <p:nvSpPr>
            <p:cNvPr id="135" name="rc135"/>
            <p:cNvSpPr/>
            <p:nvPr/>
          </p:nvSpPr>
          <p:spPr>
            <a:xfrm>
              <a:off x="1317178" y="5600334"/>
              <a:ext cx="6270474"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83003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661478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Lebanon (88%) was 2 percentage points lower than the global average (90%) and 1 percentage point lower than the average across all MENA countries (89%).
National DTP1 coverage was 8 percentage points lower than in 2019 (96%).
This equates to 11,000 zero-dose children in 2025 compared to 4,000 zero-dose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Lebanon DTP1 coverage was 88% - this is 8 percentage points lower than in 2019 and lower than both the global and regional averages.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2025, Lebanon ranked number 5 out of 20 countries for lowest DTP1 coverage (based on tied ranks).
Lebanon was in the top 10 countries with the most zero-dose children (rank=9).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Lebanon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82252" y="1678368"/>
              <a:ext cx="4687757" cy="1546080"/>
            </a:xfrm>
            <a:custGeom>
              <a:avLst/>
              <a:pathLst>
                <a:path w="4687757" h="1546080">
                  <a:moveTo>
                    <a:pt x="0" y="257564"/>
                  </a:moveTo>
                  <a:lnTo>
                    <a:pt x="11837" y="257549"/>
                  </a:lnTo>
                  <a:lnTo>
                    <a:pt x="23675" y="257531"/>
                  </a:lnTo>
                  <a:lnTo>
                    <a:pt x="35513" y="257510"/>
                  </a:lnTo>
                  <a:lnTo>
                    <a:pt x="47351" y="257486"/>
                  </a:lnTo>
                  <a:lnTo>
                    <a:pt x="59188" y="257457"/>
                  </a:lnTo>
                  <a:lnTo>
                    <a:pt x="71026" y="257423"/>
                  </a:lnTo>
                  <a:lnTo>
                    <a:pt x="82864" y="257383"/>
                  </a:lnTo>
                  <a:lnTo>
                    <a:pt x="94702" y="257336"/>
                  </a:lnTo>
                  <a:lnTo>
                    <a:pt x="106539" y="257281"/>
                  </a:lnTo>
                  <a:lnTo>
                    <a:pt x="118377" y="257216"/>
                  </a:lnTo>
                  <a:lnTo>
                    <a:pt x="130215" y="257140"/>
                  </a:lnTo>
                  <a:lnTo>
                    <a:pt x="142053" y="257051"/>
                  </a:lnTo>
                  <a:lnTo>
                    <a:pt x="153891" y="256946"/>
                  </a:lnTo>
                  <a:lnTo>
                    <a:pt x="165728" y="256823"/>
                  </a:lnTo>
                  <a:lnTo>
                    <a:pt x="177566" y="256678"/>
                  </a:lnTo>
                  <a:lnTo>
                    <a:pt x="189404" y="256508"/>
                  </a:lnTo>
                  <a:lnTo>
                    <a:pt x="201242" y="256309"/>
                  </a:lnTo>
                  <a:lnTo>
                    <a:pt x="213079" y="256075"/>
                  </a:lnTo>
                  <a:lnTo>
                    <a:pt x="224917" y="255800"/>
                  </a:lnTo>
                  <a:lnTo>
                    <a:pt x="236755" y="255478"/>
                  </a:lnTo>
                  <a:lnTo>
                    <a:pt x="248593" y="255101"/>
                  </a:lnTo>
                  <a:lnTo>
                    <a:pt x="260430" y="254659"/>
                  </a:lnTo>
                  <a:lnTo>
                    <a:pt x="272268" y="254142"/>
                  </a:lnTo>
                  <a:lnTo>
                    <a:pt x="284106" y="253536"/>
                  </a:lnTo>
                  <a:lnTo>
                    <a:pt x="295944" y="252828"/>
                  </a:lnTo>
                  <a:lnTo>
                    <a:pt x="307782" y="252000"/>
                  </a:lnTo>
                  <a:lnTo>
                    <a:pt x="319619" y="251034"/>
                  </a:lnTo>
                  <a:lnTo>
                    <a:pt x="331457" y="249909"/>
                  </a:lnTo>
                  <a:lnTo>
                    <a:pt x="343295" y="248598"/>
                  </a:lnTo>
                  <a:lnTo>
                    <a:pt x="355133" y="247075"/>
                  </a:lnTo>
                  <a:lnTo>
                    <a:pt x="366970" y="245309"/>
                  </a:lnTo>
                  <a:lnTo>
                    <a:pt x="378808" y="243265"/>
                  </a:lnTo>
                  <a:lnTo>
                    <a:pt x="390646" y="240906"/>
                  </a:lnTo>
                  <a:lnTo>
                    <a:pt x="402484" y="238190"/>
                  </a:lnTo>
                  <a:lnTo>
                    <a:pt x="414321" y="235076"/>
                  </a:lnTo>
                  <a:lnTo>
                    <a:pt x="426159" y="231517"/>
                  </a:lnTo>
                  <a:lnTo>
                    <a:pt x="437997" y="227470"/>
                  </a:lnTo>
                  <a:lnTo>
                    <a:pt x="449835" y="222890"/>
                  </a:lnTo>
                  <a:lnTo>
                    <a:pt x="461673" y="217737"/>
                  </a:lnTo>
                  <a:lnTo>
                    <a:pt x="473510" y="211977"/>
                  </a:lnTo>
                  <a:lnTo>
                    <a:pt x="485348" y="205583"/>
                  </a:lnTo>
                  <a:lnTo>
                    <a:pt x="497186" y="198545"/>
                  </a:lnTo>
                  <a:lnTo>
                    <a:pt x="509024" y="190864"/>
                  </a:lnTo>
                  <a:lnTo>
                    <a:pt x="520861" y="182562"/>
                  </a:lnTo>
                  <a:lnTo>
                    <a:pt x="532699" y="173682"/>
                  </a:lnTo>
                  <a:lnTo>
                    <a:pt x="544537" y="164288"/>
                  </a:lnTo>
                  <a:lnTo>
                    <a:pt x="556375" y="154468"/>
                  </a:lnTo>
                  <a:lnTo>
                    <a:pt x="568213" y="144326"/>
                  </a:lnTo>
                  <a:lnTo>
                    <a:pt x="580050" y="133986"/>
                  </a:lnTo>
                  <a:lnTo>
                    <a:pt x="591888" y="123578"/>
                  </a:lnTo>
                  <a:lnTo>
                    <a:pt x="603726" y="113238"/>
                  </a:lnTo>
                  <a:lnTo>
                    <a:pt x="615564" y="103096"/>
                  </a:lnTo>
                  <a:lnTo>
                    <a:pt x="627401" y="93276"/>
                  </a:lnTo>
                  <a:lnTo>
                    <a:pt x="639239" y="83882"/>
                  </a:lnTo>
                  <a:lnTo>
                    <a:pt x="651077" y="75002"/>
                  </a:lnTo>
                  <a:lnTo>
                    <a:pt x="662915" y="66700"/>
                  </a:lnTo>
                  <a:lnTo>
                    <a:pt x="674752" y="59019"/>
                  </a:lnTo>
                  <a:lnTo>
                    <a:pt x="686590" y="51980"/>
                  </a:lnTo>
                  <a:lnTo>
                    <a:pt x="698428" y="45587"/>
                  </a:lnTo>
                  <a:lnTo>
                    <a:pt x="710266" y="39827"/>
                  </a:lnTo>
                  <a:lnTo>
                    <a:pt x="722104" y="34674"/>
                  </a:lnTo>
                  <a:lnTo>
                    <a:pt x="733941" y="30094"/>
                  </a:lnTo>
                  <a:lnTo>
                    <a:pt x="745779" y="26046"/>
                  </a:lnTo>
                  <a:lnTo>
                    <a:pt x="757617" y="22488"/>
                  </a:lnTo>
                  <a:lnTo>
                    <a:pt x="769455" y="19374"/>
                  </a:lnTo>
                  <a:lnTo>
                    <a:pt x="781292" y="16658"/>
                  </a:lnTo>
                  <a:lnTo>
                    <a:pt x="793130" y="14299"/>
                  </a:lnTo>
                  <a:lnTo>
                    <a:pt x="804968" y="12255"/>
                  </a:lnTo>
                  <a:lnTo>
                    <a:pt x="816806" y="10488"/>
                  </a:lnTo>
                  <a:lnTo>
                    <a:pt x="828643" y="8966"/>
                  </a:lnTo>
                  <a:lnTo>
                    <a:pt x="840481" y="7655"/>
                  </a:lnTo>
                  <a:lnTo>
                    <a:pt x="852319" y="6530"/>
                  </a:lnTo>
                  <a:lnTo>
                    <a:pt x="864157" y="5564"/>
                  </a:lnTo>
                  <a:lnTo>
                    <a:pt x="875995" y="4736"/>
                  </a:lnTo>
                  <a:lnTo>
                    <a:pt x="887832" y="4028"/>
                  </a:lnTo>
                  <a:lnTo>
                    <a:pt x="899670" y="3422"/>
                  </a:lnTo>
                  <a:lnTo>
                    <a:pt x="911508" y="2905"/>
                  </a:lnTo>
                  <a:lnTo>
                    <a:pt x="923346" y="2463"/>
                  </a:lnTo>
                  <a:lnTo>
                    <a:pt x="935183" y="2085"/>
                  </a:lnTo>
                  <a:lnTo>
                    <a:pt x="947021" y="1764"/>
                  </a:lnTo>
                  <a:lnTo>
                    <a:pt x="958859" y="1489"/>
                  </a:lnTo>
                  <a:lnTo>
                    <a:pt x="970697" y="1255"/>
                  </a:lnTo>
                  <a:lnTo>
                    <a:pt x="982534" y="1056"/>
                  </a:lnTo>
                  <a:lnTo>
                    <a:pt x="994372" y="886"/>
                  </a:lnTo>
                  <a:lnTo>
                    <a:pt x="1006210" y="741"/>
                  </a:lnTo>
                  <a:lnTo>
                    <a:pt x="1018048" y="618"/>
                  </a:lnTo>
                  <a:lnTo>
                    <a:pt x="1029886" y="513"/>
                  </a:lnTo>
                  <a:lnTo>
                    <a:pt x="1041723" y="424"/>
                  </a:lnTo>
                  <a:lnTo>
                    <a:pt x="1053561" y="348"/>
                  </a:lnTo>
                  <a:lnTo>
                    <a:pt x="1065399" y="283"/>
                  </a:lnTo>
                  <a:lnTo>
                    <a:pt x="1077237" y="228"/>
                  </a:lnTo>
                  <a:lnTo>
                    <a:pt x="1089074" y="181"/>
                  </a:lnTo>
                  <a:lnTo>
                    <a:pt x="1100912" y="141"/>
                  </a:lnTo>
                  <a:lnTo>
                    <a:pt x="1112750" y="107"/>
                  </a:lnTo>
                  <a:lnTo>
                    <a:pt x="1124588" y="78"/>
                  </a:lnTo>
                  <a:lnTo>
                    <a:pt x="1136426" y="53"/>
                  </a:lnTo>
                  <a:lnTo>
                    <a:pt x="1148263" y="32"/>
                  </a:lnTo>
                  <a:lnTo>
                    <a:pt x="1160101" y="15"/>
                  </a:lnTo>
                  <a:lnTo>
                    <a:pt x="1171939" y="0"/>
                  </a:lnTo>
                  <a:lnTo>
                    <a:pt x="1171939" y="172"/>
                  </a:lnTo>
                  <a:lnTo>
                    <a:pt x="1183777" y="218"/>
                  </a:lnTo>
                  <a:lnTo>
                    <a:pt x="1195614" y="271"/>
                  </a:lnTo>
                  <a:lnTo>
                    <a:pt x="1207452" y="334"/>
                  </a:lnTo>
                  <a:lnTo>
                    <a:pt x="1219290" y="408"/>
                  </a:lnTo>
                  <a:lnTo>
                    <a:pt x="1231128" y="495"/>
                  </a:lnTo>
                  <a:lnTo>
                    <a:pt x="1242965" y="596"/>
                  </a:lnTo>
                  <a:lnTo>
                    <a:pt x="1254803" y="716"/>
                  </a:lnTo>
                  <a:lnTo>
                    <a:pt x="1266641" y="857"/>
                  </a:lnTo>
                  <a:lnTo>
                    <a:pt x="1278479" y="1022"/>
                  </a:lnTo>
                  <a:lnTo>
                    <a:pt x="1290317" y="1217"/>
                  </a:lnTo>
                  <a:lnTo>
                    <a:pt x="1302154" y="1445"/>
                  </a:lnTo>
                  <a:lnTo>
                    <a:pt x="1313992" y="1713"/>
                  </a:lnTo>
                  <a:lnTo>
                    <a:pt x="1325830" y="2028"/>
                  </a:lnTo>
                  <a:lnTo>
                    <a:pt x="1337668" y="2397"/>
                  </a:lnTo>
                  <a:lnTo>
                    <a:pt x="1349505" y="2831"/>
                  </a:lnTo>
                  <a:lnTo>
                    <a:pt x="1361343" y="3341"/>
                  </a:lnTo>
                  <a:lnTo>
                    <a:pt x="1373181" y="3939"/>
                  </a:lnTo>
                  <a:lnTo>
                    <a:pt x="1385019" y="4641"/>
                  </a:lnTo>
                  <a:lnTo>
                    <a:pt x="1396856" y="5465"/>
                  </a:lnTo>
                  <a:lnTo>
                    <a:pt x="1408694" y="6430"/>
                  </a:lnTo>
                  <a:lnTo>
                    <a:pt x="1420532" y="7562"/>
                  </a:lnTo>
                  <a:lnTo>
                    <a:pt x="1432370" y="8888"/>
                  </a:lnTo>
                  <a:lnTo>
                    <a:pt x="1444208" y="10441"/>
                  </a:lnTo>
                  <a:lnTo>
                    <a:pt x="1456045" y="12258"/>
                  </a:lnTo>
                  <a:lnTo>
                    <a:pt x="1467883" y="14383"/>
                  </a:lnTo>
                  <a:lnTo>
                    <a:pt x="1479721" y="16865"/>
                  </a:lnTo>
                  <a:lnTo>
                    <a:pt x="1491559" y="19763"/>
                  </a:lnTo>
                  <a:lnTo>
                    <a:pt x="1503396" y="23140"/>
                  </a:lnTo>
                  <a:lnTo>
                    <a:pt x="1515234" y="27071"/>
                  </a:lnTo>
                  <a:lnTo>
                    <a:pt x="1527072" y="31639"/>
                  </a:lnTo>
                  <a:lnTo>
                    <a:pt x="1538910" y="36938"/>
                  </a:lnTo>
                  <a:lnTo>
                    <a:pt x="1550748" y="43070"/>
                  </a:lnTo>
                  <a:lnTo>
                    <a:pt x="1562585" y="50148"/>
                  </a:lnTo>
                  <a:lnTo>
                    <a:pt x="1574423" y="58294"/>
                  </a:lnTo>
                  <a:lnTo>
                    <a:pt x="1586261" y="67638"/>
                  </a:lnTo>
                  <a:lnTo>
                    <a:pt x="1598099" y="78313"/>
                  </a:lnTo>
                  <a:lnTo>
                    <a:pt x="1609936" y="90455"/>
                  </a:lnTo>
                  <a:lnTo>
                    <a:pt x="1621774" y="104195"/>
                  </a:lnTo>
                  <a:lnTo>
                    <a:pt x="1633612" y="119654"/>
                  </a:lnTo>
                  <a:lnTo>
                    <a:pt x="1645450" y="136936"/>
                  </a:lnTo>
                  <a:lnTo>
                    <a:pt x="1657287" y="156115"/>
                  </a:lnTo>
                  <a:lnTo>
                    <a:pt x="1669125" y="177231"/>
                  </a:lnTo>
                  <a:lnTo>
                    <a:pt x="1680963" y="200274"/>
                  </a:lnTo>
                  <a:lnTo>
                    <a:pt x="1692801" y="225180"/>
                  </a:lnTo>
                  <a:lnTo>
                    <a:pt x="1704639" y="251821"/>
                  </a:lnTo>
                  <a:lnTo>
                    <a:pt x="1716476" y="280002"/>
                  </a:lnTo>
                  <a:lnTo>
                    <a:pt x="1728314" y="309463"/>
                  </a:lnTo>
                  <a:lnTo>
                    <a:pt x="1740152" y="339886"/>
                  </a:lnTo>
                  <a:lnTo>
                    <a:pt x="1751990" y="370908"/>
                  </a:lnTo>
                  <a:lnTo>
                    <a:pt x="1763827" y="402132"/>
                  </a:lnTo>
                  <a:lnTo>
                    <a:pt x="1775665" y="433153"/>
                  </a:lnTo>
                  <a:lnTo>
                    <a:pt x="1787503" y="463577"/>
                  </a:lnTo>
                  <a:lnTo>
                    <a:pt x="1799341" y="493038"/>
                  </a:lnTo>
                  <a:lnTo>
                    <a:pt x="1811178" y="521218"/>
                  </a:lnTo>
                  <a:lnTo>
                    <a:pt x="1823016" y="547859"/>
                  </a:lnTo>
                  <a:lnTo>
                    <a:pt x="1834854" y="572765"/>
                  </a:lnTo>
                  <a:lnTo>
                    <a:pt x="1846692" y="595808"/>
                  </a:lnTo>
                  <a:lnTo>
                    <a:pt x="1858530" y="616924"/>
                  </a:lnTo>
                  <a:lnTo>
                    <a:pt x="1870367" y="636104"/>
                  </a:lnTo>
                  <a:lnTo>
                    <a:pt x="1882205" y="653385"/>
                  </a:lnTo>
                  <a:lnTo>
                    <a:pt x="1894043" y="668845"/>
                  </a:lnTo>
                  <a:lnTo>
                    <a:pt x="1905881" y="682585"/>
                  </a:lnTo>
                  <a:lnTo>
                    <a:pt x="1917718" y="694726"/>
                  </a:lnTo>
                  <a:lnTo>
                    <a:pt x="1929556" y="705401"/>
                  </a:lnTo>
                  <a:lnTo>
                    <a:pt x="1941394" y="714745"/>
                  </a:lnTo>
                  <a:lnTo>
                    <a:pt x="1953232" y="722891"/>
                  </a:lnTo>
                  <a:lnTo>
                    <a:pt x="1965069" y="729970"/>
                  </a:lnTo>
                  <a:lnTo>
                    <a:pt x="1976907" y="736102"/>
                  </a:lnTo>
                  <a:lnTo>
                    <a:pt x="1988745" y="741400"/>
                  </a:lnTo>
                  <a:lnTo>
                    <a:pt x="2000583" y="745968"/>
                  </a:lnTo>
                  <a:lnTo>
                    <a:pt x="2012421" y="749899"/>
                  </a:lnTo>
                  <a:lnTo>
                    <a:pt x="2024258" y="753277"/>
                  </a:lnTo>
                  <a:lnTo>
                    <a:pt x="2036096" y="756174"/>
                  </a:lnTo>
                  <a:lnTo>
                    <a:pt x="2047934" y="758656"/>
                  </a:lnTo>
                  <a:lnTo>
                    <a:pt x="2059772" y="760781"/>
                  </a:lnTo>
                  <a:lnTo>
                    <a:pt x="2071609" y="762599"/>
                  </a:lnTo>
                  <a:lnTo>
                    <a:pt x="2083447" y="764151"/>
                  </a:lnTo>
                  <a:lnTo>
                    <a:pt x="2095285" y="765477"/>
                  </a:lnTo>
                  <a:lnTo>
                    <a:pt x="2107123" y="766609"/>
                  </a:lnTo>
                  <a:lnTo>
                    <a:pt x="2118961" y="767575"/>
                  </a:lnTo>
                  <a:lnTo>
                    <a:pt x="2130798" y="768398"/>
                  </a:lnTo>
                  <a:lnTo>
                    <a:pt x="2142636" y="769100"/>
                  </a:lnTo>
                  <a:lnTo>
                    <a:pt x="2154474" y="769698"/>
                  </a:lnTo>
                  <a:lnTo>
                    <a:pt x="2166312" y="770208"/>
                  </a:lnTo>
                  <a:lnTo>
                    <a:pt x="2178149" y="770642"/>
                  </a:lnTo>
                  <a:lnTo>
                    <a:pt x="2189987" y="771012"/>
                  </a:lnTo>
                  <a:lnTo>
                    <a:pt x="2201825" y="771327"/>
                  </a:lnTo>
                  <a:lnTo>
                    <a:pt x="2213663" y="771595"/>
                  </a:lnTo>
                  <a:lnTo>
                    <a:pt x="2225500" y="771823"/>
                  </a:lnTo>
                  <a:lnTo>
                    <a:pt x="2237338" y="772017"/>
                  </a:lnTo>
                  <a:lnTo>
                    <a:pt x="2249176" y="772182"/>
                  </a:lnTo>
                  <a:lnTo>
                    <a:pt x="2261014" y="772323"/>
                  </a:lnTo>
                  <a:lnTo>
                    <a:pt x="2272852" y="772443"/>
                  </a:lnTo>
                  <a:lnTo>
                    <a:pt x="2284689" y="772545"/>
                  </a:lnTo>
                  <a:lnTo>
                    <a:pt x="2296527" y="772632"/>
                  </a:lnTo>
                  <a:lnTo>
                    <a:pt x="2308365" y="772705"/>
                  </a:lnTo>
                  <a:lnTo>
                    <a:pt x="2320203" y="772768"/>
                  </a:lnTo>
                  <a:lnTo>
                    <a:pt x="2332040" y="772822"/>
                  </a:lnTo>
                  <a:lnTo>
                    <a:pt x="2343878" y="772867"/>
                  </a:lnTo>
                  <a:lnTo>
                    <a:pt x="2343878" y="773126"/>
                  </a:lnTo>
                  <a:lnTo>
                    <a:pt x="2355716" y="773126"/>
                  </a:lnTo>
                  <a:lnTo>
                    <a:pt x="2367554" y="773126"/>
                  </a:lnTo>
                  <a:lnTo>
                    <a:pt x="2379391" y="773126"/>
                  </a:lnTo>
                  <a:lnTo>
                    <a:pt x="2391229" y="773126"/>
                  </a:lnTo>
                  <a:lnTo>
                    <a:pt x="2403067" y="773126"/>
                  </a:lnTo>
                  <a:lnTo>
                    <a:pt x="2414905" y="773126"/>
                  </a:lnTo>
                  <a:lnTo>
                    <a:pt x="2426743" y="773126"/>
                  </a:lnTo>
                  <a:lnTo>
                    <a:pt x="2438580" y="773126"/>
                  </a:lnTo>
                  <a:lnTo>
                    <a:pt x="2450418" y="773126"/>
                  </a:lnTo>
                  <a:lnTo>
                    <a:pt x="2462256" y="773126"/>
                  </a:lnTo>
                  <a:lnTo>
                    <a:pt x="2474094" y="773126"/>
                  </a:lnTo>
                  <a:lnTo>
                    <a:pt x="2485931" y="773126"/>
                  </a:lnTo>
                  <a:lnTo>
                    <a:pt x="2497769" y="773126"/>
                  </a:lnTo>
                  <a:lnTo>
                    <a:pt x="2509607" y="773126"/>
                  </a:lnTo>
                  <a:lnTo>
                    <a:pt x="2521445" y="773126"/>
                  </a:lnTo>
                  <a:lnTo>
                    <a:pt x="2533283" y="773126"/>
                  </a:lnTo>
                  <a:lnTo>
                    <a:pt x="2545120" y="773126"/>
                  </a:lnTo>
                  <a:lnTo>
                    <a:pt x="2556958" y="773126"/>
                  </a:lnTo>
                  <a:lnTo>
                    <a:pt x="2568796" y="773126"/>
                  </a:lnTo>
                  <a:lnTo>
                    <a:pt x="2580634" y="773126"/>
                  </a:lnTo>
                  <a:lnTo>
                    <a:pt x="2592471" y="773126"/>
                  </a:lnTo>
                  <a:lnTo>
                    <a:pt x="2604309" y="773126"/>
                  </a:lnTo>
                  <a:lnTo>
                    <a:pt x="2616147" y="773126"/>
                  </a:lnTo>
                  <a:lnTo>
                    <a:pt x="2627985" y="773126"/>
                  </a:lnTo>
                  <a:lnTo>
                    <a:pt x="2639822" y="773126"/>
                  </a:lnTo>
                  <a:lnTo>
                    <a:pt x="2651660" y="773126"/>
                  </a:lnTo>
                  <a:lnTo>
                    <a:pt x="2663498" y="773126"/>
                  </a:lnTo>
                  <a:lnTo>
                    <a:pt x="2675336" y="773126"/>
                  </a:lnTo>
                  <a:lnTo>
                    <a:pt x="2687174" y="773126"/>
                  </a:lnTo>
                  <a:lnTo>
                    <a:pt x="2699011" y="773126"/>
                  </a:lnTo>
                  <a:lnTo>
                    <a:pt x="2710849" y="773126"/>
                  </a:lnTo>
                  <a:lnTo>
                    <a:pt x="2722687" y="773126"/>
                  </a:lnTo>
                  <a:lnTo>
                    <a:pt x="2734525" y="773126"/>
                  </a:lnTo>
                  <a:lnTo>
                    <a:pt x="2746362" y="773126"/>
                  </a:lnTo>
                  <a:lnTo>
                    <a:pt x="2758200" y="773126"/>
                  </a:lnTo>
                  <a:lnTo>
                    <a:pt x="2770038" y="773126"/>
                  </a:lnTo>
                  <a:lnTo>
                    <a:pt x="2781876" y="773126"/>
                  </a:lnTo>
                  <a:lnTo>
                    <a:pt x="2793713" y="773126"/>
                  </a:lnTo>
                  <a:lnTo>
                    <a:pt x="2805551" y="773126"/>
                  </a:lnTo>
                  <a:lnTo>
                    <a:pt x="2817389" y="773126"/>
                  </a:lnTo>
                  <a:lnTo>
                    <a:pt x="2829227" y="773126"/>
                  </a:lnTo>
                  <a:lnTo>
                    <a:pt x="2841065" y="773126"/>
                  </a:lnTo>
                  <a:lnTo>
                    <a:pt x="2852902" y="773126"/>
                  </a:lnTo>
                  <a:lnTo>
                    <a:pt x="2864740" y="773126"/>
                  </a:lnTo>
                  <a:lnTo>
                    <a:pt x="2876578" y="773126"/>
                  </a:lnTo>
                  <a:lnTo>
                    <a:pt x="2888416" y="773126"/>
                  </a:lnTo>
                  <a:lnTo>
                    <a:pt x="2900253" y="773126"/>
                  </a:lnTo>
                  <a:lnTo>
                    <a:pt x="2912091" y="773126"/>
                  </a:lnTo>
                  <a:lnTo>
                    <a:pt x="2923929" y="773126"/>
                  </a:lnTo>
                  <a:lnTo>
                    <a:pt x="2935767" y="773126"/>
                  </a:lnTo>
                  <a:lnTo>
                    <a:pt x="2947604" y="773126"/>
                  </a:lnTo>
                  <a:lnTo>
                    <a:pt x="2959442" y="773126"/>
                  </a:lnTo>
                  <a:lnTo>
                    <a:pt x="2971280" y="773126"/>
                  </a:lnTo>
                  <a:lnTo>
                    <a:pt x="2983118" y="773126"/>
                  </a:lnTo>
                  <a:lnTo>
                    <a:pt x="2994956" y="773126"/>
                  </a:lnTo>
                  <a:lnTo>
                    <a:pt x="3006793" y="773126"/>
                  </a:lnTo>
                  <a:lnTo>
                    <a:pt x="3018631" y="773126"/>
                  </a:lnTo>
                  <a:lnTo>
                    <a:pt x="3030469" y="773126"/>
                  </a:lnTo>
                  <a:lnTo>
                    <a:pt x="3042307" y="773126"/>
                  </a:lnTo>
                  <a:lnTo>
                    <a:pt x="3054144" y="773126"/>
                  </a:lnTo>
                  <a:lnTo>
                    <a:pt x="3065982" y="773126"/>
                  </a:lnTo>
                  <a:lnTo>
                    <a:pt x="3077820" y="773126"/>
                  </a:lnTo>
                  <a:lnTo>
                    <a:pt x="3089658" y="773126"/>
                  </a:lnTo>
                  <a:lnTo>
                    <a:pt x="3101496" y="773126"/>
                  </a:lnTo>
                  <a:lnTo>
                    <a:pt x="3113333" y="773126"/>
                  </a:lnTo>
                  <a:lnTo>
                    <a:pt x="3125171" y="773126"/>
                  </a:lnTo>
                  <a:lnTo>
                    <a:pt x="3137009" y="773126"/>
                  </a:lnTo>
                  <a:lnTo>
                    <a:pt x="3148847" y="773126"/>
                  </a:lnTo>
                  <a:lnTo>
                    <a:pt x="3160684" y="773126"/>
                  </a:lnTo>
                  <a:lnTo>
                    <a:pt x="3172522" y="773126"/>
                  </a:lnTo>
                  <a:lnTo>
                    <a:pt x="3184360" y="773126"/>
                  </a:lnTo>
                  <a:lnTo>
                    <a:pt x="3196198" y="773126"/>
                  </a:lnTo>
                  <a:lnTo>
                    <a:pt x="3208035" y="773126"/>
                  </a:lnTo>
                  <a:lnTo>
                    <a:pt x="3219873" y="773126"/>
                  </a:lnTo>
                  <a:lnTo>
                    <a:pt x="3231711" y="773126"/>
                  </a:lnTo>
                  <a:lnTo>
                    <a:pt x="3243549" y="773126"/>
                  </a:lnTo>
                  <a:lnTo>
                    <a:pt x="3255387" y="773126"/>
                  </a:lnTo>
                  <a:lnTo>
                    <a:pt x="3267224" y="773126"/>
                  </a:lnTo>
                  <a:lnTo>
                    <a:pt x="3279062" y="773126"/>
                  </a:lnTo>
                  <a:lnTo>
                    <a:pt x="3290900" y="773126"/>
                  </a:lnTo>
                  <a:lnTo>
                    <a:pt x="3302738" y="773126"/>
                  </a:lnTo>
                  <a:lnTo>
                    <a:pt x="3314575" y="773126"/>
                  </a:lnTo>
                  <a:lnTo>
                    <a:pt x="3326413" y="773126"/>
                  </a:lnTo>
                  <a:lnTo>
                    <a:pt x="3338251" y="773126"/>
                  </a:lnTo>
                  <a:lnTo>
                    <a:pt x="3350089" y="773126"/>
                  </a:lnTo>
                  <a:lnTo>
                    <a:pt x="3361926" y="773126"/>
                  </a:lnTo>
                  <a:lnTo>
                    <a:pt x="3373764" y="773126"/>
                  </a:lnTo>
                  <a:lnTo>
                    <a:pt x="3385602" y="773126"/>
                  </a:lnTo>
                  <a:lnTo>
                    <a:pt x="3397440" y="773126"/>
                  </a:lnTo>
                  <a:lnTo>
                    <a:pt x="3409278" y="773126"/>
                  </a:lnTo>
                  <a:lnTo>
                    <a:pt x="3421115" y="773126"/>
                  </a:lnTo>
                  <a:lnTo>
                    <a:pt x="3432953" y="773126"/>
                  </a:lnTo>
                  <a:lnTo>
                    <a:pt x="3444791" y="773126"/>
                  </a:lnTo>
                  <a:lnTo>
                    <a:pt x="3456629" y="773126"/>
                  </a:lnTo>
                  <a:lnTo>
                    <a:pt x="3468466" y="773126"/>
                  </a:lnTo>
                  <a:lnTo>
                    <a:pt x="3480304" y="773126"/>
                  </a:lnTo>
                  <a:lnTo>
                    <a:pt x="3492142" y="773126"/>
                  </a:lnTo>
                  <a:lnTo>
                    <a:pt x="3503980" y="773126"/>
                  </a:lnTo>
                  <a:lnTo>
                    <a:pt x="3515818" y="773126"/>
                  </a:lnTo>
                  <a:lnTo>
                    <a:pt x="3515818" y="773386"/>
                  </a:lnTo>
                  <a:lnTo>
                    <a:pt x="3527655" y="773431"/>
                  </a:lnTo>
                  <a:lnTo>
                    <a:pt x="3539493" y="773485"/>
                  </a:lnTo>
                  <a:lnTo>
                    <a:pt x="3551331" y="773547"/>
                  </a:lnTo>
                  <a:lnTo>
                    <a:pt x="3563169" y="773621"/>
                  </a:lnTo>
                  <a:lnTo>
                    <a:pt x="3575006" y="773708"/>
                  </a:lnTo>
                  <a:lnTo>
                    <a:pt x="3586844" y="773810"/>
                  </a:lnTo>
                  <a:lnTo>
                    <a:pt x="3598682" y="773930"/>
                  </a:lnTo>
                  <a:lnTo>
                    <a:pt x="3610520" y="774070"/>
                  </a:lnTo>
                  <a:lnTo>
                    <a:pt x="3622357" y="774236"/>
                  </a:lnTo>
                  <a:lnTo>
                    <a:pt x="3634195" y="774430"/>
                  </a:lnTo>
                  <a:lnTo>
                    <a:pt x="3646033" y="774658"/>
                  </a:lnTo>
                  <a:lnTo>
                    <a:pt x="3657871" y="774926"/>
                  </a:lnTo>
                  <a:lnTo>
                    <a:pt x="3669709" y="775241"/>
                  </a:lnTo>
                  <a:lnTo>
                    <a:pt x="3681546" y="775611"/>
                  </a:lnTo>
                  <a:lnTo>
                    <a:pt x="3693384" y="776045"/>
                  </a:lnTo>
                  <a:lnTo>
                    <a:pt x="3705222" y="776554"/>
                  </a:lnTo>
                  <a:lnTo>
                    <a:pt x="3717060" y="777152"/>
                  </a:lnTo>
                  <a:lnTo>
                    <a:pt x="3728897" y="777854"/>
                  </a:lnTo>
                  <a:lnTo>
                    <a:pt x="3740735" y="778678"/>
                  </a:lnTo>
                  <a:lnTo>
                    <a:pt x="3752573" y="779643"/>
                  </a:lnTo>
                  <a:lnTo>
                    <a:pt x="3764411" y="780775"/>
                  </a:lnTo>
                  <a:lnTo>
                    <a:pt x="3776248" y="782101"/>
                  </a:lnTo>
                  <a:lnTo>
                    <a:pt x="3788086" y="783654"/>
                  </a:lnTo>
                  <a:lnTo>
                    <a:pt x="3799924" y="785471"/>
                  </a:lnTo>
                  <a:lnTo>
                    <a:pt x="3811762" y="787596"/>
                  </a:lnTo>
                  <a:lnTo>
                    <a:pt x="3823600" y="790079"/>
                  </a:lnTo>
                  <a:lnTo>
                    <a:pt x="3835437" y="792976"/>
                  </a:lnTo>
                  <a:lnTo>
                    <a:pt x="3847275" y="796353"/>
                  </a:lnTo>
                  <a:lnTo>
                    <a:pt x="3859113" y="800284"/>
                  </a:lnTo>
                  <a:lnTo>
                    <a:pt x="3870951" y="804853"/>
                  </a:lnTo>
                  <a:lnTo>
                    <a:pt x="3882788" y="810151"/>
                  </a:lnTo>
                  <a:lnTo>
                    <a:pt x="3894626" y="816283"/>
                  </a:lnTo>
                  <a:lnTo>
                    <a:pt x="3906464" y="823361"/>
                  </a:lnTo>
                  <a:lnTo>
                    <a:pt x="3918302" y="831508"/>
                  </a:lnTo>
                  <a:lnTo>
                    <a:pt x="3930139" y="840851"/>
                  </a:lnTo>
                  <a:lnTo>
                    <a:pt x="3941977" y="851526"/>
                  </a:lnTo>
                  <a:lnTo>
                    <a:pt x="3953815" y="863668"/>
                  </a:lnTo>
                  <a:lnTo>
                    <a:pt x="3965653" y="877408"/>
                  </a:lnTo>
                  <a:lnTo>
                    <a:pt x="3977491" y="892867"/>
                  </a:lnTo>
                  <a:lnTo>
                    <a:pt x="3989328" y="910149"/>
                  </a:lnTo>
                  <a:lnTo>
                    <a:pt x="4001166" y="929328"/>
                  </a:lnTo>
                  <a:lnTo>
                    <a:pt x="4013004" y="950444"/>
                  </a:lnTo>
                  <a:lnTo>
                    <a:pt x="4024842" y="973488"/>
                  </a:lnTo>
                  <a:lnTo>
                    <a:pt x="4036679" y="998394"/>
                  </a:lnTo>
                  <a:lnTo>
                    <a:pt x="4048517" y="1025034"/>
                  </a:lnTo>
                  <a:lnTo>
                    <a:pt x="4060355" y="1053215"/>
                  </a:lnTo>
                  <a:lnTo>
                    <a:pt x="4072193" y="1082676"/>
                  </a:lnTo>
                  <a:lnTo>
                    <a:pt x="4084031" y="1113100"/>
                  </a:lnTo>
                  <a:lnTo>
                    <a:pt x="4095868" y="1144121"/>
                  </a:lnTo>
                  <a:lnTo>
                    <a:pt x="4107706" y="1175345"/>
                  </a:lnTo>
                  <a:lnTo>
                    <a:pt x="4119544" y="1206366"/>
                  </a:lnTo>
                  <a:lnTo>
                    <a:pt x="4131382" y="1236790"/>
                  </a:lnTo>
                  <a:lnTo>
                    <a:pt x="4143219" y="1266251"/>
                  </a:lnTo>
                  <a:lnTo>
                    <a:pt x="4155057" y="1294432"/>
                  </a:lnTo>
                  <a:lnTo>
                    <a:pt x="4166895" y="1321072"/>
                  </a:lnTo>
                  <a:lnTo>
                    <a:pt x="4178733" y="1345978"/>
                  </a:lnTo>
                  <a:lnTo>
                    <a:pt x="4190570" y="1369022"/>
                  </a:lnTo>
                  <a:lnTo>
                    <a:pt x="4202408" y="1390138"/>
                  </a:lnTo>
                  <a:lnTo>
                    <a:pt x="4214246" y="1409317"/>
                  </a:lnTo>
                  <a:lnTo>
                    <a:pt x="4226084" y="1426599"/>
                  </a:lnTo>
                  <a:lnTo>
                    <a:pt x="4237922" y="1442058"/>
                  </a:lnTo>
                  <a:lnTo>
                    <a:pt x="4249759" y="1455798"/>
                  </a:lnTo>
                  <a:lnTo>
                    <a:pt x="4261597" y="1467939"/>
                  </a:lnTo>
                  <a:lnTo>
                    <a:pt x="4273435" y="1478615"/>
                  </a:lnTo>
                  <a:lnTo>
                    <a:pt x="4285273" y="1487958"/>
                  </a:lnTo>
                  <a:lnTo>
                    <a:pt x="4297110" y="1496105"/>
                  </a:lnTo>
                  <a:lnTo>
                    <a:pt x="4308948" y="1503183"/>
                  </a:lnTo>
                  <a:lnTo>
                    <a:pt x="4320786" y="1509315"/>
                  </a:lnTo>
                  <a:lnTo>
                    <a:pt x="4332624" y="1514613"/>
                  </a:lnTo>
                  <a:lnTo>
                    <a:pt x="4344461" y="1519182"/>
                  </a:lnTo>
                  <a:lnTo>
                    <a:pt x="4356299" y="1523113"/>
                  </a:lnTo>
                  <a:lnTo>
                    <a:pt x="4368137" y="1526490"/>
                  </a:lnTo>
                  <a:lnTo>
                    <a:pt x="4379975" y="1529387"/>
                  </a:lnTo>
                  <a:lnTo>
                    <a:pt x="4391813" y="1531870"/>
                  </a:lnTo>
                  <a:lnTo>
                    <a:pt x="4403650" y="1533995"/>
                  </a:lnTo>
                  <a:lnTo>
                    <a:pt x="4415488" y="1535812"/>
                  </a:lnTo>
                  <a:lnTo>
                    <a:pt x="4427326" y="1537365"/>
                  </a:lnTo>
                  <a:lnTo>
                    <a:pt x="4439164" y="1538691"/>
                  </a:lnTo>
                  <a:lnTo>
                    <a:pt x="4451001" y="1539823"/>
                  </a:lnTo>
                  <a:lnTo>
                    <a:pt x="4462839" y="1540788"/>
                  </a:lnTo>
                  <a:lnTo>
                    <a:pt x="4474677" y="1541612"/>
                  </a:lnTo>
                  <a:lnTo>
                    <a:pt x="4486515" y="1542313"/>
                  </a:lnTo>
                  <a:lnTo>
                    <a:pt x="4498352" y="1542912"/>
                  </a:lnTo>
                  <a:lnTo>
                    <a:pt x="4510190" y="1543421"/>
                  </a:lnTo>
                  <a:lnTo>
                    <a:pt x="4522028" y="1543855"/>
                  </a:lnTo>
                  <a:lnTo>
                    <a:pt x="4533866" y="1544225"/>
                  </a:lnTo>
                  <a:lnTo>
                    <a:pt x="4545704" y="1544540"/>
                  </a:lnTo>
                  <a:lnTo>
                    <a:pt x="4557541" y="1544808"/>
                  </a:lnTo>
                  <a:lnTo>
                    <a:pt x="4569379" y="1545036"/>
                  </a:lnTo>
                  <a:lnTo>
                    <a:pt x="4581217" y="1545230"/>
                  </a:lnTo>
                  <a:lnTo>
                    <a:pt x="4593055" y="1545396"/>
                  </a:lnTo>
                  <a:lnTo>
                    <a:pt x="4604892" y="1545536"/>
                  </a:lnTo>
                  <a:lnTo>
                    <a:pt x="4616730" y="1545656"/>
                  </a:lnTo>
                  <a:lnTo>
                    <a:pt x="4628568" y="1545758"/>
                  </a:lnTo>
                  <a:lnTo>
                    <a:pt x="4640406" y="1545845"/>
                  </a:lnTo>
                  <a:lnTo>
                    <a:pt x="4652244" y="1545919"/>
                  </a:lnTo>
                  <a:lnTo>
                    <a:pt x="4664081" y="1545981"/>
                  </a:lnTo>
                  <a:lnTo>
                    <a:pt x="4675919" y="1546035"/>
                  </a:lnTo>
                  <a:lnTo>
                    <a:pt x="4687757" y="1546080"/>
                  </a:lnTo>
                </a:path>
              </a:pathLst>
            </a:custGeom>
            <a:ln w="40651" cap="flat">
              <a:solidFill>
                <a:srgbClr val="E8E8E8">
                  <a:alpha val="100000"/>
                </a:srgbClr>
              </a:solidFill>
              <a:prstDash val="solid"/>
              <a:round/>
            </a:ln>
          </p:spPr>
          <p:txBody>
            <a:bodyPr/>
            <a:lstStyle/>
            <a:p/>
          </p:txBody>
        </p:sp>
        <p:sp>
          <p:nvSpPr>
            <p:cNvPr id="25" name="pl25"/>
            <p:cNvSpPr/>
            <p:nvPr/>
          </p:nvSpPr>
          <p:spPr>
            <a:xfrm>
              <a:off x="2482252" y="5286783"/>
              <a:ext cx="4687757" cy="515216"/>
            </a:xfrm>
            <a:custGeom>
              <a:avLst/>
              <a:pathLst>
                <a:path w="4687757" h="515216">
                  <a:moveTo>
                    <a:pt x="0" y="515129"/>
                  </a:moveTo>
                  <a:lnTo>
                    <a:pt x="11837" y="515099"/>
                  </a:lnTo>
                  <a:lnTo>
                    <a:pt x="23675" y="515063"/>
                  </a:lnTo>
                  <a:lnTo>
                    <a:pt x="35513" y="515021"/>
                  </a:lnTo>
                  <a:lnTo>
                    <a:pt x="47351" y="514972"/>
                  </a:lnTo>
                  <a:lnTo>
                    <a:pt x="59188" y="514914"/>
                  </a:lnTo>
                  <a:lnTo>
                    <a:pt x="71026" y="514847"/>
                  </a:lnTo>
                  <a:lnTo>
                    <a:pt x="82864" y="514767"/>
                  </a:lnTo>
                  <a:lnTo>
                    <a:pt x="94702" y="514673"/>
                  </a:lnTo>
                  <a:lnTo>
                    <a:pt x="106539" y="514563"/>
                  </a:lnTo>
                  <a:lnTo>
                    <a:pt x="118377" y="514433"/>
                  </a:lnTo>
                  <a:lnTo>
                    <a:pt x="130215" y="514281"/>
                  </a:lnTo>
                  <a:lnTo>
                    <a:pt x="142053" y="514102"/>
                  </a:lnTo>
                  <a:lnTo>
                    <a:pt x="153891" y="513892"/>
                  </a:lnTo>
                  <a:lnTo>
                    <a:pt x="165728" y="513646"/>
                  </a:lnTo>
                  <a:lnTo>
                    <a:pt x="177566" y="513357"/>
                  </a:lnTo>
                  <a:lnTo>
                    <a:pt x="189404" y="513017"/>
                  </a:lnTo>
                  <a:lnTo>
                    <a:pt x="201242" y="512618"/>
                  </a:lnTo>
                  <a:lnTo>
                    <a:pt x="213079" y="512150"/>
                  </a:lnTo>
                  <a:lnTo>
                    <a:pt x="224917" y="511601"/>
                  </a:lnTo>
                  <a:lnTo>
                    <a:pt x="236755" y="510957"/>
                  </a:lnTo>
                  <a:lnTo>
                    <a:pt x="248593" y="510203"/>
                  </a:lnTo>
                  <a:lnTo>
                    <a:pt x="260430" y="509319"/>
                  </a:lnTo>
                  <a:lnTo>
                    <a:pt x="272268" y="508284"/>
                  </a:lnTo>
                  <a:lnTo>
                    <a:pt x="284106" y="507072"/>
                  </a:lnTo>
                  <a:lnTo>
                    <a:pt x="295944" y="505656"/>
                  </a:lnTo>
                  <a:lnTo>
                    <a:pt x="307782" y="504001"/>
                  </a:lnTo>
                  <a:lnTo>
                    <a:pt x="319619" y="502069"/>
                  </a:lnTo>
                  <a:lnTo>
                    <a:pt x="331457" y="499818"/>
                  </a:lnTo>
                  <a:lnTo>
                    <a:pt x="343295" y="497197"/>
                  </a:lnTo>
                  <a:lnTo>
                    <a:pt x="355133" y="494151"/>
                  </a:lnTo>
                  <a:lnTo>
                    <a:pt x="366970" y="490619"/>
                  </a:lnTo>
                  <a:lnTo>
                    <a:pt x="378808" y="486531"/>
                  </a:lnTo>
                  <a:lnTo>
                    <a:pt x="390646" y="481812"/>
                  </a:lnTo>
                  <a:lnTo>
                    <a:pt x="402484" y="476381"/>
                  </a:lnTo>
                  <a:lnTo>
                    <a:pt x="414321" y="470152"/>
                  </a:lnTo>
                  <a:lnTo>
                    <a:pt x="426159" y="463035"/>
                  </a:lnTo>
                  <a:lnTo>
                    <a:pt x="437997" y="454941"/>
                  </a:lnTo>
                  <a:lnTo>
                    <a:pt x="449835" y="445781"/>
                  </a:lnTo>
                  <a:lnTo>
                    <a:pt x="461673" y="435475"/>
                  </a:lnTo>
                  <a:lnTo>
                    <a:pt x="473510" y="423954"/>
                  </a:lnTo>
                  <a:lnTo>
                    <a:pt x="485348" y="411167"/>
                  </a:lnTo>
                  <a:lnTo>
                    <a:pt x="497186" y="397090"/>
                  </a:lnTo>
                  <a:lnTo>
                    <a:pt x="509024" y="381728"/>
                  </a:lnTo>
                  <a:lnTo>
                    <a:pt x="520861" y="365124"/>
                  </a:lnTo>
                  <a:lnTo>
                    <a:pt x="532699" y="347364"/>
                  </a:lnTo>
                  <a:lnTo>
                    <a:pt x="544537" y="328576"/>
                  </a:lnTo>
                  <a:lnTo>
                    <a:pt x="556375" y="308936"/>
                  </a:lnTo>
                  <a:lnTo>
                    <a:pt x="568213" y="288653"/>
                  </a:lnTo>
                  <a:lnTo>
                    <a:pt x="580050" y="267972"/>
                  </a:lnTo>
                  <a:lnTo>
                    <a:pt x="591888" y="247156"/>
                  </a:lnTo>
                  <a:lnTo>
                    <a:pt x="603726" y="226476"/>
                  </a:lnTo>
                  <a:lnTo>
                    <a:pt x="615564" y="206193"/>
                  </a:lnTo>
                  <a:lnTo>
                    <a:pt x="627401" y="186552"/>
                  </a:lnTo>
                  <a:lnTo>
                    <a:pt x="639239" y="167765"/>
                  </a:lnTo>
                  <a:lnTo>
                    <a:pt x="651077" y="150005"/>
                  </a:lnTo>
                  <a:lnTo>
                    <a:pt x="662915" y="133401"/>
                  </a:lnTo>
                  <a:lnTo>
                    <a:pt x="674752" y="118039"/>
                  </a:lnTo>
                  <a:lnTo>
                    <a:pt x="686590" y="103961"/>
                  </a:lnTo>
                  <a:lnTo>
                    <a:pt x="698428" y="91175"/>
                  </a:lnTo>
                  <a:lnTo>
                    <a:pt x="710266" y="79654"/>
                  </a:lnTo>
                  <a:lnTo>
                    <a:pt x="722104" y="69348"/>
                  </a:lnTo>
                  <a:lnTo>
                    <a:pt x="733941" y="60188"/>
                  </a:lnTo>
                  <a:lnTo>
                    <a:pt x="745779" y="52093"/>
                  </a:lnTo>
                  <a:lnTo>
                    <a:pt x="757617" y="44977"/>
                  </a:lnTo>
                  <a:lnTo>
                    <a:pt x="769455" y="38748"/>
                  </a:lnTo>
                  <a:lnTo>
                    <a:pt x="781292" y="33317"/>
                  </a:lnTo>
                  <a:lnTo>
                    <a:pt x="793130" y="28598"/>
                  </a:lnTo>
                  <a:lnTo>
                    <a:pt x="804968" y="24510"/>
                  </a:lnTo>
                  <a:lnTo>
                    <a:pt x="816806" y="20977"/>
                  </a:lnTo>
                  <a:lnTo>
                    <a:pt x="828643" y="17932"/>
                  </a:lnTo>
                  <a:lnTo>
                    <a:pt x="840481" y="15311"/>
                  </a:lnTo>
                  <a:lnTo>
                    <a:pt x="852319" y="13060"/>
                  </a:lnTo>
                  <a:lnTo>
                    <a:pt x="864157" y="11128"/>
                  </a:lnTo>
                  <a:lnTo>
                    <a:pt x="875995" y="9473"/>
                  </a:lnTo>
                  <a:lnTo>
                    <a:pt x="887832" y="8057"/>
                  </a:lnTo>
                  <a:lnTo>
                    <a:pt x="899670" y="6845"/>
                  </a:lnTo>
                  <a:lnTo>
                    <a:pt x="911508" y="5810"/>
                  </a:lnTo>
                  <a:lnTo>
                    <a:pt x="923346" y="4926"/>
                  </a:lnTo>
                  <a:lnTo>
                    <a:pt x="935183" y="4171"/>
                  </a:lnTo>
                  <a:lnTo>
                    <a:pt x="947021" y="3528"/>
                  </a:lnTo>
                  <a:lnTo>
                    <a:pt x="958859" y="2979"/>
                  </a:lnTo>
                  <a:lnTo>
                    <a:pt x="970697" y="2511"/>
                  </a:lnTo>
                  <a:lnTo>
                    <a:pt x="982534" y="2112"/>
                  </a:lnTo>
                  <a:lnTo>
                    <a:pt x="994372" y="1772"/>
                  </a:lnTo>
                  <a:lnTo>
                    <a:pt x="1006210" y="1483"/>
                  </a:lnTo>
                  <a:lnTo>
                    <a:pt x="1018048" y="1236"/>
                  </a:lnTo>
                  <a:lnTo>
                    <a:pt x="1029886" y="1026"/>
                  </a:lnTo>
                  <a:lnTo>
                    <a:pt x="1041723" y="848"/>
                  </a:lnTo>
                  <a:lnTo>
                    <a:pt x="1053561" y="696"/>
                  </a:lnTo>
                  <a:lnTo>
                    <a:pt x="1065399" y="566"/>
                  </a:lnTo>
                  <a:lnTo>
                    <a:pt x="1077237" y="456"/>
                  </a:lnTo>
                  <a:lnTo>
                    <a:pt x="1089074" y="362"/>
                  </a:lnTo>
                  <a:lnTo>
                    <a:pt x="1100912" y="282"/>
                  </a:lnTo>
                  <a:lnTo>
                    <a:pt x="1112750" y="214"/>
                  </a:lnTo>
                  <a:lnTo>
                    <a:pt x="1124588" y="156"/>
                  </a:lnTo>
                  <a:lnTo>
                    <a:pt x="1136426" y="107"/>
                  </a:lnTo>
                  <a:lnTo>
                    <a:pt x="1148263" y="65"/>
                  </a:lnTo>
                  <a:lnTo>
                    <a:pt x="1160101" y="30"/>
                  </a:lnTo>
                  <a:lnTo>
                    <a:pt x="1171939" y="0"/>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651"/>
                  </a:lnTo>
                  <a:lnTo>
                    <a:pt x="3527655" y="257666"/>
                  </a:lnTo>
                  <a:lnTo>
                    <a:pt x="3539493" y="257684"/>
                  </a:lnTo>
                  <a:lnTo>
                    <a:pt x="3551331" y="257705"/>
                  </a:lnTo>
                  <a:lnTo>
                    <a:pt x="3563169" y="257729"/>
                  </a:lnTo>
                  <a:lnTo>
                    <a:pt x="3575006" y="257758"/>
                  </a:lnTo>
                  <a:lnTo>
                    <a:pt x="3586844" y="257792"/>
                  </a:lnTo>
                  <a:lnTo>
                    <a:pt x="3598682" y="257832"/>
                  </a:lnTo>
                  <a:lnTo>
                    <a:pt x="3610520" y="257879"/>
                  </a:lnTo>
                  <a:lnTo>
                    <a:pt x="3622357" y="257934"/>
                  </a:lnTo>
                  <a:lnTo>
                    <a:pt x="3634195" y="257999"/>
                  </a:lnTo>
                  <a:lnTo>
                    <a:pt x="3646033" y="258075"/>
                  </a:lnTo>
                  <a:lnTo>
                    <a:pt x="3657871" y="258164"/>
                  </a:lnTo>
                  <a:lnTo>
                    <a:pt x="3669709" y="258269"/>
                  </a:lnTo>
                  <a:lnTo>
                    <a:pt x="3681546" y="258392"/>
                  </a:lnTo>
                  <a:lnTo>
                    <a:pt x="3693384" y="258537"/>
                  </a:lnTo>
                  <a:lnTo>
                    <a:pt x="3705222" y="258707"/>
                  </a:lnTo>
                  <a:lnTo>
                    <a:pt x="3717060" y="258906"/>
                  </a:lnTo>
                  <a:lnTo>
                    <a:pt x="3728897" y="259140"/>
                  </a:lnTo>
                  <a:lnTo>
                    <a:pt x="3740735" y="259415"/>
                  </a:lnTo>
                  <a:lnTo>
                    <a:pt x="3752573" y="259737"/>
                  </a:lnTo>
                  <a:lnTo>
                    <a:pt x="3764411" y="260114"/>
                  </a:lnTo>
                  <a:lnTo>
                    <a:pt x="3776248" y="260556"/>
                  </a:lnTo>
                  <a:lnTo>
                    <a:pt x="3788086" y="261074"/>
                  </a:lnTo>
                  <a:lnTo>
                    <a:pt x="3799924" y="261679"/>
                  </a:lnTo>
                  <a:lnTo>
                    <a:pt x="3811762" y="262388"/>
                  </a:lnTo>
                  <a:lnTo>
                    <a:pt x="3823600" y="263215"/>
                  </a:lnTo>
                  <a:lnTo>
                    <a:pt x="3835437" y="264181"/>
                  </a:lnTo>
                  <a:lnTo>
                    <a:pt x="3847275" y="265307"/>
                  </a:lnTo>
                  <a:lnTo>
                    <a:pt x="3859113" y="266617"/>
                  </a:lnTo>
                  <a:lnTo>
                    <a:pt x="3870951" y="268140"/>
                  </a:lnTo>
                  <a:lnTo>
                    <a:pt x="3882788" y="269906"/>
                  </a:lnTo>
                  <a:lnTo>
                    <a:pt x="3894626" y="271950"/>
                  </a:lnTo>
                  <a:lnTo>
                    <a:pt x="3906464" y="274309"/>
                  </a:lnTo>
                  <a:lnTo>
                    <a:pt x="3918302" y="277025"/>
                  </a:lnTo>
                  <a:lnTo>
                    <a:pt x="3930139" y="280139"/>
                  </a:lnTo>
                  <a:lnTo>
                    <a:pt x="3941977" y="283698"/>
                  </a:lnTo>
                  <a:lnTo>
                    <a:pt x="3953815" y="287745"/>
                  </a:lnTo>
                  <a:lnTo>
                    <a:pt x="3965653" y="292325"/>
                  </a:lnTo>
                  <a:lnTo>
                    <a:pt x="3977491" y="297478"/>
                  </a:lnTo>
                  <a:lnTo>
                    <a:pt x="3989328" y="303239"/>
                  </a:lnTo>
                  <a:lnTo>
                    <a:pt x="4001166" y="309632"/>
                  </a:lnTo>
                  <a:lnTo>
                    <a:pt x="4013004" y="316670"/>
                  </a:lnTo>
                  <a:lnTo>
                    <a:pt x="4024842" y="324351"/>
                  </a:lnTo>
                  <a:lnTo>
                    <a:pt x="4036679" y="332653"/>
                  </a:lnTo>
                  <a:lnTo>
                    <a:pt x="4048517" y="341534"/>
                  </a:lnTo>
                  <a:lnTo>
                    <a:pt x="4060355" y="350927"/>
                  </a:lnTo>
                  <a:lnTo>
                    <a:pt x="4072193" y="360748"/>
                  </a:lnTo>
                  <a:lnTo>
                    <a:pt x="4084031" y="370889"/>
                  </a:lnTo>
                  <a:lnTo>
                    <a:pt x="4095868" y="381229"/>
                  </a:lnTo>
                  <a:lnTo>
                    <a:pt x="4107706" y="391637"/>
                  </a:lnTo>
                  <a:lnTo>
                    <a:pt x="4119544" y="401978"/>
                  </a:lnTo>
                  <a:lnTo>
                    <a:pt x="4131382" y="412119"/>
                  </a:lnTo>
                  <a:lnTo>
                    <a:pt x="4143219" y="421939"/>
                  </a:lnTo>
                  <a:lnTo>
                    <a:pt x="4155057" y="431333"/>
                  </a:lnTo>
                  <a:lnTo>
                    <a:pt x="4166895" y="440213"/>
                  </a:lnTo>
                  <a:lnTo>
                    <a:pt x="4178733" y="448515"/>
                  </a:lnTo>
                  <a:lnTo>
                    <a:pt x="4190570" y="456196"/>
                  </a:lnTo>
                  <a:lnTo>
                    <a:pt x="4202408" y="463235"/>
                  </a:lnTo>
                  <a:lnTo>
                    <a:pt x="4214246" y="469628"/>
                  </a:lnTo>
                  <a:lnTo>
                    <a:pt x="4226084" y="475388"/>
                  </a:lnTo>
                  <a:lnTo>
                    <a:pt x="4237922" y="480542"/>
                  </a:lnTo>
                  <a:lnTo>
                    <a:pt x="4249759" y="485122"/>
                  </a:lnTo>
                  <a:lnTo>
                    <a:pt x="4261597" y="489169"/>
                  </a:lnTo>
                  <a:lnTo>
                    <a:pt x="4273435" y="492727"/>
                  </a:lnTo>
                  <a:lnTo>
                    <a:pt x="4285273" y="495842"/>
                  </a:lnTo>
                  <a:lnTo>
                    <a:pt x="4297110" y="498557"/>
                  </a:lnTo>
                  <a:lnTo>
                    <a:pt x="4308948" y="500917"/>
                  </a:lnTo>
                  <a:lnTo>
                    <a:pt x="4320786" y="502961"/>
                  </a:lnTo>
                  <a:lnTo>
                    <a:pt x="4332624" y="504727"/>
                  </a:lnTo>
                  <a:lnTo>
                    <a:pt x="4344461" y="506249"/>
                  </a:lnTo>
                  <a:lnTo>
                    <a:pt x="4356299" y="507560"/>
                  </a:lnTo>
                  <a:lnTo>
                    <a:pt x="4368137" y="508686"/>
                  </a:lnTo>
                  <a:lnTo>
                    <a:pt x="4379975" y="509651"/>
                  </a:lnTo>
                  <a:lnTo>
                    <a:pt x="4391813" y="510479"/>
                  </a:lnTo>
                  <a:lnTo>
                    <a:pt x="4403650" y="511187"/>
                  </a:lnTo>
                  <a:lnTo>
                    <a:pt x="4415488" y="511793"/>
                  </a:lnTo>
                  <a:lnTo>
                    <a:pt x="4427326" y="512310"/>
                  </a:lnTo>
                  <a:lnTo>
                    <a:pt x="4439164" y="512753"/>
                  </a:lnTo>
                  <a:lnTo>
                    <a:pt x="4451001" y="513130"/>
                  </a:lnTo>
                  <a:lnTo>
                    <a:pt x="4462839" y="513452"/>
                  </a:lnTo>
                  <a:lnTo>
                    <a:pt x="4474677" y="513726"/>
                  </a:lnTo>
                  <a:lnTo>
                    <a:pt x="4486515" y="513960"/>
                  </a:lnTo>
                  <a:lnTo>
                    <a:pt x="4498352" y="514159"/>
                  </a:lnTo>
                  <a:lnTo>
                    <a:pt x="4510190" y="514329"/>
                  </a:lnTo>
                  <a:lnTo>
                    <a:pt x="4522028" y="514474"/>
                  </a:lnTo>
                  <a:lnTo>
                    <a:pt x="4533866" y="514597"/>
                  </a:lnTo>
                  <a:lnTo>
                    <a:pt x="4545704" y="514702"/>
                  </a:lnTo>
                  <a:lnTo>
                    <a:pt x="4557541" y="514792"/>
                  </a:lnTo>
                  <a:lnTo>
                    <a:pt x="4569379" y="514868"/>
                  </a:lnTo>
                  <a:lnTo>
                    <a:pt x="4581217" y="514932"/>
                  </a:lnTo>
                  <a:lnTo>
                    <a:pt x="4593055" y="514988"/>
                  </a:lnTo>
                  <a:lnTo>
                    <a:pt x="4604892" y="515034"/>
                  </a:lnTo>
                  <a:lnTo>
                    <a:pt x="4616730" y="515074"/>
                  </a:lnTo>
                  <a:lnTo>
                    <a:pt x="4628568" y="515108"/>
                  </a:lnTo>
                  <a:lnTo>
                    <a:pt x="4640406" y="515137"/>
                  </a:lnTo>
                  <a:lnTo>
                    <a:pt x="4652244" y="515162"/>
                  </a:lnTo>
                  <a:lnTo>
                    <a:pt x="4664081" y="515183"/>
                  </a:lnTo>
                  <a:lnTo>
                    <a:pt x="4675919" y="515201"/>
                  </a:lnTo>
                  <a:lnTo>
                    <a:pt x="4687757" y="515216"/>
                  </a:lnTo>
                </a:path>
              </a:pathLst>
            </a:custGeom>
            <a:ln w="40651" cap="flat">
              <a:solidFill>
                <a:srgbClr val="E8E8E8">
                  <a:alpha val="100000"/>
                </a:srgbClr>
              </a:solidFill>
              <a:prstDash val="solid"/>
              <a:round/>
            </a:ln>
          </p:spPr>
          <p:txBody>
            <a:bodyPr/>
            <a:lstStyle/>
            <a:p/>
          </p:txBody>
        </p:sp>
        <p:sp>
          <p:nvSpPr>
            <p:cNvPr id="26" name="pl26"/>
            <p:cNvSpPr/>
            <p:nvPr/>
          </p:nvSpPr>
          <p:spPr>
            <a:xfrm>
              <a:off x="2482252" y="3740184"/>
              <a:ext cx="4687757" cy="515475"/>
            </a:xfrm>
            <a:custGeom>
              <a:avLst/>
              <a:pathLst>
                <a:path w="4687757" h="51547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72"/>
                  </a:lnTo>
                  <a:lnTo>
                    <a:pt x="1183777" y="203"/>
                  </a:lnTo>
                  <a:lnTo>
                    <a:pt x="1195614" y="238"/>
                  </a:lnTo>
                  <a:lnTo>
                    <a:pt x="1207452" y="280"/>
                  </a:lnTo>
                  <a:lnTo>
                    <a:pt x="1219290" y="329"/>
                  </a:lnTo>
                  <a:lnTo>
                    <a:pt x="1231128" y="387"/>
                  </a:lnTo>
                  <a:lnTo>
                    <a:pt x="1242965" y="455"/>
                  </a:lnTo>
                  <a:lnTo>
                    <a:pt x="1254803" y="535"/>
                  </a:lnTo>
                  <a:lnTo>
                    <a:pt x="1266641" y="629"/>
                  </a:lnTo>
                  <a:lnTo>
                    <a:pt x="1278479" y="739"/>
                  </a:lnTo>
                  <a:lnTo>
                    <a:pt x="1290317" y="868"/>
                  </a:lnTo>
                  <a:lnTo>
                    <a:pt x="1302154" y="1021"/>
                  </a:lnTo>
                  <a:lnTo>
                    <a:pt x="1313992" y="1199"/>
                  </a:lnTo>
                  <a:lnTo>
                    <a:pt x="1325830" y="1409"/>
                  </a:lnTo>
                  <a:lnTo>
                    <a:pt x="1337668" y="1656"/>
                  </a:lnTo>
                  <a:lnTo>
                    <a:pt x="1349505" y="1945"/>
                  </a:lnTo>
                  <a:lnTo>
                    <a:pt x="1361343" y="2285"/>
                  </a:lnTo>
                  <a:lnTo>
                    <a:pt x="1373181" y="2684"/>
                  </a:lnTo>
                  <a:lnTo>
                    <a:pt x="1385019" y="3152"/>
                  </a:lnTo>
                  <a:lnTo>
                    <a:pt x="1396856" y="3700"/>
                  </a:lnTo>
                  <a:lnTo>
                    <a:pt x="1408694" y="4344"/>
                  </a:lnTo>
                  <a:lnTo>
                    <a:pt x="1420532" y="5099"/>
                  </a:lnTo>
                  <a:lnTo>
                    <a:pt x="1432370" y="5983"/>
                  </a:lnTo>
                  <a:lnTo>
                    <a:pt x="1444208" y="7018"/>
                  </a:lnTo>
                  <a:lnTo>
                    <a:pt x="1456045" y="8229"/>
                  </a:lnTo>
                  <a:lnTo>
                    <a:pt x="1467883" y="9646"/>
                  </a:lnTo>
                  <a:lnTo>
                    <a:pt x="1479721" y="11301"/>
                  </a:lnTo>
                  <a:lnTo>
                    <a:pt x="1491559" y="13233"/>
                  </a:lnTo>
                  <a:lnTo>
                    <a:pt x="1503396" y="15484"/>
                  </a:lnTo>
                  <a:lnTo>
                    <a:pt x="1515234" y="18105"/>
                  </a:lnTo>
                  <a:lnTo>
                    <a:pt x="1527072" y="21150"/>
                  </a:lnTo>
                  <a:lnTo>
                    <a:pt x="1538910" y="24683"/>
                  </a:lnTo>
                  <a:lnTo>
                    <a:pt x="1550748" y="28771"/>
                  </a:lnTo>
                  <a:lnTo>
                    <a:pt x="1562585" y="33490"/>
                  </a:lnTo>
                  <a:lnTo>
                    <a:pt x="1574423" y="38920"/>
                  </a:lnTo>
                  <a:lnTo>
                    <a:pt x="1586261" y="45150"/>
                  </a:lnTo>
                  <a:lnTo>
                    <a:pt x="1598099" y="52266"/>
                  </a:lnTo>
                  <a:lnTo>
                    <a:pt x="1609936" y="60361"/>
                  </a:lnTo>
                  <a:lnTo>
                    <a:pt x="1621774" y="69521"/>
                  </a:lnTo>
                  <a:lnTo>
                    <a:pt x="1633612" y="79827"/>
                  </a:lnTo>
                  <a:lnTo>
                    <a:pt x="1645450" y="91348"/>
                  </a:lnTo>
                  <a:lnTo>
                    <a:pt x="1657287" y="104134"/>
                  </a:lnTo>
                  <a:lnTo>
                    <a:pt x="1669125" y="118211"/>
                  </a:lnTo>
                  <a:lnTo>
                    <a:pt x="1680963" y="133574"/>
                  </a:lnTo>
                  <a:lnTo>
                    <a:pt x="1692801" y="150178"/>
                  </a:lnTo>
                  <a:lnTo>
                    <a:pt x="1704639" y="167938"/>
                  </a:lnTo>
                  <a:lnTo>
                    <a:pt x="1716476" y="186725"/>
                  </a:lnTo>
                  <a:lnTo>
                    <a:pt x="1728314" y="206366"/>
                  </a:lnTo>
                  <a:lnTo>
                    <a:pt x="1740152" y="226648"/>
                  </a:lnTo>
                  <a:lnTo>
                    <a:pt x="1751990" y="247329"/>
                  </a:lnTo>
                  <a:lnTo>
                    <a:pt x="1763827" y="268145"/>
                  </a:lnTo>
                  <a:lnTo>
                    <a:pt x="1775665" y="288826"/>
                  </a:lnTo>
                  <a:lnTo>
                    <a:pt x="1787503" y="309109"/>
                  </a:lnTo>
                  <a:lnTo>
                    <a:pt x="1799341" y="328749"/>
                  </a:lnTo>
                  <a:lnTo>
                    <a:pt x="1811178" y="347536"/>
                  </a:lnTo>
                  <a:lnTo>
                    <a:pt x="1823016" y="365297"/>
                  </a:lnTo>
                  <a:lnTo>
                    <a:pt x="1834854" y="381901"/>
                  </a:lnTo>
                  <a:lnTo>
                    <a:pt x="1846692" y="397263"/>
                  </a:lnTo>
                  <a:lnTo>
                    <a:pt x="1858530" y="411340"/>
                  </a:lnTo>
                  <a:lnTo>
                    <a:pt x="1870367" y="424127"/>
                  </a:lnTo>
                  <a:lnTo>
                    <a:pt x="1882205" y="435648"/>
                  </a:lnTo>
                  <a:lnTo>
                    <a:pt x="1894043" y="445954"/>
                  </a:lnTo>
                  <a:lnTo>
                    <a:pt x="1905881" y="455114"/>
                  </a:lnTo>
                  <a:lnTo>
                    <a:pt x="1917718" y="463208"/>
                  </a:lnTo>
                  <a:lnTo>
                    <a:pt x="1929556" y="470325"/>
                  </a:lnTo>
                  <a:lnTo>
                    <a:pt x="1941394" y="476554"/>
                  </a:lnTo>
                  <a:lnTo>
                    <a:pt x="1953232" y="481985"/>
                  </a:lnTo>
                  <a:lnTo>
                    <a:pt x="1965069" y="486704"/>
                  </a:lnTo>
                  <a:lnTo>
                    <a:pt x="1976907" y="490792"/>
                  </a:lnTo>
                  <a:lnTo>
                    <a:pt x="1988745" y="494324"/>
                  </a:lnTo>
                  <a:lnTo>
                    <a:pt x="2000583" y="497370"/>
                  </a:lnTo>
                  <a:lnTo>
                    <a:pt x="2012421" y="499990"/>
                  </a:lnTo>
                  <a:lnTo>
                    <a:pt x="2024258" y="502242"/>
                  </a:lnTo>
                  <a:lnTo>
                    <a:pt x="2036096" y="504173"/>
                  </a:lnTo>
                  <a:lnTo>
                    <a:pt x="2047934" y="505828"/>
                  </a:lnTo>
                  <a:lnTo>
                    <a:pt x="2059772" y="507245"/>
                  </a:lnTo>
                  <a:lnTo>
                    <a:pt x="2071609" y="508456"/>
                  </a:lnTo>
                  <a:lnTo>
                    <a:pt x="2083447" y="509492"/>
                  </a:lnTo>
                  <a:lnTo>
                    <a:pt x="2095285" y="510376"/>
                  </a:lnTo>
                  <a:lnTo>
                    <a:pt x="2107123" y="511130"/>
                  </a:lnTo>
                  <a:lnTo>
                    <a:pt x="2118961" y="511774"/>
                  </a:lnTo>
                  <a:lnTo>
                    <a:pt x="2130798" y="512323"/>
                  </a:lnTo>
                  <a:lnTo>
                    <a:pt x="2142636" y="512791"/>
                  </a:lnTo>
                  <a:lnTo>
                    <a:pt x="2154474" y="513190"/>
                  </a:lnTo>
                  <a:lnTo>
                    <a:pt x="2166312" y="513529"/>
                  </a:lnTo>
                  <a:lnTo>
                    <a:pt x="2178149" y="513819"/>
                  </a:lnTo>
                  <a:lnTo>
                    <a:pt x="2189987" y="514065"/>
                  </a:lnTo>
                  <a:lnTo>
                    <a:pt x="2201825" y="514275"/>
                  </a:lnTo>
                  <a:lnTo>
                    <a:pt x="2213663" y="514454"/>
                  </a:lnTo>
                  <a:lnTo>
                    <a:pt x="2225500" y="514606"/>
                  </a:lnTo>
                  <a:lnTo>
                    <a:pt x="2237338" y="514736"/>
                  </a:lnTo>
                  <a:lnTo>
                    <a:pt x="2249176" y="514846"/>
                  </a:lnTo>
                  <a:lnTo>
                    <a:pt x="2261014" y="514940"/>
                  </a:lnTo>
                  <a:lnTo>
                    <a:pt x="2272852" y="515019"/>
                  </a:lnTo>
                  <a:lnTo>
                    <a:pt x="2284689" y="515087"/>
                  </a:lnTo>
                  <a:lnTo>
                    <a:pt x="2296527" y="515145"/>
                  </a:lnTo>
                  <a:lnTo>
                    <a:pt x="2308365" y="515194"/>
                  </a:lnTo>
                  <a:lnTo>
                    <a:pt x="2320203" y="515236"/>
                  </a:lnTo>
                  <a:lnTo>
                    <a:pt x="2332040" y="515272"/>
                  </a:lnTo>
                  <a:lnTo>
                    <a:pt x="2343878" y="515302"/>
                  </a:lnTo>
                  <a:lnTo>
                    <a:pt x="2343878" y="515475"/>
                  </a:lnTo>
                  <a:lnTo>
                    <a:pt x="2355716" y="515475"/>
                  </a:lnTo>
                  <a:lnTo>
                    <a:pt x="2367554" y="515475"/>
                  </a:lnTo>
                  <a:lnTo>
                    <a:pt x="2379391" y="515475"/>
                  </a:lnTo>
                  <a:lnTo>
                    <a:pt x="2391229" y="515475"/>
                  </a:lnTo>
                  <a:lnTo>
                    <a:pt x="2403067" y="515475"/>
                  </a:lnTo>
                  <a:lnTo>
                    <a:pt x="2414905" y="515475"/>
                  </a:lnTo>
                  <a:lnTo>
                    <a:pt x="2426743" y="515475"/>
                  </a:lnTo>
                  <a:lnTo>
                    <a:pt x="2438580" y="515475"/>
                  </a:lnTo>
                  <a:lnTo>
                    <a:pt x="2450418" y="515475"/>
                  </a:lnTo>
                  <a:lnTo>
                    <a:pt x="2462256" y="515475"/>
                  </a:lnTo>
                  <a:lnTo>
                    <a:pt x="2474094" y="515475"/>
                  </a:lnTo>
                  <a:lnTo>
                    <a:pt x="2485931" y="515475"/>
                  </a:lnTo>
                  <a:lnTo>
                    <a:pt x="2497769" y="515475"/>
                  </a:lnTo>
                  <a:lnTo>
                    <a:pt x="2509607" y="515475"/>
                  </a:lnTo>
                  <a:lnTo>
                    <a:pt x="2521445" y="515475"/>
                  </a:lnTo>
                  <a:lnTo>
                    <a:pt x="2533283" y="515475"/>
                  </a:lnTo>
                  <a:lnTo>
                    <a:pt x="2545120" y="515475"/>
                  </a:lnTo>
                  <a:lnTo>
                    <a:pt x="2556958" y="515475"/>
                  </a:lnTo>
                  <a:lnTo>
                    <a:pt x="2568796" y="515475"/>
                  </a:lnTo>
                  <a:lnTo>
                    <a:pt x="2580634" y="515475"/>
                  </a:lnTo>
                  <a:lnTo>
                    <a:pt x="2592471" y="515475"/>
                  </a:lnTo>
                  <a:lnTo>
                    <a:pt x="2604309" y="515475"/>
                  </a:lnTo>
                  <a:lnTo>
                    <a:pt x="2616147" y="515475"/>
                  </a:lnTo>
                  <a:lnTo>
                    <a:pt x="2627985" y="515475"/>
                  </a:lnTo>
                  <a:lnTo>
                    <a:pt x="2639822" y="515475"/>
                  </a:lnTo>
                  <a:lnTo>
                    <a:pt x="2651660" y="515475"/>
                  </a:lnTo>
                  <a:lnTo>
                    <a:pt x="2663498" y="515475"/>
                  </a:lnTo>
                  <a:lnTo>
                    <a:pt x="2675336" y="515475"/>
                  </a:lnTo>
                  <a:lnTo>
                    <a:pt x="2687174" y="515475"/>
                  </a:lnTo>
                  <a:lnTo>
                    <a:pt x="2699011" y="515475"/>
                  </a:lnTo>
                  <a:lnTo>
                    <a:pt x="2710849" y="515475"/>
                  </a:lnTo>
                  <a:lnTo>
                    <a:pt x="2722687" y="515475"/>
                  </a:lnTo>
                  <a:lnTo>
                    <a:pt x="2734525" y="515475"/>
                  </a:lnTo>
                  <a:lnTo>
                    <a:pt x="2746362" y="515475"/>
                  </a:lnTo>
                  <a:lnTo>
                    <a:pt x="2758200" y="515475"/>
                  </a:lnTo>
                  <a:lnTo>
                    <a:pt x="2770038" y="515475"/>
                  </a:lnTo>
                  <a:lnTo>
                    <a:pt x="2781876" y="515475"/>
                  </a:lnTo>
                  <a:lnTo>
                    <a:pt x="2793713" y="515475"/>
                  </a:lnTo>
                  <a:lnTo>
                    <a:pt x="2805551" y="515475"/>
                  </a:lnTo>
                  <a:lnTo>
                    <a:pt x="2817389" y="515475"/>
                  </a:lnTo>
                  <a:lnTo>
                    <a:pt x="2829227" y="515475"/>
                  </a:lnTo>
                  <a:lnTo>
                    <a:pt x="2841065" y="515475"/>
                  </a:lnTo>
                  <a:lnTo>
                    <a:pt x="2852902" y="515475"/>
                  </a:lnTo>
                  <a:lnTo>
                    <a:pt x="2864740" y="515475"/>
                  </a:lnTo>
                  <a:lnTo>
                    <a:pt x="2876578" y="515475"/>
                  </a:lnTo>
                  <a:lnTo>
                    <a:pt x="2888416" y="515475"/>
                  </a:lnTo>
                  <a:lnTo>
                    <a:pt x="2900253" y="515475"/>
                  </a:lnTo>
                  <a:lnTo>
                    <a:pt x="2912091" y="515475"/>
                  </a:lnTo>
                  <a:lnTo>
                    <a:pt x="2923929" y="515475"/>
                  </a:lnTo>
                  <a:lnTo>
                    <a:pt x="2935767" y="515475"/>
                  </a:lnTo>
                  <a:lnTo>
                    <a:pt x="2947604" y="515475"/>
                  </a:lnTo>
                  <a:lnTo>
                    <a:pt x="2959442" y="515475"/>
                  </a:lnTo>
                  <a:lnTo>
                    <a:pt x="2971280" y="515475"/>
                  </a:lnTo>
                  <a:lnTo>
                    <a:pt x="2983118" y="515475"/>
                  </a:lnTo>
                  <a:lnTo>
                    <a:pt x="2994956" y="515475"/>
                  </a:lnTo>
                  <a:lnTo>
                    <a:pt x="3006793" y="515475"/>
                  </a:lnTo>
                  <a:lnTo>
                    <a:pt x="3018631" y="515475"/>
                  </a:lnTo>
                  <a:lnTo>
                    <a:pt x="3030469" y="515475"/>
                  </a:lnTo>
                  <a:lnTo>
                    <a:pt x="3042307" y="515475"/>
                  </a:lnTo>
                  <a:lnTo>
                    <a:pt x="3054144" y="515475"/>
                  </a:lnTo>
                  <a:lnTo>
                    <a:pt x="3065982" y="515475"/>
                  </a:lnTo>
                  <a:lnTo>
                    <a:pt x="3077820" y="515475"/>
                  </a:lnTo>
                  <a:lnTo>
                    <a:pt x="3089658" y="515475"/>
                  </a:lnTo>
                  <a:lnTo>
                    <a:pt x="3101496" y="515475"/>
                  </a:lnTo>
                  <a:lnTo>
                    <a:pt x="3113333" y="515475"/>
                  </a:lnTo>
                  <a:lnTo>
                    <a:pt x="3125171" y="515475"/>
                  </a:lnTo>
                  <a:lnTo>
                    <a:pt x="3137009" y="515475"/>
                  </a:lnTo>
                  <a:lnTo>
                    <a:pt x="3148847" y="515475"/>
                  </a:lnTo>
                  <a:lnTo>
                    <a:pt x="3160684" y="515475"/>
                  </a:lnTo>
                  <a:lnTo>
                    <a:pt x="3172522" y="515475"/>
                  </a:lnTo>
                  <a:lnTo>
                    <a:pt x="3184360" y="515475"/>
                  </a:lnTo>
                  <a:lnTo>
                    <a:pt x="3196198" y="515475"/>
                  </a:lnTo>
                  <a:lnTo>
                    <a:pt x="3208035" y="515475"/>
                  </a:lnTo>
                  <a:lnTo>
                    <a:pt x="3219873" y="515475"/>
                  </a:lnTo>
                  <a:lnTo>
                    <a:pt x="3231711" y="515475"/>
                  </a:lnTo>
                  <a:lnTo>
                    <a:pt x="3243549" y="515475"/>
                  </a:lnTo>
                  <a:lnTo>
                    <a:pt x="3255387" y="515475"/>
                  </a:lnTo>
                  <a:lnTo>
                    <a:pt x="3267224" y="515475"/>
                  </a:lnTo>
                  <a:lnTo>
                    <a:pt x="3279062" y="515475"/>
                  </a:lnTo>
                  <a:lnTo>
                    <a:pt x="3290900" y="515475"/>
                  </a:lnTo>
                  <a:lnTo>
                    <a:pt x="3302738" y="515475"/>
                  </a:lnTo>
                  <a:lnTo>
                    <a:pt x="3314575" y="515475"/>
                  </a:lnTo>
                  <a:lnTo>
                    <a:pt x="3326413" y="515475"/>
                  </a:lnTo>
                  <a:lnTo>
                    <a:pt x="3338251" y="515475"/>
                  </a:lnTo>
                  <a:lnTo>
                    <a:pt x="3350089" y="515475"/>
                  </a:lnTo>
                  <a:lnTo>
                    <a:pt x="3361926" y="515475"/>
                  </a:lnTo>
                  <a:lnTo>
                    <a:pt x="3373764" y="515475"/>
                  </a:lnTo>
                  <a:lnTo>
                    <a:pt x="3385602" y="515475"/>
                  </a:lnTo>
                  <a:lnTo>
                    <a:pt x="3397440" y="515475"/>
                  </a:lnTo>
                  <a:lnTo>
                    <a:pt x="3409278" y="515475"/>
                  </a:lnTo>
                  <a:lnTo>
                    <a:pt x="3421115" y="515475"/>
                  </a:lnTo>
                  <a:lnTo>
                    <a:pt x="3432953" y="515475"/>
                  </a:lnTo>
                  <a:lnTo>
                    <a:pt x="3444791" y="515475"/>
                  </a:lnTo>
                  <a:lnTo>
                    <a:pt x="3456629" y="515475"/>
                  </a:lnTo>
                  <a:lnTo>
                    <a:pt x="3468466" y="515475"/>
                  </a:lnTo>
                  <a:lnTo>
                    <a:pt x="3480304" y="515475"/>
                  </a:lnTo>
                  <a:lnTo>
                    <a:pt x="3492142" y="515475"/>
                  </a:lnTo>
                  <a:lnTo>
                    <a:pt x="3503980" y="515475"/>
                  </a:lnTo>
                  <a:lnTo>
                    <a:pt x="3515818" y="515475"/>
                  </a:lnTo>
                  <a:lnTo>
                    <a:pt x="3515818" y="515475"/>
                  </a:lnTo>
                  <a:lnTo>
                    <a:pt x="3527655" y="515475"/>
                  </a:lnTo>
                  <a:lnTo>
                    <a:pt x="3539493" y="515475"/>
                  </a:lnTo>
                  <a:lnTo>
                    <a:pt x="3551331" y="515475"/>
                  </a:lnTo>
                  <a:lnTo>
                    <a:pt x="3563169" y="515475"/>
                  </a:lnTo>
                  <a:lnTo>
                    <a:pt x="3575006" y="515475"/>
                  </a:lnTo>
                  <a:lnTo>
                    <a:pt x="3586844" y="515475"/>
                  </a:lnTo>
                  <a:lnTo>
                    <a:pt x="3598682" y="515475"/>
                  </a:lnTo>
                  <a:lnTo>
                    <a:pt x="3610520" y="515475"/>
                  </a:lnTo>
                  <a:lnTo>
                    <a:pt x="3622357" y="515475"/>
                  </a:lnTo>
                  <a:lnTo>
                    <a:pt x="3634195" y="515475"/>
                  </a:lnTo>
                  <a:lnTo>
                    <a:pt x="3646033" y="515475"/>
                  </a:lnTo>
                  <a:lnTo>
                    <a:pt x="3657871" y="515475"/>
                  </a:lnTo>
                  <a:lnTo>
                    <a:pt x="3669709" y="515475"/>
                  </a:lnTo>
                  <a:lnTo>
                    <a:pt x="3681546" y="515475"/>
                  </a:lnTo>
                  <a:lnTo>
                    <a:pt x="3693384" y="515475"/>
                  </a:lnTo>
                  <a:lnTo>
                    <a:pt x="3705222" y="515475"/>
                  </a:lnTo>
                  <a:lnTo>
                    <a:pt x="3717060" y="515475"/>
                  </a:lnTo>
                  <a:lnTo>
                    <a:pt x="3728897" y="515475"/>
                  </a:lnTo>
                  <a:lnTo>
                    <a:pt x="3740735" y="515475"/>
                  </a:lnTo>
                  <a:lnTo>
                    <a:pt x="3752573" y="515475"/>
                  </a:lnTo>
                  <a:lnTo>
                    <a:pt x="3764411" y="515475"/>
                  </a:lnTo>
                  <a:lnTo>
                    <a:pt x="3776248" y="515475"/>
                  </a:lnTo>
                  <a:lnTo>
                    <a:pt x="3788086" y="515475"/>
                  </a:lnTo>
                  <a:lnTo>
                    <a:pt x="3799924" y="515475"/>
                  </a:lnTo>
                  <a:lnTo>
                    <a:pt x="3811762" y="515475"/>
                  </a:lnTo>
                  <a:lnTo>
                    <a:pt x="3823600" y="515475"/>
                  </a:lnTo>
                  <a:lnTo>
                    <a:pt x="3835437" y="515475"/>
                  </a:lnTo>
                  <a:lnTo>
                    <a:pt x="3847275" y="515475"/>
                  </a:lnTo>
                  <a:lnTo>
                    <a:pt x="3859113" y="515475"/>
                  </a:lnTo>
                  <a:lnTo>
                    <a:pt x="3870951" y="515475"/>
                  </a:lnTo>
                  <a:lnTo>
                    <a:pt x="3882788" y="515475"/>
                  </a:lnTo>
                  <a:lnTo>
                    <a:pt x="3894626" y="515475"/>
                  </a:lnTo>
                  <a:lnTo>
                    <a:pt x="3906464" y="515475"/>
                  </a:lnTo>
                  <a:lnTo>
                    <a:pt x="3918302" y="515475"/>
                  </a:lnTo>
                  <a:lnTo>
                    <a:pt x="3930139" y="515475"/>
                  </a:lnTo>
                  <a:lnTo>
                    <a:pt x="3941977" y="515475"/>
                  </a:lnTo>
                  <a:lnTo>
                    <a:pt x="3953815" y="515475"/>
                  </a:lnTo>
                  <a:lnTo>
                    <a:pt x="3965653" y="515475"/>
                  </a:lnTo>
                  <a:lnTo>
                    <a:pt x="3977491" y="515475"/>
                  </a:lnTo>
                  <a:lnTo>
                    <a:pt x="3989328" y="515475"/>
                  </a:lnTo>
                  <a:lnTo>
                    <a:pt x="4001166" y="515475"/>
                  </a:lnTo>
                  <a:lnTo>
                    <a:pt x="4013004" y="515475"/>
                  </a:lnTo>
                  <a:lnTo>
                    <a:pt x="4024842" y="515475"/>
                  </a:lnTo>
                  <a:lnTo>
                    <a:pt x="4036679" y="515475"/>
                  </a:lnTo>
                  <a:lnTo>
                    <a:pt x="4048517" y="515475"/>
                  </a:lnTo>
                  <a:lnTo>
                    <a:pt x="4060355" y="515475"/>
                  </a:lnTo>
                  <a:lnTo>
                    <a:pt x="4072193" y="515475"/>
                  </a:lnTo>
                  <a:lnTo>
                    <a:pt x="4084031" y="515475"/>
                  </a:lnTo>
                  <a:lnTo>
                    <a:pt x="4095868" y="515475"/>
                  </a:lnTo>
                  <a:lnTo>
                    <a:pt x="4107706" y="515475"/>
                  </a:lnTo>
                  <a:lnTo>
                    <a:pt x="4119544" y="515475"/>
                  </a:lnTo>
                  <a:lnTo>
                    <a:pt x="4131382" y="515475"/>
                  </a:lnTo>
                  <a:lnTo>
                    <a:pt x="4143219" y="515475"/>
                  </a:lnTo>
                  <a:lnTo>
                    <a:pt x="4155057" y="515475"/>
                  </a:lnTo>
                  <a:lnTo>
                    <a:pt x="4166895" y="515475"/>
                  </a:lnTo>
                  <a:lnTo>
                    <a:pt x="4178733" y="515475"/>
                  </a:lnTo>
                  <a:lnTo>
                    <a:pt x="4190570" y="515475"/>
                  </a:lnTo>
                  <a:lnTo>
                    <a:pt x="4202408" y="515475"/>
                  </a:lnTo>
                  <a:lnTo>
                    <a:pt x="4214246" y="515475"/>
                  </a:lnTo>
                  <a:lnTo>
                    <a:pt x="4226084" y="515475"/>
                  </a:lnTo>
                  <a:lnTo>
                    <a:pt x="4237922" y="515475"/>
                  </a:lnTo>
                  <a:lnTo>
                    <a:pt x="4249759" y="515475"/>
                  </a:lnTo>
                  <a:lnTo>
                    <a:pt x="4261597" y="515475"/>
                  </a:lnTo>
                  <a:lnTo>
                    <a:pt x="4273435" y="515475"/>
                  </a:lnTo>
                  <a:lnTo>
                    <a:pt x="4285273" y="515475"/>
                  </a:lnTo>
                  <a:lnTo>
                    <a:pt x="4297110" y="515475"/>
                  </a:lnTo>
                  <a:lnTo>
                    <a:pt x="4308948" y="515475"/>
                  </a:lnTo>
                  <a:lnTo>
                    <a:pt x="4320786" y="515475"/>
                  </a:lnTo>
                  <a:lnTo>
                    <a:pt x="4332624" y="515475"/>
                  </a:lnTo>
                  <a:lnTo>
                    <a:pt x="4344461" y="515475"/>
                  </a:lnTo>
                  <a:lnTo>
                    <a:pt x="4356299" y="515475"/>
                  </a:lnTo>
                  <a:lnTo>
                    <a:pt x="4368137" y="515475"/>
                  </a:lnTo>
                  <a:lnTo>
                    <a:pt x="4379975" y="515475"/>
                  </a:lnTo>
                  <a:lnTo>
                    <a:pt x="4391813" y="515475"/>
                  </a:lnTo>
                  <a:lnTo>
                    <a:pt x="4403650" y="515475"/>
                  </a:lnTo>
                  <a:lnTo>
                    <a:pt x="4415488" y="515475"/>
                  </a:lnTo>
                  <a:lnTo>
                    <a:pt x="4427326" y="515475"/>
                  </a:lnTo>
                  <a:lnTo>
                    <a:pt x="4439164" y="515475"/>
                  </a:lnTo>
                  <a:lnTo>
                    <a:pt x="4451001" y="515475"/>
                  </a:lnTo>
                  <a:lnTo>
                    <a:pt x="4462839" y="515475"/>
                  </a:lnTo>
                  <a:lnTo>
                    <a:pt x="4474677" y="515475"/>
                  </a:lnTo>
                  <a:lnTo>
                    <a:pt x="4486515" y="515475"/>
                  </a:lnTo>
                  <a:lnTo>
                    <a:pt x="4498352" y="515475"/>
                  </a:lnTo>
                  <a:lnTo>
                    <a:pt x="4510190" y="515475"/>
                  </a:lnTo>
                  <a:lnTo>
                    <a:pt x="4522028" y="515475"/>
                  </a:lnTo>
                  <a:lnTo>
                    <a:pt x="4533866" y="515475"/>
                  </a:lnTo>
                  <a:lnTo>
                    <a:pt x="4545704" y="515475"/>
                  </a:lnTo>
                  <a:lnTo>
                    <a:pt x="4557541" y="515475"/>
                  </a:lnTo>
                  <a:lnTo>
                    <a:pt x="4569379" y="515475"/>
                  </a:lnTo>
                  <a:lnTo>
                    <a:pt x="4581217" y="515475"/>
                  </a:lnTo>
                  <a:lnTo>
                    <a:pt x="4593055" y="515475"/>
                  </a:lnTo>
                  <a:lnTo>
                    <a:pt x="4604892" y="515475"/>
                  </a:lnTo>
                  <a:lnTo>
                    <a:pt x="4616730" y="515475"/>
                  </a:lnTo>
                  <a:lnTo>
                    <a:pt x="4628568" y="515475"/>
                  </a:lnTo>
                  <a:lnTo>
                    <a:pt x="4640406" y="515475"/>
                  </a:lnTo>
                  <a:lnTo>
                    <a:pt x="4652244" y="515475"/>
                  </a:lnTo>
                  <a:lnTo>
                    <a:pt x="4664081" y="515475"/>
                  </a:lnTo>
                  <a:lnTo>
                    <a:pt x="4675919" y="515475"/>
                  </a:lnTo>
                  <a:lnTo>
                    <a:pt x="4687757" y="51547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678368"/>
              <a:ext cx="4687757" cy="515302"/>
            </a:xfrm>
            <a:custGeom>
              <a:avLst/>
              <a:pathLst>
                <a:path w="4687757" h="515302">
                  <a:moveTo>
                    <a:pt x="0" y="515302"/>
                  </a:moveTo>
                  <a:lnTo>
                    <a:pt x="11837" y="515287"/>
                  </a:lnTo>
                  <a:lnTo>
                    <a:pt x="23675" y="515269"/>
                  </a:lnTo>
                  <a:lnTo>
                    <a:pt x="35513" y="515248"/>
                  </a:lnTo>
                  <a:lnTo>
                    <a:pt x="47351" y="515224"/>
                  </a:lnTo>
                  <a:lnTo>
                    <a:pt x="59188" y="515195"/>
                  </a:lnTo>
                  <a:lnTo>
                    <a:pt x="71026" y="515161"/>
                  </a:lnTo>
                  <a:lnTo>
                    <a:pt x="82864" y="515121"/>
                  </a:lnTo>
                  <a:lnTo>
                    <a:pt x="94702" y="515074"/>
                  </a:lnTo>
                  <a:lnTo>
                    <a:pt x="106539" y="515019"/>
                  </a:lnTo>
                  <a:lnTo>
                    <a:pt x="118377" y="514954"/>
                  </a:lnTo>
                  <a:lnTo>
                    <a:pt x="130215" y="514878"/>
                  </a:lnTo>
                  <a:lnTo>
                    <a:pt x="142053" y="514789"/>
                  </a:lnTo>
                  <a:lnTo>
                    <a:pt x="153891" y="514684"/>
                  </a:lnTo>
                  <a:lnTo>
                    <a:pt x="165728" y="514560"/>
                  </a:lnTo>
                  <a:lnTo>
                    <a:pt x="177566" y="514416"/>
                  </a:lnTo>
                  <a:lnTo>
                    <a:pt x="189404" y="514246"/>
                  </a:lnTo>
                  <a:lnTo>
                    <a:pt x="201242" y="514047"/>
                  </a:lnTo>
                  <a:lnTo>
                    <a:pt x="213079" y="513813"/>
                  </a:lnTo>
                  <a:lnTo>
                    <a:pt x="224917" y="513538"/>
                  </a:lnTo>
                  <a:lnTo>
                    <a:pt x="236755" y="513216"/>
                  </a:lnTo>
                  <a:lnTo>
                    <a:pt x="248593" y="512839"/>
                  </a:lnTo>
                  <a:lnTo>
                    <a:pt x="260430" y="512397"/>
                  </a:lnTo>
                  <a:lnTo>
                    <a:pt x="272268" y="511879"/>
                  </a:lnTo>
                  <a:lnTo>
                    <a:pt x="284106" y="511274"/>
                  </a:lnTo>
                  <a:lnTo>
                    <a:pt x="295944" y="510565"/>
                  </a:lnTo>
                  <a:lnTo>
                    <a:pt x="307782" y="509738"/>
                  </a:lnTo>
                  <a:lnTo>
                    <a:pt x="319619" y="508772"/>
                  </a:lnTo>
                  <a:lnTo>
                    <a:pt x="331457" y="507646"/>
                  </a:lnTo>
                  <a:lnTo>
                    <a:pt x="343295" y="506336"/>
                  </a:lnTo>
                  <a:lnTo>
                    <a:pt x="355133" y="504813"/>
                  </a:lnTo>
                  <a:lnTo>
                    <a:pt x="366970" y="503047"/>
                  </a:lnTo>
                  <a:lnTo>
                    <a:pt x="378808" y="501003"/>
                  </a:lnTo>
                  <a:lnTo>
                    <a:pt x="390646" y="498644"/>
                  </a:lnTo>
                  <a:lnTo>
                    <a:pt x="402484" y="495928"/>
                  </a:lnTo>
                  <a:lnTo>
                    <a:pt x="414321" y="492814"/>
                  </a:lnTo>
                  <a:lnTo>
                    <a:pt x="426159" y="489255"/>
                  </a:lnTo>
                  <a:lnTo>
                    <a:pt x="437997" y="485208"/>
                  </a:lnTo>
                  <a:lnTo>
                    <a:pt x="449835" y="480628"/>
                  </a:lnTo>
                  <a:lnTo>
                    <a:pt x="461673" y="475475"/>
                  </a:lnTo>
                  <a:lnTo>
                    <a:pt x="473510" y="469714"/>
                  </a:lnTo>
                  <a:lnTo>
                    <a:pt x="485348" y="463321"/>
                  </a:lnTo>
                  <a:lnTo>
                    <a:pt x="497186" y="456283"/>
                  </a:lnTo>
                  <a:lnTo>
                    <a:pt x="509024" y="448601"/>
                  </a:lnTo>
                  <a:lnTo>
                    <a:pt x="520861" y="440299"/>
                  </a:lnTo>
                  <a:lnTo>
                    <a:pt x="532699" y="431419"/>
                  </a:lnTo>
                  <a:lnTo>
                    <a:pt x="544537" y="422026"/>
                  </a:lnTo>
                  <a:lnTo>
                    <a:pt x="556375" y="412205"/>
                  </a:lnTo>
                  <a:lnTo>
                    <a:pt x="568213" y="402064"/>
                  </a:lnTo>
                  <a:lnTo>
                    <a:pt x="580050" y="391724"/>
                  </a:lnTo>
                  <a:lnTo>
                    <a:pt x="591888" y="381316"/>
                  </a:lnTo>
                  <a:lnTo>
                    <a:pt x="603726" y="370975"/>
                  </a:lnTo>
                  <a:lnTo>
                    <a:pt x="615564" y="360834"/>
                  </a:lnTo>
                  <a:lnTo>
                    <a:pt x="627401" y="351014"/>
                  </a:lnTo>
                  <a:lnTo>
                    <a:pt x="639239" y="341620"/>
                  </a:lnTo>
                  <a:lnTo>
                    <a:pt x="651077" y="332740"/>
                  </a:lnTo>
                  <a:lnTo>
                    <a:pt x="662915" y="324438"/>
                  </a:lnTo>
                  <a:lnTo>
                    <a:pt x="674752" y="316757"/>
                  </a:lnTo>
                  <a:lnTo>
                    <a:pt x="686590" y="309718"/>
                  </a:lnTo>
                  <a:lnTo>
                    <a:pt x="698428" y="303325"/>
                  </a:lnTo>
                  <a:lnTo>
                    <a:pt x="710266" y="297564"/>
                  </a:lnTo>
                  <a:lnTo>
                    <a:pt x="722104" y="292411"/>
                  </a:lnTo>
                  <a:lnTo>
                    <a:pt x="733941" y="287831"/>
                  </a:lnTo>
                  <a:lnTo>
                    <a:pt x="745779" y="283784"/>
                  </a:lnTo>
                  <a:lnTo>
                    <a:pt x="757617" y="280226"/>
                  </a:lnTo>
                  <a:lnTo>
                    <a:pt x="769455" y="277111"/>
                  </a:lnTo>
                  <a:lnTo>
                    <a:pt x="781292" y="274396"/>
                  </a:lnTo>
                  <a:lnTo>
                    <a:pt x="793130" y="272036"/>
                  </a:lnTo>
                  <a:lnTo>
                    <a:pt x="804968" y="269992"/>
                  </a:lnTo>
                  <a:lnTo>
                    <a:pt x="816806" y="268226"/>
                  </a:lnTo>
                  <a:lnTo>
                    <a:pt x="828643" y="266703"/>
                  </a:lnTo>
                  <a:lnTo>
                    <a:pt x="840481" y="265393"/>
                  </a:lnTo>
                  <a:lnTo>
                    <a:pt x="852319" y="264267"/>
                  </a:lnTo>
                  <a:lnTo>
                    <a:pt x="864157" y="263302"/>
                  </a:lnTo>
                  <a:lnTo>
                    <a:pt x="875995" y="262474"/>
                  </a:lnTo>
                  <a:lnTo>
                    <a:pt x="887832" y="261766"/>
                  </a:lnTo>
                  <a:lnTo>
                    <a:pt x="899670" y="261160"/>
                  </a:lnTo>
                  <a:lnTo>
                    <a:pt x="911508" y="260642"/>
                  </a:lnTo>
                  <a:lnTo>
                    <a:pt x="923346" y="260200"/>
                  </a:lnTo>
                  <a:lnTo>
                    <a:pt x="935183" y="259823"/>
                  </a:lnTo>
                  <a:lnTo>
                    <a:pt x="947021" y="259501"/>
                  </a:lnTo>
                  <a:lnTo>
                    <a:pt x="958859" y="259227"/>
                  </a:lnTo>
                  <a:lnTo>
                    <a:pt x="970697" y="258993"/>
                  </a:lnTo>
                  <a:lnTo>
                    <a:pt x="982534" y="258793"/>
                  </a:lnTo>
                  <a:lnTo>
                    <a:pt x="994372" y="258624"/>
                  </a:lnTo>
                  <a:lnTo>
                    <a:pt x="1006210" y="258479"/>
                  </a:lnTo>
                  <a:lnTo>
                    <a:pt x="1018048" y="258356"/>
                  </a:lnTo>
                  <a:lnTo>
                    <a:pt x="1029886" y="258251"/>
                  </a:lnTo>
                  <a:lnTo>
                    <a:pt x="1041723" y="258161"/>
                  </a:lnTo>
                  <a:lnTo>
                    <a:pt x="1053561" y="258085"/>
                  </a:lnTo>
                  <a:lnTo>
                    <a:pt x="1065399" y="258021"/>
                  </a:lnTo>
                  <a:lnTo>
                    <a:pt x="1077237" y="257965"/>
                  </a:lnTo>
                  <a:lnTo>
                    <a:pt x="1089074" y="257919"/>
                  </a:lnTo>
                  <a:lnTo>
                    <a:pt x="1100912" y="257879"/>
                  </a:lnTo>
                  <a:lnTo>
                    <a:pt x="1112750" y="257845"/>
                  </a:lnTo>
                  <a:lnTo>
                    <a:pt x="1124588" y="257816"/>
                  </a:lnTo>
                  <a:lnTo>
                    <a:pt x="1136426" y="257791"/>
                  </a:lnTo>
                  <a:lnTo>
                    <a:pt x="1148263" y="257770"/>
                  </a:lnTo>
                  <a:lnTo>
                    <a:pt x="1160101" y="257752"/>
                  </a:lnTo>
                  <a:lnTo>
                    <a:pt x="1171939" y="257737"/>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651"/>
                  </a:lnTo>
                  <a:lnTo>
                    <a:pt x="3527655" y="257651"/>
                  </a:lnTo>
                  <a:lnTo>
                    <a:pt x="3539493" y="257651"/>
                  </a:lnTo>
                  <a:lnTo>
                    <a:pt x="3551331" y="257651"/>
                  </a:lnTo>
                  <a:lnTo>
                    <a:pt x="3563169" y="257651"/>
                  </a:lnTo>
                  <a:lnTo>
                    <a:pt x="3575006" y="257651"/>
                  </a:lnTo>
                  <a:lnTo>
                    <a:pt x="3586844" y="257651"/>
                  </a:lnTo>
                  <a:lnTo>
                    <a:pt x="3598682" y="257651"/>
                  </a:lnTo>
                  <a:lnTo>
                    <a:pt x="3610520" y="257651"/>
                  </a:lnTo>
                  <a:lnTo>
                    <a:pt x="3622357" y="257651"/>
                  </a:lnTo>
                  <a:lnTo>
                    <a:pt x="3634195" y="257651"/>
                  </a:lnTo>
                  <a:lnTo>
                    <a:pt x="3646033" y="257651"/>
                  </a:lnTo>
                  <a:lnTo>
                    <a:pt x="3657871" y="257651"/>
                  </a:lnTo>
                  <a:lnTo>
                    <a:pt x="3669709" y="257651"/>
                  </a:lnTo>
                  <a:lnTo>
                    <a:pt x="3681546" y="257651"/>
                  </a:lnTo>
                  <a:lnTo>
                    <a:pt x="3693384" y="257651"/>
                  </a:lnTo>
                  <a:lnTo>
                    <a:pt x="3705222" y="257651"/>
                  </a:lnTo>
                  <a:lnTo>
                    <a:pt x="3717060" y="257651"/>
                  </a:lnTo>
                  <a:lnTo>
                    <a:pt x="3728897" y="257651"/>
                  </a:lnTo>
                  <a:lnTo>
                    <a:pt x="3740735" y="257651"/>
                  </a:lnTo>
                  <a:lnTo>
                    <a:pt x="3752573" y="257651"/>
                  </a:lnTo>
                  <a:lnTo>
                    <a:pt x="3764411" y="257651"/>
                  </a:lnTo>
                  <a:lnTo>
                    <a:pt x="3776248" y="257651"/>
                  </a:lnTo>
                  <a:lnTo>
                    <a:pt x="3788086" y="257651"/>
                  </a:lnTo>
                  <a:lnTo>
                    <a:pt x="3799924" y="257651"/>
                  </a:lnTo>
                  <a:lnTo>
                    <a:pt x="3811762" y="257651"/>
                  </a:lnTo>
                  <a:lnTo>
                    <a:pt x="3823600" y="257651"/>
                  </a:lnTo>
                  <a:lnTo>
                    <a:pt x="3835437" y="257651"/>
                  </a:lnTo>
                  <a:lnTo>
                    <a:pt x="3847275" y="257651"/>
                  </a:lnTo>
                  <a:lnTo>
                    <a:pt x="3859113" y="257651"/>
                  </a:lnTo>
                  <a:lnTo>
                    <a:pt x="3870951" y="257651"/>
                  </a:lnTo>
                  <a:lnTo>
                    <a:pt x="3882788" y="257651"/>
                  </a:lnTo>
                  <a:lnTo>
                    <a:pt x="3894626" y="257651"/>
                  </a:lnTo>
                  <a:lnTo>
                    <a:pt x="3906464" y="257651"/>
                  </a:lnTo>
                  <a:lnTo>
                    <a:pt x="3918302" y="257651"/>
                  </a:lnTo>
                  <a:lnTo>
                    <a:pt x="3930139" y="257651"/>
                  </a:lnTo>
                  <a:lnTo>
                    <a:pt x="3941977" y="257651"/>
                  </a:lnTo>
                  <a:lnTo>
                    <a:pt x="3953815" y="257651"/>
                  </a:lnTo>
                  <a:lnTo>
                    <a:pt x="3965653" y="257651"/>
                  </a:lnTo>
                  <a:lnTo>
                    <a:pt x="3977491" y="257651"/>
                  </a:lnTo>
                  <a:lnTo>
                    <a:pt x="3989328" y="257651"/>
                  </a:lnTo>
                  <a:lnTo>
                    <a:pt x="4001166" y="257651"/>
                  </a:lnTo>
                  <a:lnTo>
                    <a:pt x="4013004" y="257651"/>
                  </a:lnTo>
                  <a:lnTo>
                    <a:pt x="4024842" y="257651"/>
                  </a:lnTo>
                  <a:lnTo>
                    <a:pt x="4036679" y="257651"/>
                  </a:lnTo>
                  <a:lnTo>
                    <a:pt x="4048517" y="257651"/>
                  </a:lnTo>
                  <a:lnTo>
                    <a:pt x="4060355" y="257651"/>
                  </a:lnTo>
                  <a:lnTo>
                    <a:pt x="4072193" y="257651"/>
                  </a:lnTo>
                  <a:lnTo>
                    <a:pt x="4084031" y="257651"/>
                  </a:lnTo>
                  <a:lnTo>
                    <a:pt x="4095868" y="257651"/>
                  </a:lnTo>
                  <a:lnTo>
                    <a:pt x="4107706" y="257651"/>
                  </a:lnTo>
                  <a:lnTo>
                    <a:pt x="4119544" y="257651"/>
                  </a:lnTo>
                  <a:lnTo>
                    <a:pt x="4131382" y="257651"/>
                  </a:lnTo>
                  <a:lnTo>
                    <a:pt x="4143219" y="257651"/>
                  </a:lnTo>
                  <a:lnTo>
                    <a:pt x="4155057" y="257651"/>
                  </a:lnTo>
                  <a:lnTo>
                    <a:pt x="4166895" y="257651"/>
                  </a:lnTo>
                  <a:lnTo>
                    <a:pt x="4178733" y="257651"/>
                  </a:lnTo>
                  <a:lnTo>
                    <a:pt x="4190570" y="257651"/>
                  </a:lnTo>
                  <a:lnTo>
                    <a:pt x="4202408" y="257651"/>
                  </a:lnTo>
                  <a:lnTo>
                    <a:pt x="4214246" y="257651"/>
                  </a:lnTo>
                  <a:lnTo>
                    <a:pt x="4226084" y="257651"/>
                  </a:lnTo>
                  <a:lnTo>
                    <a:pt x="4237922" y="257651"/>
                  </a:lnTo>
                  <a:lnTo>
                    <a:pt x="4249759" y="257651"/>
                  </a:lnTo>
                  <a:lnTo>
                    <a:pt x="4261597" y="257651"/>
                  </a:lnTo>
                  <a:lnTo>
                    <a:pt x="4273435" y="257651"/>
                  </a:lnTo>
                  <a:lnTo>
                    <a:pt x="4285273" y="257651"/>
                  </a:lnTo>
                  <a:lnTo>
                    <a:pt x="4297110" y="257651"/>
                  </a:lnTo>
                  <a:lnTo>
                    <a:pt x="4308948" y="257651"/>
                  </a:lnTo>
                  <a:lnTo>
                    <a:pt x="4320786" y="257651"/>
                  </a:lnTo>
                  <a:lnTo>
                    <a:pt x="4332624" y="257651"/>
                  </a:lnTo>
                  <a:lnTo>
                    <a:pt x="4344461" y="257651"/>
                  </a:lnTo>
                  <a:lnTo>
                    <a:pt x="4356299" y="257651"/>
                  </a:lnTo>
                  <a:lnTo>
                    <a:pt x="4368137" y="257651"/>
                  </a:lnTo>
                  <a:lnTo>
                    <a:pt x="4379975" y="257651"/>
                  </a:lnTo>
                  <a:lnTo>
                    <a:pt x="4391813" y="257651"/>
                  </a:lnTo>
                  <a:lnTo>
                    <a:pt x="4403650" y="257651"/>
                  </a:lnTo>
                  <a:lnTo>
                    <a:pt x="4415488" y="257651"/>
                  </a:lnTo>
                  <a:lnTo>
                    <a:pt x="4427326" y="257651"/>
                  </a:lnTo>
                  <a:lnTo>
                    <a:pt x="4439164" y="257651"/>
                  </a:lnTo>
                  <a:lnTo>
                    <a:pt x="4451001" y="257651"/>
                  </a:lnTo>
                  <a:lnTo>
                    <a:pt x="4462839" y="257651"/>
                  </a:lnTo>
                  <a:lnTo>
                    <a:pt x="4474677" y="257651"/>
                  </a:lnTo>
                  <a:lnTo>
                    <a:pt x="4486515" y="257651"/>
                  </a:lnTo>
                  <a:lnTo>
                    <a:pt x="4498352" y="257651"/>
                  </a:lnTo>
                  <a:lnTo>
                    <a:pt x="4510190" y="257651"/>
                  </a:lnTo>
                  <a:lnTo>
                    <a:pt x="4522028" y="257651"/>
                  </a:lnTo>
                  <a:lnTo>
                    <a:pt x="4533866" y="257651"/>
                  </a:lnTo>
                  <a:lnTo>
                    <a:pt x="4545704" y="257651"/>
                  </a:lnTo>
                  <a:lnTo>
                    <a:pt x="4557541" y="257651"/>
                  </a:lnTo>
                  <a:lnTo>
                    <a:pt x="4569379" y="257651"/>
                  </a:lnTo>
                  <a:lnTo>
                    <a:pt x="4581217" y="257651"/>
                  </a:lnTo>
                  <a:lnTo>
                    <a:pt x="4593055" y="257651"/>
                  </a:lnTo>
                  <a:lnTo>
                    <a:pt x="4604892" y="257651"/>
                  </a:lnTo>
                  <a:lnTo>
                    <a:pt x="4616730" y="257651"/>
                  </a:lnTo>
                  <a:lnTo>
                    <a:pt x="4628568" y="257651"/>
                  </a:lnTo>
                  <a:lnTo>
                    <a:pt x="4640406" y="257651"/>
                  </a:lnTo>
                  <a:lnTo>
                    <a:pt x="4652244" y="257651"/>
                  </a:lnTo>
                  <a:lnTo>
                    <a:pt x="4664081" y="257651"/>
                  </a:lnTo>
                  <a:lnTo>
                    <a:pt x="4675919" y="257651"/>
                  </a:lnTo>
                  <a:lnTo>
                    <a:pt x="4687757" y="257651"/>
                  </a:lnTo>
                </a:path>
              </a:pathLst>
            </a:custGeom>
            <a:ln w="40651" cap="flat">
              <a:solidFill>
                <a:srgbClr val="E8E8E8">
                  <a:alpha val="100000"/>
                </a:srgbClr>
              </a:solidFill>
              <a:prstDash val="solid"/>
              <a:round/>
            </a:ln>
          </p:spPr>
          <p:txBody>
            <a:bodyPr/>
            <a:lstStyle/>
            <a:p/>
          </p:txBody>
        </p:sp>
        <p:sp>
          <p:nvSpPr>
            <p:cNvPr id="28" name="pl28"/>
            <p:cNvSpPr/>
            <p:nvPr/>
          </p:nvSpPr>
          <p:spPr>
            <a:xfrm>
              <a:off x="2482252" y="2193930"/>
              <a:ext cx="4687757" cy="1288343"/>
            </a:xfrm>
            <a:custGeom>
              <a:avLst/>
              <a:pathLst>
                <a:path w="4687757" h="1288343">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213"/>
                  </a:lnTo>
                  <a:lnTo>
                    <a:pt x="1183777" y="773243"/>
                  </a:lnTo>
                  <a:lnTo>
                    <a:pt x="1195614" y="773279"/>
                  </a:lnTo>
                  <a:lnTo>
                    <a:pt x="1207452" y="773321"/>
                  </a:lnTo>
                  <a:lnTo>
                    <a:pt x="1219290" y="773370"/>
                  </a:lnTo>
                  <a:lnTo>
                    <a:pt x="1231128" y="773428"/>
                  </a:lnTo>
                  <a:lnTo>
                    <a:pt x="1242965" y="773496"/>
                  </a:lnTo>
                  <a:lnTo>
                    <a:pt x="1254803" y="773575"/>
                  </a:lnTo>
                  <a:lnTo>
                    <a:pt x="1266641" y="773669"/>
                  </a:lnTo>
                  <a:lnTo>
                    <a:pt x="1278479" y="773779"/>
                  </a:lnTo>
                  <a:lnTo>
                    <a:pt x="1290317" y="773909"/>
                  </a:lnTo>
                  <a:lnTo>
                    <a:pt x="1302154" y="774061"/>
                  </a:lnTo>
                  <a:lnTo>
                    <a:pt x="1313992" y="774240"/>
                  </a:lnTo>
                  <a:lnTo>
                    <a:pt x="1325830" y="774450"/>
                  </a:lnTo>
                  <a:lnTo>
                    <a:pt x="1337668" y="774696"/>
                  </a:lnTo>
                  <a:lnTo>
                    <a:pt x="1349505" y="774985"/>
                  </a:lnTo>
                  <a:lnTo>
                    <a:pt x="1361343" y="775325"/>
                  </a:lnTo>
                  <a:lnTo>
                    <a:pt x="1373181" y="775724"/>
                  </a:lnTo>
                  <a:lnTo>
                    <a:pt x="1385019" y="776192"/>
                  </a:lnTo>
                  <a:lnTo>
                    <a:pt x="1396856" y="776741"/>
                  </a:lnTo>
                  <a:lnTo>
                    <a:pt x="1408694" y="777385"/>
                  </a:lnTo>
                  <a:lnTo>
                    <a:pt x="1420532" y="778139"/>
                  </a:lnTo>
                  <a:lnTo>
                    <a:pt x="1432370" y="779023"/>
                  </a:lnTo>
                  <a:lnTo>
                    <a:pt x="1444208" y="780058"/>
                  </a:lnTo>
                  <a:lnTo>
                    <a:pt x="1456045" y="781270"/>
                  </a:lnTo>
                  <a:lnTo>
                    <a:pt x="1467883" y="782686"/>
                  </a:lnTo>
                  <a:lnTo>
                    <a:pt x="1479721" y="784341"/>
                  </a:lnTo>
                  <a:lnTo>
                    <a:pt x="1491559" y="786273"/>
                  </a:lnTo>
                  <a:lnTo>
                    <a:pt x="1503396" y="788524"/>
                  </a:lnTo>
                  <a:lnTo>
                    <a:pt x="1515234" y="791145"/>
                  </a:lnTo>
                  <a:lnTo>
                    <a:pt x="1527072" y="794191"/>
                  </a:lnTo>
                  <a:lnTo>
                    <a:pt x="1538910" y="797723"/>
                  </a:lnTo>
                  <a:lnTo>
                    <a:pt x="1550748" y="801811"/>
                  </a:lnTo>
                  <a:lnTo>
                    <a:pt x="1562585" y="806530"/>
                  </a:lnTo>
                  <a:lnTo>
                    <a:pt x="1574423" y="811961"/>
                  </a:lnTo>
                  <a:lnTo>
                    <a:pt x="1586261" y="818190"/>
                  </a:lnTo>
                  <a:lnTo>
                    <a:pt x="1598099" y="825307"/>
                  </a:lnTo>
                  <a:lnTo>
                    <a:pt x="1609936" y="833401"/>
                  </a:lnTo>
                  <a:lnTo>
                    <a:pt x="1621774" y="842561"/>
                  </a:lnTo>
                  <a:lnTo>
                    <a:pt x="1633612" y="852867"/>
                  </a:lnTo>
                  <a:lnTo>
                    <a:pt x="1645450" y="864388"/>
                  </a:lnTo>
                  <a:lnTo>
                    <a:pt x="1657287" y="877175"/>
                  </a:lnTo>
                  <a:lnTo>
                    <a:pt x="1669125" y="891252"/>
                  </a:lnTo>
                  <a:lnTo>
                    <a:pt x="1680963" y="906614"/>
                  </a:lnTo>
                  <a:lnTo>
                    <a:pt x="1692801" y="923218"/>
                  </a:lnTo>
                  <a:lnTo>
                    <a:pt x="1704639" y="940978"/>
                  </a:lnTo>
                  <a:lnTo>
                    <a:pt x="1716476" y="959766"/>
                  </a:lnTo>
                  <a:lnTo>
                    <a:pt x="1728314" y="979406"/>
                  </a:lnTo>
                  <a:lnTo>
                    <a:pt x="1740152" y="999689"/>
                  </a:lnTo>
                  <a:lnTo>
                    <a:pt x="1751990" y="1020370"/>
                  </a:lnTo>
                  <a:lnTo>
                    <a:pt x="1763827" y="1041186"/>
                  </a:lnTo>
                  <a:lnTo>
                    <a:pt x="1775665" y="1061866"/>
                  </a:lnTo>
                  <a:lnTo>
                    <a:pt x="1787503" y="1082149"/>
                  </a:lnTo>
                  <a:lnTo>
                    <a:pt x="1799341" y="1101790"/>
                  </a:lnTo>
                  <a:lnTo>
                    <a:pt x="1811178" y="1120577"/>
                  </a:lnTo>
                  <a:lnTo>
                    <a:pt x="1823016" y="1138337"/>
                  </a:lnTo>
                  <a:lnTo>
                    <a:pt x="1834854" y="1154941"/>
                  </a:lnTo>
                  <a:lnTo>
                    <a:pt x="1846692" y="1170303"/>
                  </a:lnTo>
                  <a:lnTo>
                    <a:pt x="1858530" y="1184381"/>
                  </a:lnTo>
                  <a:lnTo>
                    <a:pt x="1870367" y="1197167"/>
                  </a:lnTo>
                  <a:lnTo>
                    <a:pt x="1882205" y="1208688"/>
                  </a:lnTo>
                  <a:lnTo>
                    <a:pt x="1894043" y="1218994"/>
                  </a:lnTo>
                  <a:lnTo>
                    <a:pt x="1905881" y="1228154"/>
                  </a:lnTo>
                  <a:lnTo>
                    <a:pt x="1917718" y="1236249"/>
                  </a:lnTo>
                  <a:lnTo>
                    <a:pt x="1929556" y="1243365"/>
                  </a:lnTo>
                  <a:lnTo>
                    <a:pt x="1941394" y="1249594"/>
                  </a:lnTo>
                  <a:lnTo>
                    <a:pt x="1953232" y="1255025"/>
                  </a:lnTo>
                  <a:lnTo>
                    <a:pt x="1965069" y="1259744"/>
                  </a:lnTo>
                  <a:lnTo>
                    <a:pt x="1976907" y="1263832"/>
                  </a:lnTo>
                  <a:lnTo>
                    <a:pt x="1988745" y="1267365"/>
                  </a:lnTo>
                  <a:lnTo>
                    <a:pt x="2000583" y="1270410"/>
                  </a:lnTo>
                  <a:lnTo>
                    <a:pt x="2012421" y="1273031"/>
                  </a:lnTo>
                  <a:lnTo>
                    <a:pt x="2024258" y="1275282"/>
                  </a:lnTo>
                  <a:lnTo>
                    <a:pt x="2036096" y="1277214"/>
                  </a:lnTo>
                  <a:lnTo>
                    <a:pt x="2047934" y="1278869"/>
                  </a:lnTo>
                  <a:lnTo>
                    <a:pt x="2059772" y="1280285"/>
                  </a:lnTo>
                  <a:lnTo>
                    <a:pt x="2071609" y="1281497"/>
                  </a:lnTo>
                  <a:lnTo>
                    <a:pt x="2083447" y="1282532"/>
                  </a:lnTo>
                  <a:lnTo>
                    <a:pt x="2095285" y="1283416"/>
                  </a:lnTo>
                  <a:lnTo>
                    <a:pt x="2107123" y="1284171"/>
                  </a:lnTo>
                  <a:lnTo>
                    <a:pt x="2118961" y="1284814"/>
                  </a:lnTo>
                  <a:lnTo>
                    <a:pt x="2130798" y="1285363"/>
                  </a:lnTo>
                  <a:lnTo>
                    <a:pt x="2142636" y="1285831"/>
                  </a:lnTo>
                  <a:lnTo>
                    <a:pt x="2154474" y="1286230"/>
                  </a:lnTo>
                  <a:lnTo>
                    <a:pt x="2166312" y="1286570"/>
                  </a:lnTo>
                  <a:lnTo>
                    <a:pt x="2178149" y="1286859"/>
                  </a:lnTo>
                  <a:lnTo>
                    <a:pt x="2189987" y="1287106"/>
                  </a:lnTo>
                  <a:lnTo>
                    <a:pt x="2201825" y="1287316"/>
                  </a:lnTo>
                  <a:lnTo>
                    <a:pt x="2213663" y="1287494"/>
                  </a:lnTo>
                  <a:lnTo>
                    <a:pt x="2225500" y="1287646"/>
                  </a:lnTo>
                  <a:lnTo>
                    <a:pt x="2237338" y="1287776"/>
                  </a:lnTo>
                  <a:lnTo>
                    <a:pt x="2249176" y="1287886"/>
                  </a:lnTo>
                  <a:lnTo>
                    <a:pt x="2261014" y="1287980"/>
                  </a:lnTo>
                  <a:lnTo>
                    <a:pt x="2272852" y="1288060"/>
                  </a:lnTo>
                  <a:lnTo>
                    <a:pt x="2284689" y="1288128"/>
                  </a:lnTo>
                  <a:lnTo>
                    <a:pt x="2296527" y="1288186"/>
                  </a:lnTo>
                  <a:lnTo>
                    <a:pt x="2308365" y="1288235"/>
                  </a:lnTo>
                  <a:lnTo>
                    <a:pt x="2320203" y="1288277"/>
                  </a:lnTo>
                  <a:lnTo>
                    <a:pt x="2332040" y="1288312"/>
                  </a:lnTo>
                  <a:lnTo>
                    <a:pt x="2343878" y="1288343"/>
                  </a:lnTo>
                  <a:lnTo>
                    <a:pt x="2343878" y="1288083"/>
                  </a:lnTo>
                  <a:lnTo>
                    <a:pt x="2355716" y="1288007"/>
                  </a:lnTo>
                  <a:lnTo>
                    <a:pt x="2367554" y="1287918"/>
                  </a:lnTo>
                  <a:lnTo>
                    <a:pt x="2379391" y="1287814"/>
                  </a:lnTo>
                  <a:lnTo>
                    <a:pt x="2391229" y="1287691"/>
                  </a:lnTo>
                  <a:lnTo>
                    <a:pt x="2403067" y="1287546"/>
                  </a:lnTo>
                  <a:lnTo>
                    <a:pt x="2414905" y="1287376"/>
                  </a:lnTo>
                  <a:lnTo>
                    <a:pt x="2426743" y="1287177"/>
                  </a:lnTo>
                  <a:lnTo>
                    <a:pt x="2438580" y="1286942"/>
                  </a:lnTo>
                  <a:lnTo>
                    <a:pt x="2450418" y="1286667"/>
                  </a:lnTo>
                  <a:lnTo>
                    <a:pt x="2462256" y="1286343"/>
                  </a:lnTo>
                  <a:lnTo>
                    <a:pt x="2474094" y="1285963"/>
                  </a:lnTo>
                  <a:lnTo>
                    <a:pt x="2485931" y="1285516"/>
                  </a:lnTo>
                  <a:lnTo>
                    <a:pt x="2497769" y="1284991"/>
                  </a:lnTo>
                  <a:lnTo>
                    <a:pt x="2509607" y="1284375"/>
                  </a:lnTo>
                  <a:lnTo>
                    <a:pt x="2521445" y="1283651"/>
                  </a:lnTo>
                  <a:lnTo>
                    <a:pt x="2533283" y="1282802"/>
                  </a:lnTo>
                  <a:lnTo>
                    <a:pt x="2545120" y="1281805"/>
                  </a:lnTo>
                  <a:lnTo>
                    <a:pt x="2556958" y="1280635"/>
                  </a:lnTo>
                  <a:lnTo>
                    <a:pt x="2568796" y="1279263"/>
                  </a:lnTo>
                  <a:lnTo>
                    <a:pt x="2580634" y="1277654"/>
                  </a:lnTo>
                  <a:lnTo>
                    <a:pt x="2592471" y="1275767"/>
                  </a:lnTo>
                  <a:lnTo>
                    <a:pt x="2604309" y="1273557"/>
                  </a:lnTo>
                  <a:lnTo>
                    <a:pt x="2616147" y="1270969"/>
                  </a:lnTo>
                  <a:lnTo>
                    <a:pt x="2627985" y="1267940"/>
                  </a:lnTo>
                  <a:lnTo>
                    <a:pt x="2639822" y="1264399"/>
                  </a:lnTo>
                  <a:lnTo>
                    <a:pt x="2651660" y="1260261"/>
                  </a:lnTo>
                  <a:lnTo>
                    <a:pt x="2663498" y="1255433"/>
                  </a:lnTo>
                  <a:lnTo>
                    <a:pt x="2675336" y="1249804"/>
                  </a:lnTo>
                  <a:lnTo>
                    <a:pt x="2687174" y="1243252"/>
                  </a:lnTo>
                  <a:lnTo>
                    <a:pt x="2699011" y="1235638"/>
                  </a:lnTo>
                  <a:lnTo>
                    <a:pt x="2710849" y="1226807"/>
                  </a:lnTo>
                  <a:lnTo>
                    <a:pt x="2722687" y="1216587"/>
                  </a:lnTo>
                  <a:lnTo>
                    <a:pt x="2734525" y="1204790"/>
                  </a:lnTo>
                  <a:lnTo>
                    <a:pt x="2746362" y="1191213"/>
                  </a:lnTo>
                  <a:lnTo>
                    <a:pt x="2758200" y="1175640"/>
                  </a:lnTo>
                  <a:lnTo>
                    <a:pt x="2770038" y="1157849"/>
                  </a:lnTo>
                  <a:lnTo>
                    <a:pt x="2781876" y="1137612"/>
                  </a:lnTo>
                  <a:lnTo>
                    <a:pt x="2793713" y="1114713"/>
                  </a:lnTo>
                  <a:lnTo>
                    <a:pt x="2805551" y="1088947"/>
                  </a:lnTo>
                  <a:lnTo>
                    <a:pt x="2817389" y="1060145"/>
                  </a:lnTo>
                  <a:lnTo>
                    <a:pt x="2829227" y="1028179"/>
                  </a:lnTo>
                  <a:lnTo>
                    <a:pt x="2841065" y="992986"/>
                  </a:lnTo>
                  <a:lnTo>
                    <a:pt x="2852902" y="954580"/>
                  </a:lnTo>
                  <a:lnTo>
                    <a:pt x="2864740" y="913070"/>
                  </a:lnTo>
                  <a:lnTo>
                    <a:pt x="2876578" y="868669"/>
                  </a:lnTo>
                  <a:lnTo>
                    <a:pt x="2888416" y="821701"/>
                  </a:lnTo>
                  <a:lnTo>
                    <a:pt x="2900253" y="772599"/>
                  </a:lnTo>
                  <a:lnTo>
                    <a:pt x="2912091" y="721893"/>
                  </a:lnTo>
                  <a:lnTo>
                    <a:pt x="2923929" y="670191"/>
                  </a:lnTo>
                  <a:lnTo>
                    <a:pt x="2935767" y="618151"/>
                  </a:lnTo>
                  <a:lnTo>
                    <a:pt x="2947604" y="566449"/>
                  </a:lnTo>
                  <a:lnTo>
                    <a:pt x="2959442" y="515743"/>
                  </a:lnTo>
                  <a:lnTo>
                    <a:pt x="2971280" y="466641"/>
                  </a:lnTo>
                  <a:lnTo>
                    <a:pt x="2983118" y="419673"/>
                  </a:lnTo>
                  <a:lnTo>
                    <a:pt x="2994956" y="375272"/>
                  </a:lnTo>
                  <a:lnTo>
                    <a:pt x="3006793" y="333762"/>
                  </a:lnTo>
                  <a:lnTo>
                    <a:pt x="3018631" y="295356"/>
                  </a:lnTo>
                  <a:lnTo>
                    <a:pt x="3030469" y="260163"/>
                  </a:lnTo>
                  <a:lnTo>
                    <a:pt x="3042307" y="228197"/>
                  </a:lnTo>
                  <a:lnTo>
                    <a:pt x="3054144" y="199395"/>
                  </a:lnTo>
                  <a:lnTo>
                    <a:pt x="3065982" y="173629"/>
                  </a:lnTo>
                  <a:lnTo>
                    <a:pt x="3077820" y="150730"/>
                  </a:lnTo>
                  <a:lnTo>
                    <a:pt x="3089658" y="130493"/>
                  </a:lnTo>
                  <a:lnTo>
                    <a:pt x="3101496" y="112702"/>
                  </a:lnTo>
                  <a:lnTo>
                    <a:pt x="3113333" y="97129"/>
                  </a:lnTo>
                  <a:lnTo>
                    <a:pt x="3125171" y="83552"/>
                  </a:lnTo>
                  <a:lnTo>
                    <a:pt x="3137009" y="71755"/>
                  </a:lnTo>
                  <a:lnTo>
                    <a:pt x="3148847" y="61535"/>
                  </a:lnTo>
                  <a:lnTo>
                    <a:pt x="3160684" y="52704"/>
                  </a:lnTo>
                  <a:lnTo>
                    <a:pt x="3172522" y="45090"/>
                  </a:lnTo>
                  <a:lnTo>
                    <a:pt x="3184360" y="38538"/>
                  </a:lnTo>
                  <a:lnTo>
                    <a:pt x="3196198" y="32909"/>
                  </a:lnTo>
                  <a:lnTo>
                    <a:pt x="3208035" y="28081"/>
                  </a:lnTo>
                  <a:lnTo>
                    <a:pt x="3219873" y="23943"/>
                  </a:lnTo>
                  <a:lnTo>
                    <a:pt x="3231711" y="20402"/>
                  </a:lnTo>
                  <a:lnTo>
                    <a:pt x="3243549" y="17373"/>
                  </a:lnTo>
                  <a:lnTo>
                    <a:pt x="3255387" y="14785"/>
                  </a:lnTo>
                  <a:lnTo>
                    <a:pt x="3267224" y="12575"/>
                  </a:lnTo>
                  <a:lnTo>
                    <a:pt x="3279062" y="10688"/>
                  </a:lnTo>
                  <a:lnTo>
                    <a:pt x="3290900" y="9079"/>
                  </a:lnTo>
                  <a:lnTo>
                    <a:pt x="3302738" y="7707"/>
                  </a:lnTo>
                  <a:lnTo>
                    <a:pt x="3314575" y="6537"/>
                  </a:lnTo>
                  <a:lnTo>
                    <a:pt x="3326413" y="5540"/>
                  </a:lnTo>
                  <a:lnTo>
                    <a:pt x="3338251" y="4691"/>
                  </a:lnTo>
                  <a:lnTo>
                    <a:pt x="3350089" y="3967"/>
                  </a:lnTo>
                  <a:lnTo>
                    <a:pt x="3361926" y="3351"/>
                  </a:lnTo>
                  <a:lnTo>
                    <a:pt x="3373764" y="2826"/>
                  </a:lnTo>
                  <a:lnTo>
                    <a:pt x="3385602" y="2379"/>
                  </a:lnTo>
                  <a:lnTo>
                    <a:pt x="3397440" y="1999"/>
                  </a:lnTo>
                  <a:lnTo>
                    <a:pt x="3409278" y="1675"/>
                  </a:lnTo>
                  <a:lnTo>
                    <a:pt x="3421115" y="1400"/>
                  </a:lnTo>
                  <a:lnTo>
                    <a:pt x="3432953" y="1165"/>
                  </a:lnTo>
                  <a:lnTo>
                    <a:pt x="3444791" y="966"/>
                  </a:lnTo>
                  <a:lnTo>
                    <a:pt x="3456629" y="796"/>
                  </a:lnTo>
                  <a:lnTo>
                    <a:pt x="3468466" y="651"/>
                  </a:lnTo>
                  <a:lnTo>
                    <a:pt x="3480304" y="528"/>
                  </a:lnTo>
                  <a:lnTo>
                    <a:pt x="3492142" y="424"/>
                  </a:lnTo>
                  <a:lnTo>
                    <a:pt x="3503980" y="335"/>
                  </a:lnTo>
                  <a:lnTo>
                    <a:pt x="3515818" y="259"/>
                  </a:lnTo>
                  <a:lnTo>
                    <a:pt x="3515818" y="0"/>
                  </a:lnTo>
                  <a:lnTo>
                    <a:pt x="3527655" y="30"/>
                  </a:lnTo>
                  <a:lnTo>
                    <a:pt x="3539493" y="65"/>
                  </a:lnTo>
                  <a:lnTo>
                    <a:pt x="3551331" y="107"/>
                  </a:lnTo>
                  <a:lnTo>
                    <a:pt x="3563169" y="156"/>
                  </a:lnTo>
                  <a:lnTo>
                    <a:pt x="3575006" y="214"/>
                  </a:lnTo>
                  <a:lnTo>
                    <a:pt x="3586844" y="282"/>
                  </a:lnTo>
                  <a:lnTo>
                    <a:pt x="3598682" y="362"/>
                  </a:lnTo>
                  <a:lnTo>
                    <a:pt x="3610520" y="456"/>
                  </a:lnTo>
                  <a:lnTo>
                    <a:pt x="3622357" y="566"/>
                  </a:lnTo>
                  <a:lnTo>
                    <a:pt x="3634195" y="696"/>
                  </a:lnTo>
                  <a:lnTo>
                    <a:pt x="3646033" y="848"/>
                  </a:lnTo>
                  <a:lnTo>
                    <a:pt x="3657871" y="1026"/>
                  </a:lnTo>
                  <a:lnTo>
                    <a:pt x="3669709" y="1236"/>
                  </a:lnTo>
                  <a:lnTo>
                    <a:pt x="3681546" y="1483"/>
                  </a:lnTo>
                  <a:lnTo>
                    <a:pt x="3693384" y="1772"/>
                  </a:lnTo>
                  <a:lnTo>
                    <a:pt x="3705222" y="2112"/>
                  </a:lnTo>
                  <a:lnTo>
                    <a:pt x="3717060" y="2511"/>
                  </a:lnTo>
                  <a:lnTo>
                    <a:pt x="3728897" y="2979"/>
                  </a:lnTo>
                  <a:lnTo>
                    <a:pt x="3740735" y="3528"/>
                  </a:lnTo>
                  <a:lnTo>
                    <a:pt x="3752573" y="4171"/>
                  </a:lnTo>
                  <a:lnTo>
                    <a:pt x="3764411" y="4926"/>
                  </a:lnTo>
                  <a:lnTo>
                    <a:pt x="3776248" y="5810"/>
                  </a:lnTo>
                  <a:lnTo>
                    <a:pt x="3788086" y="6845"/>
                  </a:lnTo>
                  <a:lnTo>
                    <a:pt x="3799924" y="8057"/>
                  </a:lnTo>
                  <a:lnTo>
                    <a:pt x="3811762" y="9473"/>
                  </a:lnTo>
                  <a:lnTo>
                    <a:pt x="3823600" y="11128"/>
                  </a:lnTo>
                  <a:lnTo>
                    <a:pt x="3835437" y="13060"/>
                  </a:lnTo>
                  <a:lnTo>
                    <a:pt x="3847275" y="15311"/>
                  </a:lnTo>
                  <a:lnTo>
                    <a:pt x="3859113" y="17932"/>
                  </a:lnTo>
                  <a:lnTo>
                    <a:pt x="3870951" y="20977"/>
                  </a:lnTo>
                  <a:lnTo>
                    <a:pt x="3882788" y="24510"/>
                  </a:lnTo>
                  <a:lnTo>
                    <a:pt x="3894626" y="28598"/>
                  </a:lnTo>
                  <a:lnTo>
                    <a:pt x="3906464" y="33317"/>
                  </a:lnTo>
                  <a:lnTo>
                    <a:pt x="3918302" y="38748"/>
                  </a:lnTo>
                  <a:lnTo>
                    <a:pt x="3930139" y="44977"/>
                  </a:lnTo>
                  <a:lnTo>
                    <a:pt x="3941977" y="52093"/>
                  </a:lnTo>
                  <a:lnTo>
                    <a:pt x="3953815" y="60188"/>
                  </a:lnTo>
                  <a:lnTo>
                    <a:pt x="3965653" y="69348"/>
                  </a:lnTo>
                  <a:lnTo>
                    <a:pt x="3977491" y="79654"/>
                  </a:lnTo>
                  <a:lnTo>
                    <a:pt x="3989328" y="91175"/>
                  </a:lnTo>
                  <a:lnTo>
                    <a:pt x="4001166" y="103961"/>
                  </a:lnTo>
                  <a:lnTo>
                    <a:pt x="4013004" y="118039"/>
                  </a:lnTo>
                  <a:lnTo>
                    <a:pt x="4024842" y="133401"/>
                  </a:lnTo>
                  <a:lnTo>
                    <a:pt x="4036679" y="150005"/>
                  </a:lnTo>
                  <a:lnTo>
                    <a:pt x="4048517" y="167765"/>
                  </a:lnTo>
                  <a:lnTo>
                    <a:pt x="4060355" y="186552"/>
                  </a:lnTo>
                  <a:lnTo>
                    <a:pt x="4072193" y="206193"/>
                  </a:lnTo>
                  <a:lnTo>
                    <a:pt x="4084031" y="226476"/>
                  </a:lnTo>
                  <a:lnTo>
                    <a:pt x="4095868" y="247156"/>
                  </a:lnTo>
                  <a:lnTo>
                    <a:pt x="4107706" y="267972"/>
                  </a:lnTo>
                  <a:lnTo>
                    <a:pt x="4119544" y="288653"/>
                  </a:lnTo>
                  <a:lnTo>
                    <a:pt x="4131382" y="308936"/>
                  </a:lnTo>
                  <a:lnTo>
                    <a:pt x="4143219" y="328576"/>
                  </a:lnTo>
                  <a:lnTo>
                    <a:pt x="4155057" y="347364"/>
                  </a:lnTo>
                  <a:lnTo>
                    <a:pt x="4166895" y="365124"/>
                  </a:lnTo>
                  <a:lnTo>
                    <a:pt x="4178733" y="381728"/>
                  </a:lnTo>
                  <a:lnTo>
                    <a:pt x="4190570" y="397090"/>
                  </a:lnTo>
                  <a:lnTo>
                    <a:pt x="4202408" y="411167"/>
                  </a:lnTo>
                  <a:lnTo>
                    <a:pt x="4214246" y="423954"/>
                  </a:lnTo>
                  <a:lnTo>
                    <a:pt x="4226084" y="435475"/>
                  </a:lnTo>
                  <a:lnTo>
                    <a:pt x="4237922" y="445781"/>
                  </a:lnTo>
                  <a:lnTo>
                    <a:pt x="4249759" y="454941"/>
                  </a:lnTo>
                  <a:lnTo>
                    <a:pt x="4261597" y="463035"/>
                  </a:lnTo>
                  <a:lnTo>
                    <a:pt x="4273435" y="470152"/>
                  </a:lnTo>
                  <a:lnTo>
                    <a:pt x="4285273" y="476381"/>
                  </a:lnTo>
                  <a:lnTo>
                    <a:pt x="4297110" y="481812"/>
                  </a:lnTo>
                  <a:lnTo>
                    <a:pt x="4308948" y="486531"/>
                  </a:lnTo>
                  <a:lnTo>
                    <a:pt x="4320786" y="490619"/>
                  </a:lnTo>
                  <a:lnTo>
                    <a:pt x="4332624" y="494151"/>
                  </a:lnTo>
                  <a:lnTo>
                    <a:pt x="4344461" y="497197"/>
                  </a:lnTo>
                  <a:lnTo>
                    <a:pt x="4356299" y="499818"/>
                  </a:lnTo>
                  <a:lnTo>
                    <a:pt x="4368137" y="502069"/>
                  </a:lnTo>
                  <a:lnTo>
                    <a:pt x="4379975" y="504001"/>
                  </a:lnTo>
                  <a:lnTo>
                    <a:pt x="4391813" y="505656"/>
                  </a:lnTo>
                  <a:lnTo>
                    <a:pt x="4403650" y="507072"/>
                  </a:lnTo>
                  <a:lnTo>
                    <a:pt x="4415488" y="508284"/>
                  </a:lnTo>
                  <a:lnTo>
                    <a:pt x="4427326" y="509319"/>
                  </a:lnTo>
                  <a:lnTo>
                    <a:pt x="4439164" y="510203"/>
                  </a:lnTo>
                  <a:lnTo>
                    <a:pt x="4451001" y="510957"/>
                  </a:lnTo>
                  <a:lnTo>
                    <a:pt x="4462839" y="511601"/>
                  </a:lnTo>
                  <a:lnTo>
                    <a:pt x="4474677" y="512150"/>
                  </a:lnTo>
                  <a:lnTo>
                    <a:pt x="4486515" y="512618"/>
                  </a:lnTo>
                  <a:lnTo>
                    <a:pt x="4498352" y="513017"/>
                  </a:lnTo>
                  <a:lnTo>
                    <a:pt x="4510190" y="513357"/>
                  </a:lnTo>
                  <a:lnTo>
                    <a:pt x="4522028" y="513646"/>
                  </a:lnTo>
                  <a:lnTo>
                    <a:pt x="4533866" y="513892"/>
                  </a:lnTo>
                  <a:lnTo>
                    <a:pt x="4545704" y="514102"/>
                  </a:lnTo>
                  <a:lnTo>
                    <a:pt x="4557541" y="514281"/>
                  </a:lnTo>
                  <a:lnTo>
                    <a:pt x="4569379" y="514433"/>
                  </a:lnTo>
                  <a:lnTo>
                    <a:pt x="4581217" y="514563"/>
                  </a:lnTo>
                  <a:lnTo>
                    <a:pt x="4593055" y="514673"/>
                  </a:lnTo>
                  <a:lnTo>
                    <a:pt x="4604892" y="514767"/>
                  </a:lnTo>
                  <a:lnTo>
                    <a:pt x="4616730" y="514847"/>
                  </a:lnTo>
                  <a:lnTo>
                    <a:pt x="4628568" y="514914"/>
                  </a:lnTo>
                  <a:lnTo>
                    <a:pt x="4640406" y="514972"/>
                  </a:lnTo>
                  <a:lnTo>
                    <a:pt x="4652244" y="515021"/>
                  </a:lnTo>
                  <a:lnTo>
                    <a:pt x="4664081" y="515063"/>
                  </a:lnTo>
                  <a:lnTo>
                    <a:pt x="4675919" y="515099"/>
                  </a:lnTo>
                  <a:lnTo>
                    <a:pt x="4687757" y="515129"/>
                  </a:lnTo>
                </a:path>
              </a:pathLst>
            </a:custGeom>
            <a:ln w="40651" cap="flat">
              <a:solidFill>
                <a:srgbClr val="E8E8E8">
                  <a:alpha val="100000"/>
                </a:srgbClr>
              </a:solidFill>
              <a:prstDash val="solid"/>
              <a:round/>
            </a:ln>
          </p:spPr>
          <p:txBody>
            <a:bodyPr/>
            <a:lstStyle/>
            <a:p/>
          </p:txBody>
        </p:sp>
        <p:sp>
          <p:nvSpPr>
            <p:cNvPr id="29" name="pl29"/>
            <p:cNvSpPr/>
            <p:nvPr/>
          </p:nvSpPr>
          <p:spPr>
            <a:xfrm>
              <a:off x="2482252" y="1421149"/>
              <a:ext cx="4687757" cy="1803127"/>
            </a:xfrm>
            <a:custGeom>
              <a:avLst/>
              <a:pathLst>
                <a:path w="4687757" h="1803127">
                  <a:moveTo>
                    <a:pt x="0" y="0"/>
                  </a:moveTo>
                  <a:lnTo>
                    <a:pt x="11837" y="106"/>
                  </a:lnTo>
                  <a:lnTo>
                    <a:pt x="23675" y="230"/>
                  </a:lnTo>
                  <a:lnTo>
                    <a:pt x="35513" y="377"/>
                  </a:lnTo>
                  <a:lnTo>
                    <a:pt x="47351" y="549"/>
                  </a:lnTo>
                  <a:lnTo>
                    <a:pt x="59188" y="751"/>
                  </a:lnTo>
                  <a:lnTo>
                    <a:pt x="71026" y="989"/>
                  </a:lnTo>
                  <a:lnTo>
                    <a:pt x="82864" y="1269"/>
                  </a:lnTo>
                  <a:lnTo>
                    <a:pt x="94702" y="1597"/>
                  </a:lnTo>
                  <a:lnTo>
                    <a:pt x="106539" y="1983"/>
                  </a:lnTo>
                  <a:lnTo>
                    <a:pt x="118377" y="2436"/>
                  </a:lnTo>
                  <a:lnTo>
                    <a:pt x="130215" y="2968"/>
                  </a:lnTo>
                  <a:lnTo>
                    <a:pt x="142053" y="3594"/>
                  </a:lnTo>
                  <a:lnTo>
                    <a:pt x="153891" y="4328"/>
                  </a:lnTo>
                  <a:lnTo>
                    <a:pt x="165728" y="5191"/>
                  </a:lnTo>
                  <a:lnTo>
                    <a:pt x="177566" y="6204"/>
                  </a:lnTo>
                  <a:lnTo>
                    <a:pt x="189404" y="7393"/>
                  </a:lnTo>
                  <a:lnTo>
                    <a:pt x="201242" y="8789"/>
                  </a:lnTo>
                  <a:lnTo>
                    <a:pt x="213079" y="10427"/>
                  </a:lnTo>
                  <a:lnTo>
                    <a:pt x="224917" y="12348"/>
                  </a:lnTo>
                  <a:lnTo>
                    <a:pt x="236755" y="14601"/>
                  </a:lnTo>
                  <a:lnTo>
                    <a:pt x="248593" y="17242"/>
                  </a:lnTo>
                  <a:lnTo>
                    <a:pt x="260430" y="20336"/>
                  </a:lnTo>
                  <a:lnTo>
                    <a:pt x="272268" y="23959"/>
                  </a:lnTo>
                  <a:lnTo>
                    <a:pt x="284106" y="28199"/>
                  </a:lnTo>
                  <a:lnTo>
                    <a:pt x="295944" y="33157"/>
                  </a:lnTo>
                  <a:lnTo>
                    <a:pt x="307782" y="38950"/>
                  </a:lnTo>
                  <a:lnTo>
                    <a:pt x="319619" y="45710"/>
                  </a:lnTo>
                  <a:lnTo>
                    <a:pt x="331457" y="53590"/>
                  </a:lnTo>
                  <a:lnTo>
                    <a:pt x="343295" y="62763"/>
                  </a:lnTo>
                  <a:lnTo>
                    <a:pt x="355133" y="73422"/>
                  </a:lnTo>
                  <a:lnTo>
                    <a:pt x="366970" y="85786"/>
                  </a:lnTo>
                  <a:lnTo>
                    <a:pt x="378808" y="100094"/>
                  </a:lnTo>
                  <a:lnTo>
                    <a:pt x="390646" y="116610"/>
                  </a:lnTo>
                  <a:lnTo>
                    <a:pt x="402484" y="135618"/>
                  </a:lnTo>
                  <a:lnTo>
                    <a:pt x="414321" y="157420"/>
                  </a:lnTo>
                  <a:lnTo>
                    <a:pt x="426159" y="182328"/>
                  </a:lnTo>
                  <a:lnTo>
                    <a:pt x="437997" y="210659"/>
                  </a:lnTo>
                  <a:lnTo>
                    <a:pt x="449835" y="242718"/>
                  </a:lnTo>
                  <a:lnTo>
                    <a:pt x="461673" y="278790"/>
                  </a:lnTo>
                  <a:lnTo>
                    <a:pt x="473510" y="319114"/>
                  </a:lnTo>
                  <a:lnTo>
                    <a:pt x="485348" y="363866"/>
                  </a:lnTo>
                  <a:lnTo>
                    <a:pt x="497186" y="413136"/>
                  </a:lnTo>
                  <a:lnTo>
                    <a:pt x="509024" y="466904"/>
                  </a:lnTo>
                  <a:lnTo>
                    <a:pt x="520861" y="525018"/>
                  </a:lnTo>
                  <a:lnTo>
                    <a:pt x="532699" y="587179"/>
                  </a:lnTo>
                  <a:lnTo>
                    <a:pt x="544537" y="652934"/>
                  </a:lnTo>
                  <a:lnTo>
                    <a:pt x="556375" y="721677"/>
                  </a:lnTo>
                  <a:lnTo>
                    <a:pt x="568213" y="792666"/>
                  </a:lnTo>
                  <a:lnTo>
                    <a:pt x="580050" y="865049"/>
                  </a:lnTo>
                  <a:lnTo>
                    <a:pt x="591888" y="937905"/>
                  </a:lnTo>
                  <a:lnTo>
                    <a:pt x="603726" y="1010288"/>
                  </a:lnTo>
                  <a:lnTo>
                    <a:pt x="615564" y="1081276"/>
                  </a:lnTo>
                  <a:lnTo>
                    <a:pt x="627401" y="1150019"/>
                  </a:lnTo>
                  <a:lnTo>
                    <a:pt x="639239" y="1215774"/>
                  </a:lnTo>
                  <a:lnTo>
                    <a:pt x="651077" y="1277935"/>
                  </a:lnTo>
                  <a:lnTo>
                    <a:pt x="662915" y="1336049"/>
                  </a:lnTo>
                  <a:lnTo>
                    <a:pt x="674752" y="1389817"/>
                  </a:lnTo>
                  <a:lnTo>
                    <a:pt x="686590" y="1439087"/>
                  </a:lnTo>
                  <a:lnTo>
                    <a:pt x="698428" y="1483840"/>
                  </a:lnTo>
                  <a:lnTo>
                    <a:pt x="710266" y="1524163"/>
                  </a:lnTo>
                  <a:lnTo>
                    <a:pt x="722104" y="1560235"/>
                  </a:lnTo>
                  <a:lnTo>
                    <a:pt x="733941" y="1592295"/>
                  </a:lnTo>
                  <a:lnTo>
                    <a:pt x="745779" y="1620625"/>
                  </a:lnTo>
                  <a:lnTo>
                    <a:pt x="757617" y="1645534"/>
                  </a:lnTo>
                  <a:lnTo>
                    <a:pt x="769455" y="1667336"/>
                  </a:lnTo>
                  <a:lnTo>
                    <a:pt x="781292" y="1686344"/>
                  </a:lnTo>
                  <a:lnTo>
                    <a:pt x="793130" y="1702860"/>
                  </a:lnTo>
                  <a:lnTo>
                    <a:pt x="804968" y="1717168"/>
                  </a:lnTo>
                  <a:lnTo>
                    <a:pt x="816806" y="1729531"/>
                  </a:lnTo>
                  <a:lnTo>
                    <a:pt x="828643" y="1740190"/>
                  </a:lnTo>
                  <a:lnTo>
                    <a:pt x="840481" y="1749363"/>
                  </a:lnTo>
                  <a:lnTo>
                    <a:pt x="852319" y="1757243"/>
                  </a:lnTo>
                  <a:lnTo>
                    <a:pt x="864157" y="1764003"/>
                  </a:lnTo>
                  <a:lnTo>
                    <a:pt x="875995" y="1769796"/>
                  </a:lnTo>
                  <a:lnTo>
                    <a:pt x="887832" y="1774754"/>
                  </a:lnTo>
                  <a:lnTo>
                    <a:pt x="899670" y="1778994"/>
                  </a:lnTo>
                  <a:lnTo>
                    <a:pt x="911508" y="1782617"/>
                  </a:lnTo>
                  <a:lnTo>
                    <a:pt x="923346" y="1785711"/>
                  </a:lnTo>
                  <a:lnTo>
                    <a:pt x="935183" y="1788352"/>
                  </a:lnTo>
                  <a:lnTo>
                    <a:pt x="947021" y="1790605"/>
                  </a:lnTo>
                  <a:lnTo>
                    <a:pt x="958859" y="1792527"/>
                  </a:lnTo>
                  <a:lnTo>
                    <a:pt x="970697" y="1794164"/>
                  </a:lnTo>
                  <a:lnTo>
                    <a:pt x="982534" y="1795560"/>
                  </a:lnTo>
                  <a:lnTo>
                    <a:pt x="994372" y="1796749"/>
                  </a:lnTo>
                  <a:lnTo>
                    <a:pt x="1006210" y="1797762"/>
                  </a:lnTo>
                  <a:lnTo>
                    <a:pt x="1018048" y="1798625"/>
                  </a:lnTo>
                  <a:lnTo>
                    <a:pt x="1029886" y="1799359"/>
                  </a:lnTo>
                  <a:lnTo>
                    <a:pt x="1041723" y="1799985"/>
                  </a:lnTo>
                  <a:lnTo>
                    <a:pt x="1053561" y="1800517"/>
                  </a:lnTo>
                  <a:lnTo>
                    <a:pt x="1065399" y="1800971"/>
                  </a:lnTo>
                  <a:lnTo>
                    <a:pt x="1077237" y="1801356"/>
                  </a:lnTo>
                  <a:lnTo>
                    <a:pt x="1089074" y="1801685"/>
                  </a:lnTo>
                  <a:lnTo>
                    <a:pt x="1100912" y="1801964"/>
                  </a:lnTo>
                  <a:lnTo>
                    <a:pt x="1112750" y="1802202"/>
                  </a:lnTo>
                  <a:lnTo>
                    <a:pt x="1124588" y="1802404"/>
                  </a:lnTo>
                  <a:lnTo>
                    <a:pt x="1136426" y="1802576"/>
                  </a:lnTo>
                  <a:lnTo>
                    <a:pt x="1148263" y="1802723"/>
                  </a:lnTo>
                  <a:lnTo>
                    <a:pt x="1160101" y="1802848"/>
                  </a:lnTo>
                  <a:lnTo>
                    <a:pt x="1171939" y="1802954"/>
                  </a:lnTo>
                  <a:lnTo>
                    <a:pt x="1171939" y="1803127"/>
                  </a:lnTo>
                  <a:lnTo>
                    <a:pt x="1183777" y="1803051"/>
                  </a:lnTo>
                  <a:lnTo>
                    <a:pt x="1195614" y="1802962"/>
                  </a:lnTo>
                  <a:lnTo>
                    <a:pt x="1207452" y="1802857"/>
                  </a:lnTo>
                  <a:lnTo>
                    <a:pt x="1219290" y="1802734"/>
                  </a:lnTo>
                  <a:lnTo>
                    <a:pt x="1231128" y="1802590"/>
                  </a:lnTo>
                  <a:lnTo>
                    <a:pt x="1242965" y="1802420"/>
                  </a:lnTo>
                  <a:lnTo>
                    <a:pt x="1254803" y="1802220"/>
                  </a:lnTo>
                  <a:lnTo>
                    <a:pt x="1266641" y="1801986"/>
                  </a:lnTo>
                  <a:lnTo>
                    <a:pt x="1278479" y="1801710"/>
                  </a:lnTo>
                  <a:lnTo>
                    <a:pt x="1290317" y="1801386"/>
                  </a:lnTo>
                  <a:lnTo>
                    <a:pt x="1302154" y="1801006"/>
                  </a:lnTo>
                  <a:lnTo>
                    <a:pt x="1313992" y="1800559"/>
                  </a:lnTo>
                  <a:lnTo>
                    <a:pt x="1325830" y="1800035"/>
                  </a:lnTo>
                  <a:lnTo>
                    <a:pt x="1337668" y="1799418"/>
                  </a:lnTo>
                  <a:lnTo>
                    <a:pt x="1349505" y="1798695"/>
                  </a:lnTo>
                  <a:lnTo>
                    <a:pt x="1361343" y="1797845"/>
                  </a:lnTo>
                  <a:lnTo>
                    <a:pt x="1373181" y="1796848"/>
                  </a:lnTo>
                  <a:lnTo>
                    <a:pt x="1385019" y="1795679"/>
                  </a:lnTo>
                  <a:lnTo>
                    <a:pt x="1396856" y="1794306"/>
                  </a:lnTo>
                  <a:lnTo>
                    <a:pt x="1408694" y="1792697"/>
                  </a:lnTo>
                  <a:lnTo>
                    <a:pt x="1420532" y="1790811"/>
                  </a:lnTo>
                  <a:lnTo>
                    <a:pt x="1432370" y="1788601"/>
                  </a:lnTo>
                  <a:lnTo>
                    <a:pt x="1444208" y="1786012"/>
                  </a:lnTo>
                  <a:lnTo>
                    <a:pt x="1456045" y="1782984"/>
                  </a:lnTo>
                  <a:lnTo>
                    <a:pt x="1467883" y="1779442"/>
                  </a:lnTo>
                  <a:lnTo>
                    <a:pt x="1479721" y="1775305"/>
                  </a:lnTo>
                  <a:lnTo>
                    <a:pt x="1491559" y="1770476"/>
                  </a:lnTo>
                  <a:lnTo>
                    <a:pt x="1503396" y="1764847"/>
                  </a:lnTo>
                  <a:lnTo>
                    <a:pt x="1515234" y="1758296"/>
                  </a:lnTo>
                  <a:lnTo>
                    <a:pt x="1527072" y="1750682"/>
                  </a:lnTo>
                  <a:lnTo>
                    <a:pt x="1538910" y="1741851"/>
                  </a:lnTo>
                  <a:lnTo>
                    <a:pt x="1550748" y="1731631"/>
                  </a:lnTo>
                  <a:lnTo>
                    <a:pt x="1562585" y="1719834"/>
                  </a:lnTo>
                  <a:lnTo>
                    <a:pt x="1574423" y="1706256"/>
                  </a:lnTo>
                  <a:lnTo>
                    <a:pt x="1586261" y="1690684"/>
                  </a:lnTo>
                  <a:lnTo>
                    <a:pt x="1598099" y="1672892"/>
                  </a:lnTo>
                  <a:lnTo>
                    <a:pt x="1609936" y="1652656"/>
                  </a:lnTo>
                  <a:lnTo>
                    <a:pt x="1621774" y="1629756"/>
                  </a:lnTo>
                  <a:lnTo>
                    <a:pt x="1633612" y="1603991"/>
                  </a:lnTo>
                  <a:lnTo>
                    <a:pt x="1645450" y="1575188"/>
                  </a:lnTo>
                  <a:lnTo>
                    <a:pt x="1657287" y="1543222"/>
                  </a:lnTo>
                  <a:lnTo>
                    <a:pt x="1669125" y="1508029"/>
                  </a:lnTo>
                  <a:lnTo>
                    <a:pt x="1680963" y="1469623"/>
                  </a:lnTo>
                  <a:lnTo>
                    <a:pt x="1692801" y="1428113"/>
                  </a:lnTo>
                  <a:lnTo>
                    <a:pt x="1704639" y="1383712"/>
                  </a:lnTo>
                  <a:lnTo>
                    <a:pt x="1716476" y="1336745"/>
                  </a:lnTo>
                  <a:lnTo>
                    <a:pt x="1728314" y="1287643"/>
                  </a:lnTo>
                  <a:lnTo>
                    <a:pt x="1740152" y="1236936"/>
                  </a:lnTo>
                  <a:lnTo>
                    <a:pt x="1751990" y="1185234"/>
                  </a:lnTo>
                  <a:lnTo>
                    <a:pt x="1763827" y="1133194"/>
                  </a:lnTo>
                  <a:lnTo>
                    <a:pt x="1775665" y="1081492"/>
                  </a:lnTo>
                  <a:lnTo>
                    <a:pt x="1787503" y="1030786"/>
                  </a:lnTo>
                  <a:lnTo>
                    <a:pt x="1799341" y="981684"/>
                  </a:lnTo>
                  <a:lnTo>
                    <a:pt x="1811178" y="934716"/>
                  </a:lnTo>
                  <a:lnTo>
                    <a:pt x="1823016" y="890315"/>
                  </a:lnTo>
                  <a:lnTo>
                    <a:pt x="1834854" y="848805"/>
                  </a:lnTo>
                  <a:lnTo>
                    <a:pt x="1846692" y="810400"/>
                  </a:lnTo>
                  <a:lnTo>
                    <a:pt x="1858530" y="775207"/>
                  </a:lnTo>
                  <a:lnTo>
                    <a:pt x="1870367" y="743241"/>
                  </a:lnTo>
                  <a:lnTo>
                    <a:pt x="1882205" y="714438"/>
                  </a:lnTo>
                  <a:lnTo>
                    <a:pt x="1894043" y="688673"/>
                  </a:lnTo>
                  <a:lnTo>
                    <a:pt x="1905881" y="665773"/>
                  </a:lnTo>
                  <a:lnTo>
                    <a:pt x="1917718" y="645537"/>
                  </a:lnTo>
                  <a:lnTo>
                    <a:pt x="1929556" y="627745"/>
                  </a:lnTo>
                  <a:lnTo>
                    <a:pt x="1941394" y="612172"/>
                  </a:lnTo>
                  <a:lnTo>
                    <a:pt x="1953232" y="598595"/>
                  </a:lnTo>
                  <a:lnTo>
                    <a:pt x="1965069" y="586798"/>
                  </a:lnTo>
                  <a:lnTo>
                    <a:pt x="1976907" y="576578"/>
                  </a:lnTo>
                  <a:lnTo>
                    <a:pt x="1988745" y="567747"/>
                  </a:lnTo>
                  <a:lnTo>
                    <a:pt x="2000583" y="560133"/>
                  </a:lnTo>
                  <a:lnTo>
                    <a:pt x="2012421" y="553581"/>
                  </a:lnTo>
                  <a:lnTo>
                    <a:pt x="2024258" y="547953"/>
                  </a:lnTo>
                  <a:lnTo>
                    <a:pt x="2036096" y="543124"/>
                  </a:lnTo>
                  <a:lnTo>
                    <a:pt x="2047934" y="538986"/>
                  </a:lnTo>
                  <a:lnTo>
                    <a:pt x="2059772" y="535445"/>
                  </a:lnTo>
                  <a:lnTo>
                    <a:pt x="2071609" y="532416"/>
                  </a:lnTo>
                  <a:lnTo>
                    <a:pt x="2083447" y="529828"/>
                  </a:lnTo>
                  <a:lnTo>
                    <a:pt x="2095285" y="527618"/>
                  </a:lnTo>
                  <a:lnTo>
                    <a:pt x="2107123" y="525732"/>
                  </a:lnTo>
                  <a:lnTo>
                    <a:pt x="2118961" y="524122"/>
                  </a:lnTo>
                  <a:lnTo>
                    <a:pt x="2130798" y="522750"/>
                  </a:lnTo>
                  <a:lnTo>
                    <a:pt x="2142636" y="521580"/>
                  </a:lnTo>
                  <a:lnTo>
                    <a:pt x="2154474" y="520583"/>
                  </a:lnTo>
                  <a:lnTo>
                    <a:pt x="2166312" y="519734"/>
                  </a:lnTo>
                  <a:lnTo>
                    <a:pt x="2178149" y="519010"/>
                  </a:lnTo>
                  <a:lnTo>
                    <a:pt x="2189987" y="518394"/>
                  </a:lnTo>
                  <a:lnTo>
                    <a:pt x="2201825" y="517869"/>
                  </a:lnTo>
                  <a:lnTo>
                    <a:pt x="2213663" y="517423"/>
                  </a:lnTo>
                  <a:lnTo>
                    <a:pt x="2225500" y="517042"/>
                  </a:lnTo>
                  <a:lnTo>
                    <a:pt x="2237338" y="516719"/>
                  </a:lnTo>
                  <a:lnTo>
                    <a:pt x="2249176" y="516443"/>
                  </a:lnTo>
                  <a:lnTo>
                    <a:pt x="2261014" y="516209"/>
                  </a:lnTo>
                  <a:lnTo>
                    <a:pt x="2272852" y="516009"/>
                  </a:lnTo>
                  <a:lnTo>
                    <a:pt x="2284689" y="515839"/>
                  </a:lnTo>
                  <a:lnTo>
                    <a:pt x="2296527" y="515695"/>
                  </a:lnTo>
                  <a:lnTo>
                    <a:pt x="2308365" y="515572"/>
                  </a:lnTo>
                  <a:lnTo>
                    <a:pt x="2320203" y="515467"/>
                  </a:lnTo>
                  <a:lnTo>
                    <a:pt x="2332040" y="515378"/>
                  </a:lnTo>
                  <a:lnTo>
                    <a:pt x="2343878" y="515302"/>
                  </a:lnTo>
                  <a:lnTo>
                    <a:pt x="2343878" y="514784"/>
                  </a:lnTo>
                  <a:lnTo>
                    <a:pt x="2355716" y="514768"/>
                  </a:lnTo>
                  <a:lnTo>
                    <a:pt x="2367554" y="514751"/>
                  </a:lnTo>
                  <a:lnTo>
                    <a:pt x="2379391" y="514730"/>
                  </a:lnTo>
                  <a:lnTo>
                    <a:pt x="2391229" y="514705"/>
                  </a:lnTo>
                  <a:lnTo>
                    <a:pt x="2403067" y="514676"/>
                  </a:lnTo>
                  <a:lnTo>
                    <a:pt x="2414905" y="514642"/>
                  </a:lnTo>
                  <a:lnTo>
                    <a:pt x="2426743" y="514602"/>
                  </a:lnTo>
                  <a:lnTo>
                    <a:pt x="2438580" y="514555"/>
                  </a:lnTo>
                  <a:lnTo>
                    <a:pt x="2450418" y="514500"/>
                  </a:lnTo>
                  <a:lnTo>
                    <a:pt x="2462256" y="514435"/>
                  </a:lnTo>
                  <a:lnTo>
                    <a:pt x="2474094" y="514359"/>
                  </a:lnTo>
                  <a:lnTo>
                    <a:pt x="2485931" y="514270"/>
                  </a:lnTo>
                  <a:lnTo>
                    <a:pt x="2497769" y="514165"/>
                  </a:lnTo>
                  <a:lnTo>
                    <a:pt x="2509607" y="514042"/>
                  </a:lnTo>
                  <a:lnTo>
                    <a:pt x="2521445" y="513897"/>
                  </a:lnTo>
                  <a:lnTo>
                    <a:pt x="2533283" y="513727"/>
                  </a:lnTo>
                  <a:lnTo>
                    <a:pt x="2545120" y="513528"/>
                  </a:lnTo>
                  <a:lnTo>
                    <a:pt x="2556958" y="513294"/>
                  </a:lnTo>
                  <a:lnTo>
                    <a:pt x="2568796" y="513019"/>
                  </a:lnTo>
                  <a:lnTo>
                    <a:pt x="2580634" y="512698"/>
                  </a:lnTo>
                  <a:lnTo>
                    <a:pt x="2592471" y="512320"/>
                  </a:lnTo>
                  <a:lnTo>
                    <a:pt x="2604309" y="511878"/>
                  </a:lnTo>
                  <a:lnTo>
                    <a:pt x="2616147" y="511361"/>
                  </a:lnTo>
                  <a:lnTo>
                    <a:pt x="2627985" y="510755"/>
                  </a:lnTo>
                  <a:lnTo>
                    <a:pt x="2639822" y="510047"/>
                  </a:lnTo>
                  <a:lnTo>
                    <a:pt x="2651660" y="509219"/>
                  </a:lnTo>
                  <a:lnTo>
                    <a:pt x="2663498" y="508253"/>
                  </a:lnTo>
                  <a:lnTo>
                    <a:pt x="2675336" y="507128"/>
                  </a:lnTo>
                  <a:lnTo>
                    <a:pt x="2687174" y="505817"/>
                  </a:lnTo>
                  <a:lnTo>
                    <a:pt x="2699011" y="504295"/>
                  </a:lnTo>
                  <a:lnTo>
                    <a:pt x="2710849" y="502528"/>
                  </a:lnTo>
                  <a:lnTo>
                    <a:pt x="2722687" y="500484"/>
                  </a:lnTo>
                  <a:lnTo>
                    <a:pt x="2734525" y="498125"/>
                  </a:lnTo>
                  <a:lnTo>
                    <a:pt x="2746362" y="495410"/>
                  </a:lnTo>
                  <a:lnTo>
                    <a:pt x="2758200" y="492295"/>
                  </a:lnTo>
                  <a:lnTo>
                    <a:pt x="2770038" y="488737"/>
                  </a:lnTo>
                  <a:lnTo>
                    <a:pt x="2781876" y="484689"/>
                  </a:lnTo>
                  <a:lnTo>
                    <a:pt x="2793713" y="480109"/>
                  </a:lnTo>
                  <a:lnTo>
                    <a:pt x="2805551" y="474956"/>
                  </a:lnTo>
                  <a:lnTo>
                    <a:pt x="2817389" y="469196"/>
                  </a:lnTo>
                  <a:lnTo>
                    <a:pt x="2829227" y="462803"/>
                  </a:lnTo>
                  <a:lnTo>
                    <a:pt x="2841065" y="455764"/>
                  </a:lnTo>
                  <a:lnTo>
                    <a:pt x="2852902" y="448083"/>
                  </a:lnTo>
                  <a:lnTo>
                    <a:pt x="2864740" y="439781"/>
                  </a:lnTo>
                  <a:lnTo>
                    <a:pt x="2876578" y="430901"/>
                  </a:lnTo>
                  <a:lnTo>
                    <a:pt x="2888416" y="421507"/>
                  </a:lnTo>
                  <a:lnTo>
                    <a:pt x="2900253" y="411687"/>
                  </a:lnTo>
                  <a:lnTo>
                    <a:pt x="2912091" y="401546"/>
                  </a:lnTo>
                  <a:lnTo>
                    <a:pt x="2923929" y="391205"/>
                  </a:lnTo>
                  <a:lnTo>
                    <a:pt x="2935767" y="380797"/>
                  </a:lnTo>
                  <a:lnTo>
                    <a:pt x="2947604" y="370457"/>
                  </a:lnTo>
                  <a:lnTo>
                    <a:pt x="2959442" y="360315"/>
                  </a:lnTo>
                  <a:lnTo>
                    <a:pt x="2971280" y="350495"/>
                  </a:lnTo>
                  <a:lnTo>
                    <a:pt x="2983118" y="341102"/>
                  </a:lnTo>
                  <a:lnTo>
                    <a:pt x="2994956" y="332221"/>
                  </a:lnTo>
                  <a:lnTo>
                    <a:pt x="3006793" y="323919"/>
                  </a:lnTo>
                  <a:lnTo>
                    <a:pt x="3018631" y="316238"/>
                  </a:lnTo>
                  <a:lnTo>
                    <a:pt x="3030469" y="309200"/>
                  </a:lnTo>
                  <a:lnTo>
                    <a:pt x="3042307" y="302806"/>
                  </a:lnTo>
                  <a:lnTo>
                    <a:pt x="3054144" y="297046"/>
                  </a:lnTo>
                  <a:lnTo>
                    <a:pt x="3065982" y="291893"/>
                  </a:lnTo>
                  <a:lnTo>
                    <a:pt x="3077820" y="287313"/>
                  </a:lnTo>
                  <a:lnTo>
                    <a:pt x="3089658" y="283266"/>
                  </a:lnTo>
                  <a:lnTo>
                    <a:pt x="3101496" y="279707"/>
                  </a:lnTo>
                  <a:lnTo>
                    <a:pt x="3113333" y="276593"/>
                  </a:lnTo>
                  <a:lnTo>
                    <a:pt x="3125171" y="273877"/>
                  </a:lnTo>
                  <a:lnTo>
                    <a:pt x="3137009" y="271518"/>
                  </a:lnTo>
                  <a:lnTo>
                    <a:pt x="3148847" y="269474"/>
                  </a:lnTo>
                  <a:lnTo>
                    <a:pt x="3160684" y="267708"/>
                  </a:lnTo>
                  <a:lnTo>
                    <a:pt x="3172522" y="266185"/>
                  </a:lnTo>
                  <a:lnTo>
                    <a:pt x="3184360" y="264874"/>
                  </a:lnTo>
                  <a:lnTo>
                    <a:pt x="3196198" y="263749"/>
                  </a:lnTo>
                  <a:lnTo>
                    <a:pt x="3208035" y="262783"/>
                  </a:lnTo>
                  <a:lnTo>
                    <a:pt x="3219873" y="261956"/>
                  </a:lnTo>
                  <a:lnTo>
                    <a:pt x="3231711" y="261247"/>
                  </a:lnTo>
                  <a:lnTo>
                    <a:pt x="3243549" y="260641"/>
                  </a:lnTo>
                  <a:lnTo>
                    <a:pt x="3255387" y="260124"/>
                  </a:lnTo>
                  <a:lnTo>
                    <a:pt x="3267224" y="259682"/>
                  </a:lnTo>
                  <a:lnTo>
                    <a:pt x="3279062" y="259305"/>
                  </a:lnTo>
                  <a:lnTo>
                    <a:pt x="3290900" y="258983"/>
                  </a:lnTo>
                  <a:lnTo>
                    <a:pt x="3302738" y="258708"/>
                  </a:lnTo>
                  <a:lnTo>
                    <a:pt x="3314575" y="258474"/>
                  </a:lnTo>
                  <a:lnTo>
                    <a:pt x="3326413" y="258275"/>
                  </a:lnTo>
                  <a:lnTo>
                    <a:pt x="3338251" y="258105"/>
                  </a:lnTo>
                  <a:lnTo>
                    <a:pt x="3350089" y="257960"/>
                  </a:lnTo>
                  <a:lnTo>
                    <a:pt x="3361926" y="257837"/>
                  </a:lnTo>
                  <a:lnTo>
                    <a:pt x="3373764" y="257732"/>
                  </a:lnTo>
                  <a:lnTo>
                    <a:pt x="3385602" y="257643"/>
                  </a:lnTo>
                  <a:lnTo>
                    <a:pt x="3397440" y="257567"/>
                  </a:lnTo>
                  <a:lnTo>
                    <a:pt x="3409278" y="257502"/>
                  </a:lnTo>
                  <a:lnTo>
                    <a:pt x="3421115" y="257447"/>
                  </a:lnTo>
                  <a:lnTo>
                    <a:pt x="3432953" y="257400"/>
                  </a:lnTo>
                  <a:lnTo>
                    <a:pt x="3444791" y="257360"/>
                  </a:lnTo>
                  <a:lnTo>
                    <a:pt x="3456629" y="257326"/>
                  </a:lnTo>
                  <a:lnTo>
                    <a:pt x="3468466" y="257297"/>
                  </a:lnTo>
                  <a:lnTo>
                    <a:pt x="3480304" y="257273"/>
                  </a:lnTo>
                  <a:lnTo>
                    <a:pt x="3492142" y="257252"/>
                  </a:lnTo>
                  <a:lnTo>
                    <a:pt x="3503980" y="257234"/>
                  </a:lnTo>
                  <a:lnTo>
                    <a:pt x="3515818" y="257219"/>
                  </a:lnTo>
                  <a:lnTo>
                    <a:pt x="3515818" y="257132"/>
                  </a:lnTo>
                  <a:lnTo>
                    <a:pt x="3527655" y="257132"/>
                  </a:lnTo>
                  <a:lnTo>
                    <a:pt x="3539493" y="257132"/>
                  </a:lnTo>
                  <a:lnTo>
                    <a:pt x="3551331" y="257132"/>
                  </a:lnTo>
                  <a:lnTo>
                    <a:pt x="3563169" y="257132"/>
                  </a:lnTo>
                  <a:lnTo>
                    <a:pt x="3575006" y="257132"/>
                  </a:lnTo>
                  <a:lnTo>
                    <a:pt x="3586844" y="257132"/>
                  </a:lnTo>
                  <a:lnTo>
                    <a:pt x="3598682" y="257132"/>
                  </a:lnTo>
                  <a:lnTo>
                    <a:pt x="3610520" y="257132"/>
                  </a:lnTo>
                  <a:lnTo>
                    <a:pt x="3622357" y="257132"/>
                  </a:lnTo>
                  <a:lnTo>
                    <a:pt x="3634195" y="257132"/>
                  </a:lnTo>
                  <a:lnTo>
                    <a:pt x="3646033" y="257132"/>
                  </a:lnTo>
                  <a:lnTo>
                    <a:pt x="3657871" y="257132"/>
                  </a:lnTo>
                  <a:lnTo>
                    <a:pt x="3669709" y="257132"/>
                  </a:lnTo>
                  <a:lnTo>
                    <a:pt x="3681546" y="257132"/>
                  </a:lnTo>
                  <a:lnTo>
                    <a:pt x="3693384" y="257132"/>
                  </a:lnTo>
                  <a:lnTo>
                    <a:pt x="3705222" y="257132"/>
                  </a:lnTo>
                  <a:lnTo>
                    <a:pt x="3717060" y="257132"/>
                  </a:lnTo>
                  <a:lnTo>
                    <a:pt x="3728897" y="257132"/>
                  </a:lnTo>
                  <a:lnTo>
                    <a:pt x="3740735" y="257132"/>
                  </a:lnTo>
                  <a:lnTo>
                    <a:pt x="3752573" y="257132"/>
                  </a:lnTo>
                  <a:lnTo>
                    <a:pt x="3764411" y="257132"/>
                  </a:lnTo>
                  <a:lnTo>
                    <a:pt x="3776248" y="257132"/>
                  </a:lnTo>
                  <a:lnTo>
                    <a:pt x="3788086" y="257132"/>
                  </a:lnTo>
                  <a:lnTo>
                    <a:pt x="3799924" y="257132"/>
                  </a:lnTo>
                  <a:lnTo>
                    <a:pt x="3811762" y="257132"/>
                  </a:lnTo>
                  <a:lnTo>
                    <a:pt x="3823600" y="257132"/>
                  </a:lnTo>
                  <a:lnTo>
                    <a:pt x="3835437" y="257132"/>
                  </a:lnTo>
                  <a:lnTo>
                    <a:pt x="3847275" y="257132"/>
                  </a:lnTo>
                  <a:lnTo>
                    <a:pt x="3859113" y="257132"/>
                  </a:lnTo>
                  <a:lnTo>
                    <a:pt x="3870951" y="257132"/>
                  </a:lnTo>
                  <a:lnTo>
                    <a:pt x="3882788" y="257132"/>
                  </a:lnTo>
                  <a:lnTo>
                    <a:pt x="3894626" y="257132"/>
                  </a:lnTo>
                  <a:lnTo>
                    <a:pt x="3906464" y="257132"/>
                  </a:lnTo>
                  <a:lnTo>
                    <a:pt x="3918302" y="257132"/>
                  </a:lnTo>
                  <a:lnTo>
                    <a:pt x="3930139" y="257132"/>
                  </a:lnTo>
                  <a:lnTo>
                    <a:pt x="3941977" y="257132"/>
                  </a:lnTo>
                  <a:lnTo>
                    <a:pt x="3953815" y="257132"/>
                  </a:lnTo>
                  <a:lnTo>
                    <a:pt x="3965653" y="257132"/>
                  </a:lnTo>
                  <a:lnTo>
                    <a:pt x="3977491" y="257132"/>
                  </a:lnTo>
                  <a:lnTo>
                    <a:pt x="3989328" y="257132"/>
                  </a:lnTo>
                  <a:lnTo>
                    <a:pt x="4001166" y="257132"/>
                  </a:lnTo>
                  <a:lnTo>
                    <a:pt x="4013004" y="257132"/>
                  </a:lnTo>
                  <a:lnTo>
                    <a:pt x="4024842" y="257132"/>
                  </a:lnTo>
                  <a:lnTo>
                    <a:pt x="4036679" y="257132"/>
                  </a:lnTo>
                  <a:lnTo>
                    <a:pt x="4048517" y="257132"/>
                  </a:lnTo>
                  <a:lnTo>
                    <a:pt x="4060355" y="257132"/>
                  </a:lnTo>
                  <a:lnTo>
                    <a:pt x="4072193" y="257132"/>
                  </a:lnTo>
                  <a:lnTo>
                    <a:pt x="4084031" y="257132"/>
                  </a:lnTo>
                  <a:lnTo>
                    <a:pt x="4095868" y="257132"/>
                  </a:lnTo>
                  <a:lnTo>
                    <a:pt x="4107706" y="257132"/>
                  </a:lnTo>
                  <a:lnTo>
                    <a:pt x="4119544" y="257132"/>
                  </a:lnTo>
                  <a:lnTo>
                    <a:pt x="4131382" y="257132"/>
                  </a:lnTo>
                  <a:lnTo>
                    <a:pt x="4143219" y="257132"/>
                  </a:lnTo>
                  <a:lnTo>
                    <a:pt x="4155057" y="257132"/>
                  </a:lnTo>
                  <a:lnTo>
                    <a:pt x="4166895" y="257132"/>
                  </a:lnTo>
                  <a:lnTo>
                    <a:pt x="4178733" y="257132"/>
                  </a:lnTo>
                  <a:lnTo>
                    <a:pt x="4190570" y="257132"/>
                  </a:lnTo>
                  <a:lnTo>
                    <a:pt x="4202408" y="257132"/>
                  </a:lnTo>
                  <a:lnTo>
                    <a:pt x="4214246" y="257132"/>
                  </a:lnTo>
                  <a:lnTo>
                    <a:pt x="4226084" y="257132"/>
                  </a:lnTo>
                  <a:lnTo>
                    <a:pt x="4237922" y="257132"/>
                  </a:lnTo>
                  <a:lnTo>
                    <a:pt x="4249759" y="257132"/>
                  </a:lnTo>
                  <a:lnTo>
                    <a:pt x="4261597" y="257132"/>
                  </a:lnTo>
                  <a:lnTo>
                    <a:pt x="4273435" y="257132"/>
                  </a:lnTo>
                  <a:lnTo>
                    <a:pt x="4285273" y="257132"/>
                  </a:lnTo>
                  <a:lnTo>
                    <a:pt x="4297110" y="257132"/>
                  </a:lnTo>
                  <a:lnTo>
                    <a:pt x="4308948" y="257132"/>
                  </a:lnTo>
                  <a:lnTo>
                    <a:pt x="4320786" y="257132"/>
                  </a:lnTo>
                  <a:lnTo>
                    <a:pt x="4332624" y="257132"/>
                  </a:lnTo>
                  <a:lnTo>
                    <a:pt x="4344461" y="257132"/>
                  </a:lnTo>
                  <a:lnTo>
                    <a:pt x="4356299" y="257132"/>
                  </a:lnTo>
                  <a:lnTo>
                    <a:pt x="4368137" y="257132"/>
                  </a:lnTo>
                  <a:lnTo>
                    <a:pt x="4379975" y="257132"/>
                  </a:lnTo>
                  <a:lnTo>
                    <a:pt x="4391813" y="257132"/>
                  </a:lnTo>
                  <a:lnTo>
                    <a:pt x="4403650" y="257132"/>
                  </a:lnTo>
                  <a:lnTo>
                    <a:pt x="4415488" y="257132"/>
                  </a:lnTo>
                  <a:lnTo>
                    <a:pt x="4427326" y="257132"/>
                  </a:lnTo>
                  <a:lnTo>
                    <a:pt x="4439164" y="257132"/>
                  </a:lnTo>
                  <a:lnTo>
                    <a:pt x="4451001" y="257132"/>
                  </a:lnTo>
                  <a:lnTo>
                    <a:pt x="4462839" y="257132"/>
                  </a:lnTo>
                  <a:lnTo>
                    <a:pt x="4474677" y="257132"/>
                  </a:lnTo>
                  <a:lnTo>
                    <a:pt x="4486515" y="257132"/>
                  </a:lnTo>
                  <a:lnTo>
                    <a:pt x="4498352" y="257132"/>
                  </a:lnTo>
                  <a:lnTo>
                    <a:pt x="4510190" y="257132"/>
                  </a:lnTo>
                  <a:lnTo>
                    <a:pt x="4522028" y="257132"/>
                  </a:lnTo>
                  <a:lnTo>
                    <a:pt x="4533866" y="257132"/>
                  </a:lnTo>
                  <a:lnTo>
                    <a:pt x="4545704" y="257132"/>
                  </a:lnTo>
                  <a:lnTo>
                    <a:pt x="4557541" y="257132"/>
                  </a:lnTo>
                  <a:lnTo>
                    <a:pt x="4569379" y="257132"/>
                  </a:lnTo>
                  <a:lnTo>
                    <a:pt x="4581217" y="257132"/>
                  </a:lnTo>
                  <a:lnTo>
                    <a:pt x="4593055" y="257132"/>
                  </a:lnTo>
                  <a:lnTo>
                    <a:pt x="4604892" y="257132"/>
                  </a:lnTo>
                  <a:lnTo>
                    <a:pt x="4616730" y="257132"/>
                  </a:lnTo>
                  <a:lnTo>
                    <a:pt x="4628568" y="257132"/>
                  </a:lnTo>
                  <a:lnTo>
                    <a:pt x="4640406" y="257132"/>
                  </a:lnTo>
                  <a:lnTo>
                    <a:pt x="4652244" y="257132"/>
                  </a:lnTo>
                  <a:lnTo>
                    <a:pt x="4664081" y="257132"/>
                  </a:lnTo>
                  <a:lnTo>
                    <a:pt x="4675919" y="257132"/>
                  </a:lnTo>
                  <a:lnTo>
                    <a:pt x="4687757" y="257132"/>
                  </a:lnTo>
                </a:path>
              </a:pathLst>
            </a:custGeom>
            <a:ln w="40651" cap="flat">
              <a:solidFill>
                <a:srgbClr val="E8E8E8">
                  <a:alpha val="100000"/>
                </a:srgbClr>
              </a:solidFill>
              <a:prstDash val="solid"/>
              <a:round/>
            </a:ln>
          </p:spPr>
          <p:txBody>
            <a:bodyPr/>
            <a:lstStyle/>
            <a:p/>
          </p:txBody>
        </p:sp>
        <p:sp>
          <p:nvSpPr>
            <p:cNvPr id="30" name="pl30"/>
            <p:cNvSpPr/>
            <p:nvPr/>
          </p:nvSpPr>
          <p:spPr>
            <a:xfrm>
              <a:off x="2482252" y="2451495"/>
              <a:ext cx="4687757" cy="1288688"/>
            </a:xfrm>
            <a:custGeom>
              <a:avLst/>
              <a:pathLst>
                <a:path w="4687757" h="12886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32"/>
                  </a:lnTo>
                  <a:lnTo>
                    <a:pt x="1183777" y="507"/>
                  </a:lnTo>
                  <a:lnTo>
                    <a:pt x="1195614" y="596"/>
                  </a:lnTo>
                  <a:lnTo>
                    <a:pt x="1207452" y="701"/>
                  </a:lnTo>
                  <a:lnTo>
                    <a:pt x="1219290" y="824"/>
                  </a:lnTo>
                  <a:lnTo>
                    <a:pt x="1231128" y="969"/>
                  </a:lnTo>
                  <a:lnTo>
                    <a:pt x="1242965" y="1139"/>
                  </a:lnTo>
                  <a:lnTo>
                    <a:pt x="1254803" y="1338"/>
                  </a:lnTo>
                  <a:lnTo>
                    <a:pt x="1266641" y="1573"/>
                  </a:lnTo>
                  <a:lnTo>
                    <a:pt x="1278479" y="1848"/>
                  </a:lnTo>
                  <a:lnTo>
                    <a:pt x="1290317" y="2172"/>
                  </a:lnTo>
                  <a:lnTo>
                    <a:pt x="1302154" y="2552"/>
                  </a:lnTo>
                  <a:lnTo>
                    <a:pt x="1313992" y="2999"/>
                  </a:lnTo>
                  <a:lnTo>
                    <a:pt x="1325830" y="3524"/>
                  </a:lnTo>
                  <a:lnTo>
                    <a:pt x="1337668" y="4140"/>
                  </a:lnTo>
                  <a:lnTo>
                    <a:pt x="1349505" y="4863"/>
                  </a:lnTo>
                  <a:lnTo>
                    <a:pt x="1361343" y="5713"/>
                  </a:lnTo>
                  <a:lnTo>
                    <a:pt x="1373181" y="6710"/>
                  </a:lnTo>
                  <a:lnTo>
                    <a:pt x="1385019" y="7880"/>
                  </a:lnTo>
                  <a:lnTo>
                    <a:pt x="1396856" y="9252"/>
                  </a:lnTo>
                  <a:lnTo>
                    <a:pt x="1408694" y="10861"/>
                  </a:lnTo>
                  <a:lnTo>
                    <a:pt x="1420532" y="12748"/>
                  </a:lnTo>
                  <a:lnTo>
                    <a:pt x="1432370" y="14958"/>
                  </a:lnTo>
                  <a:lnTo>
                    <a:pt x="1444208" y="17546"/>
                  </a:lnTo>
                  <a:lnTo>
                    <a:pt x="1456045" y="20574"/>
                  </a:lnTo>
                  <a:lnTo>
                    <a:pt x="1467883" y="24116"/>
                  </a:lnTo>
                  <a:lnTo>
                    <a:pt x="1479721" y="28253"/>
                  </a:lnTo>
                  <a:lnTo>
                    <a:pt x="1491559" y="33082"/>
                  </a:lnTo>
                  <a:lnTo>
                    <a:pt x="1503396" y="38711"/>
                  </a:lnTo>
                  <a:lnTo>
                    <a:pt x="1515234" y="45263"/>
                  </a:lnTo>
                  <a:lnTo>
                    <a:pt x="1527072" y="52876"/>
                  </a:lnTo>
                  <a:lnTo>
                    <a:pt x="1538910" y="61707"/>
                  </a:lnTo>
                  <a:lnTo>
                    <a:pt x="1550748" y="71927"/>
                  </a:lnTo>
                  <a:lnTo>
                    <a:pt x="1562585" y="83725"/>
                  </a:lnTo>
                  <a:lnTo>
                    <a:pt x="1574423" y="97302"/>
                  </a:lnTo>
                  <a:lnTo>
                    <a:pt x="1586261" y="112875"/>
                  </a:lnTo>
                  <a:lnTo>
                    <a:pt x="1598099" y="130666"/>
                  </a:lnTo>
                  <a:lnTo>
                    <a:pt x="1609936" y="150903"/>
                  </a:lnTo>
                  <a:lnTo>
                    <a:pt x="1621774" y="173802"/>
                  </a:lnTo>
                  <a:lnTo>
                    <a:pt x="1633612" y="199568"/>
                  </a:lnTo>
                  <a:lnTo>
                    <a:pt x="1645450" y="228370"/>
                  </a:lnTo>
                  <a:lnTo>
                    <a:pt x="1657287" y="260336"/>
                  </a:lnTo>
                  <a:lnTo>
                    <a:pt x="1669125" y="295529"/>
                  </a:lnTo>
                  <a:lnTo>
                    <a:pt x="1680963" y="333935"/>
                  </a:lnTo>
                  <a:lnTo>
                    <a:pt x="1692801" y="375445"/>
                  </a:lnTo>
                  <a:lnTo>
                    <a:pt x="1704639" y="419846"/>
                  </a:lnTo>
                  <a:lnTo>
                    <a:pt x="1716476" y="466814"/>
                  </a:lnTo>
                  <a:lnTo>
                    <a:pt x="1728314" y="515916"/>
                  </a:lnTo>
                  <a:lnTo>
                    <a:pt x="1740152" y="566622"/>
                  </a:lnTo>
                  <a:lnTo>
                    <a:pt x="1751990" y="618324"/>
                  </a:lnTo>
                  <a:lnTo>
                    <a:pt x="1763827" y="670364"/>
                  </a:lnTo>
                  <a:lnTo>
                    <a:pt x="1775665" y="722066"/>
                  </a:lnTo>
                  <a:lnTo>
                    <a:pt x="1787503" y="772772"/>
                  </a:lnTo>
                  <a:lnTo>
                    <a:pt x="1799341" y="821874"/>
                  </a:lnTo>
                  <a:lnTo>
                    <a:pt x="1811178" y="868842"/>
                  </a:lnTo>
                  <a:lnTo>
                    <a:pt x="1823016" y="913243"/>
                  </a:lnTo>
                  <a:lnTo>
                    <a:pt x="1834854" y="954753"/>
                  </a:lnTo>
                  <a:lnTo>
                    <a:pt x="1846692" y="993158"/>
                  </a:lnTo>
                  <a:lnTo>
                    <a:pt x="1858530" y="1028352"/>
                  </a:lnTo>
                  <a:lnTo>
                    <a:pt x="1870367" y="1060317"/>
                  </a:lnTo>
                  <a:lnTo>
                    <a:pt x="1882205" y="1089120"/>
                  </a:lnTo>
                  <a:lnTo>
                    <a:pt x="1894043" y="1114885"/>
                  </a:lnTo>
                  <a:lnTo>
                    <a:pt x="1905881" y="1137785"/>
                  </a:lnTo>
                  <a:lnTo>
                    <a:pt x="1917718" y="1158021"/>
                  </a:lnTo>
                  <a:lnTo>
                    <a:pt x="1929556" y="1175813"/>
                  </a:lnTo>
                  <a:lnTo>
                    <a:pt x="1941394" y="1191386"/>
                  </a:lnTo>
                  <a:lnTo>
                    <a:pt x="1953232" y="1204963"/>
                  </a:lnTo>
                  <a:lnTo>
                    <a:pt x="1965069" y="1216760"/>
                  </a:lnTo>
                  <a:lnTo>
                    <a:pt x="1976907" y="1226980"/>
                  </a:lnTo>
                  <a:lnTo>
                    <a:pt x="1988745" y="1235811"/>
                  </a:lnTo>
                  <a:lnTo>
                    <a:pt x="2000583" y="1243425"/>
                  </a:lnTo>
                  <a:lnTo>
                    <a:pt x="2012421" y="1249977"/>
                  </a:lnTo>
                  <a:lnTo>
                    <a:pt x="2024258" y="1255606"/>
                  </a:lnTo>
                  <a:lnTo>
                    <a:pt x="2036096" y="1260434"/>
                  </a:lnTo>
                  <a:lnTo>
                    <a:pt x="2047934" y="1264572"/>
                  </a:lnTo>
                  <a:lnTo>
                    <a:pt x="2059772" y="1268113"/>
                  </a:lnTo>
                  <a:lnTo>
                    <a:pt x="2071609" y="1271142"/>
                  </a:lnTo>
                  <a:lnTo>
                    <a:pt x="2083447" y="1273730"/>
                  </a:lnTo>
                  <a:lnTo>
                    <a:pt x="2095285" y="1275940"/>
                  </a:lnTo>
                  <a:lnTo>
                    <a:pt x="2107123" y="1277827"/>
                  </a:lnTo>
                  <a:lnTo>
                    <a:pt x="2118961" y="1279436"/>
                  </a:lnTo>
                  <a:lnTo>
                    <a:pt x="2130798" y="1280808"/>
                  </a:lnTo>
                  <a:lnTo>
                    <a:pt x="2142636" y="1281978"/>
                  </a:lnTo>
                  <a:lnTo>
                    <a:pt x="2154474" y="1282975"/>
                  </a:lnTo>
                  <a:lnTo>
                    <a:pt x="2166312" y="1283824"/>
                  </a:lnTo>
                  <a:lnTo>
                    <a:pt x="2178149" y="1284548"/>
                  </a:lnTo>
                  <a:lnTo>
                    <a:pt x="2189987" y="1285164"/>
                  </a:lnTo>
                  <a:lnTo>
                    <a:pt x="2201825" y="1285689"/>
                  </a:lnTo>
                  <a:lnTo>
                    <a:pt x="2213663" y="1286135"/>
                  </a:lnTo>
                  <a:lnTo>
                    <a:pt x="2225500" y="1286516"/>
                  </a:lnTo>
                  <a:lnTo>
                    <a:pt x="2237338" y="1286840"/>
                  </a:lnTo>
                  <a:lnTo>
                    <a:pt x="2249176" y="1287115"/>
                  </a:lnTo>
                  <a:lnTo>
                    <a:pt x="2261014" y="1287350"/>
                  </a:lnTo>
                  <a:lnTo>
                    <a:pt x="2272852" y="1287549"/>
                  </a:lnTo>
                  <a:lnTo>
                    <a:pt x="2284689" y="1287719"/>
                  </a:lnTo>
                  <a:lnTo>
                    <a:pt x="2296527" y="1287864"/>
                  </a:lnTo>
                  <a:lnTo>
                    <a:pt x="2308365" y="1287987"/>
                  </a:lnTo>
                  <a:lnTo>
                    <a:pt x="2320203" y="1288091"/>
                  </a:lnTo>
                  <a:lnTo>
                    <a:pt x="2332040" y="1288180"/>
                  </a:lnTo>
                  <a:lnTo>
                    <a:pt x="2343878" y="1288256"/>
                  </a:lnTo>
                  <a:lnTo>
                    <a:pt x="2343878" y="1288688"/>
                  </a:lnTo>
                  <a:lnTo>
                    <a:pt x="2355716" y="1288688"/>
                  </a:lnTo>
                  <a:lnTo>
                    <a:pt x="2367554" y="1288688"/>
                  </a:lnTo>
                  <a:lnTo>
                    <a:pt x="2379391" y="1288688"/>
                  </a:lnTo>
                  <a:lnTo>
                    <a:pt x="2391229" y="1288688"/>
                  </a:lnTo>
                  <a:lnTo>
                    <a:pt x="2403067" y="1288688"/>
                  </a:lnTo>
                  <a:lnTo>
                    <a:pt x="2414905" y="1288688"/>
                  </a:lnTo>
                  <a:lnTo>
                    <a:pt x="2426743" y="1288688"/>
                  </a:lnTo>
                  <a:lnTo>
                    <a:pt x="2438580" y="1288688"/>
                  </a:lnTo>
                  <a:lnTo>
                    <a:pt x="2450418" y="1288688"/>
                  </a:lnTo>
                  <a:lnTo>
                    <a:pt x="2462256" y="1288688"/>
                  </a:lnTo>
                  <a:lnTo>
                    <a:pt x="2474094" y="1288688"/>
                  </a:lnTo>
                  <a:lnTo>
                    <a:pt x="2485931" y="1288688"/>
                  </a:lnTo>
                  <a:lnTo>
                    <a:pt x="2497769" y="1288688"/>
                  </a:lnTo>
                  <a:lnTo>
                    <a:pt x="2509607" y="1288688"/>
                  </a:lnTo>
                  <a:lnTo>
                    <a:pt x="2521445" y="1288688"/>
                  </a:lnTo>
                  <a:lnTo>
                    <a:pt x="2533283" y="1288688"/>
                  </a:lnTo>
                  <a:lnTo>
                    <a:pt x="2545120" y="1288688"/>
                  </a:lnTo>
                  <a:lnTo>
                    <a:pt x="2556958" y="1288688"/>
                  </a:lnTo>
                  <a:lnTo>
                    <a:pt x="2568796" y="1288688"/>
                  </a:lnTo>
                  <a:lnTo>
                    <a:pt x="2580634" y="1288688"/>
                  </a:lnTo>
                  <a:lnTo>
                    <a:pt x="2592471" y="1288688"/>
                  </a:lnTo>
                  <a:lnTo>
                    <a:pt x="2604309" y="1288688"/>
                  </a:lnTo>
                  <a:lnTo>
                    <a:pt x="2616147" y="1288688"/>
                  </a:lnTo>
                  <a:lnTo>
                    <a:pt x="2627985" y="1288688"/>
                  </a:lnTo>
                  <a:lnTo>
                    <a:pt x="2639822" y="1288688"/>
                  </a:lnTo>
                  <a:lnTo>
                    <a:pt x="2651660" y="1288688"/>
                  </a:lnTo>
                  <a:lnTo>
                    <a:pt x="2663498" y="1288688"/>
                  </a:lnTo>
                  <a:lnTo>
                    <a:pt x="2675336" y="1288688"/>
                  </a:lnTo>
                  <a:lnTo>
                    <a:pt x="2687174" y="1288688"/>
                  </a:lnTo>
                  <a:lnTo>
                    <a:pt x="2699011" y="1288688"/>
                  </a:lnTo>
                  <a:lnTo>
                    <a:pt x="2710849" y="1288688"/>
                  </a:lnTo>
                  <a:lnTo>
                    <a:pt x="2722687" y="1288688"/>
                  </a:lnTo>
                  <a:lnTo>
                    <a:pt x="2734525" y="1288688"/>
                  </a:lnTo>
                  <a:lnTo>
                    <a:pt x="2746362" y="1288688"/>
                  </a:lnTo>
                  <a:lnTo>
                    <a:pt x="2758200" y="1288688"/>
                  </a:lnTo>
                  <a:lnTo>
                    <a:pt x="2770038" y="1288688"/>
                  </a:lnTo>
                  <a:lnTo>
                    <a:pt x="2781876" y="1288688"/>
                  </a:lnTo>
                  <a:lnTo>
                    <a:pt x="2793713" y="1288688"/>
                  </a:lnTo>
                  <a:lnTo>
                    <a:pt x="2805551" y="1288688"/>
                  </a:lnTo>
                  <a:lnTo>
                    <a:pt x="2817389" y="1288688"/>
                  </a:lnTo>
                  <a:lnTo>
                    <a:pt x="2829227" y="1288688"/>
                  </a:lnTo>
                  <a:lnTo>
                    <a:pt x="2841065" y="1288688"/>
                  </a:lnTo>
                  <a:lnTo>
                    <a:pt x="2852902" y="1288688"/>
                  </a:lnTo>
                  <a:lnTo>
                    <a:pt x="2864740" y="1288688"/>
                  </a:lnTo>
                  <a:lnTo>
                    <a:pt x="2876578" y="1288688"/>
                  </a:lnTo>
                  <a:lnTo>
                    <a:pt x="2888416" y="1288688"/>
                  </a:lnTo>
                  <a:lnTo>
                    <a:pt x="2900253" y="1288688"/>
                  </a:lnTo>
                  <a:lnTo>
                    <a:pt x="2912091" y="1288688"/>
                  </a:lnTo>
                  <a:lnTo>
                    <a:pt x="2923929" y="1288688"/>
                  </a:lnTo>
                  <a:lnTo>
                    <a:pt x="2935767" y="1288688"/>
                  </a:lnTo>
                  <a:lnTo>
                    <a:pt x="2947604" y="1288688"/>
                  </a:lnTo>
                  <a:lnTo>
                    <a:pt x="2959442" y="1288688"/>
                  </a:lnTo>
                  <a:lnTo>
                    <a:pt x="2971280" y="1288688"/>
                  </a:lnTo>
                  <a:lnTo>
                    <a:pt x="2983118" y="1288688"/>
                  </a:lnTo>
                  <a:lnTo>
                    <a:pt x="2994956" y="1288688"/>
                  </a:lnTo>
                  <a:lnTo>
                    <a:pt x="3006793" y="1288688"/>
                  </a:lnTo>
                  <a:lnTo>
                    <a:pt x="3018631" y="1288688"/>
                  </a:lnTo>
                  <a:lnTo>
                    <a:pt x="3030469" y="1288688"/>
                  </a:lnTo>
                  <a:lnTo>
                    <a:pt x="3042307" y="1288688"/>
                  </a:lnTo>
                  <a:lnTo>
                    <a:pt x="3054144" y="1288688"/>
                  </a:lnTo>
                  <a:lnTo>
                    <a:pt x="3065982" y="1288688"/>
                  </a:lnTo>
                  <a:lnTo>
                    <a:pt x="3077820" y="1288688"/>
                  </a:lnTo>
                  <a:lnTo>
                    <a:pt x="3089658" y="1288688"/>
                  </a:lnTo>
                  <a:lnTo>
                    <a:pt x="3101496" y="1288688"/>
                  </a:lnTo>
                  <a:lnTo>
                    <a:pt x="3113333" y="1288688"/>
                  </a:lnTo>
                  <a:lnTo>
                    <a:pt x="3125171" y="1288688"/>
                  </a:lnTo>
                  <a:lnTo>
                    <a:pt x="3137009" y="1288688"/>
                  </a:lnTo>
                  <a:lnTo>
                    <a:pt x="3148847" y="1288688"/>
                  </a:lnTo>
                  <a:lnTo>
                    <a:pt x="3160684" y="1288688"/>
                  </a:lnTo>
                  <a:lnTo>
                    <a:pt x="3172522" y="1288688"/>
                  </a:lnTo>
                  <a:lnTo>
                    <a:pt x="3184360" y="1288688"/>
                  </a:lnTo>
                  <a:lnTo>
                    <a:pt x="3196198" y="1288688"/>
                  </a:lnTo>
                  <a:lnTo>
                    <a:pt x="3208035" y="1288688"/>
                  </a:lnTo>
                  <a:lnTo>
                    <a:pt x="3219873" y="1288688"/>
                  </a:lnTo>
                  <a:lnTo>
                    <a:pt x="3231711" y="1288688"/>
                  </a:lnTo>
                  <a:lnTo>
                    <a:pt x="3243549" y="1288688"/>
                  </a:lnTo>
                  <a:lnTo>
                    <a:pt x="3255387" y="1288688"/>
                  </a:lnTo>
                  <a:lnTo>
                    <a:pt x="3267224" y="1288688"/>
                  </a:lnTo>
                  <a:lnTo>
                    <a:pt x="3279062" y="1288688"/>
                  </a:lnTo>
                  <a:lnTo>
                    <a:pt x="3290900" y="1288688"/>
                  </a:lnTo>
                  <a:lnTo>
                    <a:pt x="3302738" y="1288688"/>
                  </a:lnTo>
                  <a:lnTo>
                    <a:pt x="3314575" y="1288688"/>
                  </a:lnTo>
                  <a:lnTo>
                    <a:pt x="3326413" y="1288688"/>
                  </a:lnTo>
                  <a:lnTo>
                    <a:pt x="3338251" y="1288688"/>
                  </a:lnTo>
                  <a:lnTo>
                    <a:pt x="3350089" y="1288688"/>
                  </a:lnTo>
                  <a:lnTo>
                    <a:pt x="3361926" y="1288688"/>
                  </a:lnTo>
                  <a:lnTo>
                    <a:pt x="3373764" y="1288688"/>
                  </a:lnTo>
                  <a:lnTo>
                    <a:pt x="3385602" y="1288688"/>
                  </a:lnTo>
                  <a:lnTo>
                    <a:pt x="3397440" y="1288688"/>
                  </a:lnTo>
                  <a:lnTo>
                    <a:pt x="3409278" y="1288688"/>
                  </a:lnTo>
                  <a:lnTo>
                    <a:pt x="3421115" y="1288688"/>
                  </a:lnTo>
                  <a:lnTo>
                    <a:pt x="3432953" y="1288688"/>
                  </a:lnTo>
                  <a:lnTo>
                    <a:pt x="3444791" y="1288688"/>
                  </a:lnTo>
                  <a:lnTo>
                    <a:pt x="3456629" y="1288688"/>
                  </a:lnTo>
                  <a:lnTo>
                    <a:pt x="3468466" y="1288688"/>
                  </a:lnTo>
                  <a:lnTo>
                    <a:pt x="3480304" y="1288688"/>
                  </a:lnTo>
                  <a:lnTo>
                    <a:pt x="3492142" y="1288688"/>
                  </a:lnTo>
                  <a:lnTo>
                    <a:pt x="3503980" y="1288688"/>
                  </a:lnTo>
                  <a:lnTo>
                    <a:pt x="3515818" y="1288688"/>
                  </a:lnTo>
                  <a:lnTo>
                    <a:pt x="3515818" y="1288688"/>
                  </a:lnTo>
                  <a:lnTo>
                    <a:pt x="3527655" y="1288688"/>
                  </a:lnTo>
                  <a:lnTo>
                    <a:pt x="3539493" y="1288688"/>
                  </a:lnTo>
                  <a:lnTo>
                    <a:pt x="3551331" y="1288688"/>
                  </a:lnTo>
                  <a:lnTo>
                    <a:pt x="3563169" y="1288688"/>
                  </a:lnTo>
                  <a:lnTo>
                    <a:pt x="3575006" y="1288688"/>
                  </a:lnTo>
                  <a:lnTo>
                    <a:pt x="3586844" y="1288688"/>
                  </a:lnTo>
                  <a:lnTo>
                    <a:pt x="3598682" y="1288688"/>
                  </a:lnTo>
                  <a:lnTo>
                    <a:pt x="3610520" y="1288688"/>
                  </a:lnTo>
                  <a:lnTo>
                    <a:pt x="3622357" y="1288688"/>
                  </a:lnTo>
                  <a:lnTo>
                    <a:pt x="3634195" y="1288688"/>
                  </a:lnTo>
                  <a:lnTo>
                    <a:pt x="3646033" y="1288688"/>
                  </a:lnTo>
                  <a:lnTo>
                    <a:pt x="3657871" y="1288688"/>
                  </a:lnTo>
                  <a:lnTo>
                    <a:pt x="3669709" y="1288688"/>
                  </a:lnTo>
                  <a:lnTo>
                    <a:pt x="3681546" y="1288688"/>
                  </a:lnTo>
                  <a:lnTo>
                    <a:pt x="3693384" y="1288688"/>
                  </a:lnTo>
                  <a:lnTo>
                    <a:pt x="3705222" y="1288688"/>
                  </a:lnTo>
                  <a:lnTo>
                    <a:pt x="3717060" y="1288688"/>
                  </a:lnTo>
                  <a:lnTo>
                    <a:pt x="3728897" y="1288688"/>
                  </a:lnTo>
                  <a:lnTo>
                    <a:pt x="3740735" y="1288688"/>
                  </a:lnTo>
                  <a:lnTo>
                    <a:pt x="3752573" y="1288688"/>
                  </a:lnTo>
                  <a:lnTo>
                    <a:pt x="3764411" y="1288688"/>
                  </a:lnTo>
                  <a:lnTo>
                    <a:pt x="3776248" y="1288688"/>
                  </a:lnTo>
                  <a:lnTo>
                    <a:pt x="3788086" y="1288688"/>
                  </a:lnTo>
                  <a:lnTo>
                    <a:pt x="3799924" y="1288688"/>
                  </a:lnTo>
                  <a:lnTo>
                    <a:pt x="3811762" y="1288688"/>
                  </a:lnTo>
                  <a:lnTo>
                    <a:pt x="3823600" y="1288688"/>
                  </a:lnTo>
                  <a:lnTo>
                    <a:pt x="3835437" y="1288688"/>
                  </a:lnTo>
                  <a:lnTo>
                    <a:pt x="3847275" y="1288688"/>
                  </a:lnTo>
                  <a:lnTo>
                    <a:pt x="3859113" y="1288688"/>
                  </a:lnTo>
                  <a:lnTo>
                    <a:pt x="3870951" y="1288688"/>
                  </a:lnTo>
                  <a:lnTo>
                    <a:pt x="3882788" y="1288688"/>
                  </a:lnTo>
                  <a:lnTo>
                    <a:pt x="3894626" y="1288688"/>
                  </a:lnTo>
                  <a:lnTo>
                    <a:pt x="3906464" y="1288688"/>
                  </a:lnTo>
                  <a:lnTo>
                    <a:pt x="3918302" y="1288688"/>
                  </a:lnTo>
                  <a:lnTo>
                    <a:pt x="3930139" y="1288688"/>
                  </a:lnTo>
                  <a:lnTo>
                    <a:pt x="3941977" y="1288688"/>
                  </a:lnTo>
                  <a:lnTo>
                    <a:pt x="3953815" y="1288688"/>
                  </a:lnTo>
                  <a:lnTo>
                    <a:pt x="3965653" y="1288688"/>
                  </a:lnTo>
                  <a:lnTo>
                    <a:pt x="3977491" y="1288688"/>
                  </a:lnTo>
                  <a:lnTo>
                    <a:pt x="3989328" y="1288688"/>
                  </a:lnTo>
                  <a:lnTo>
                    <a:pt x="4001166" y="1288688"/>
                  </a:lnTo>
                  <a:lnTo>
                    <a:pt x="4013004" y="1288688"/>
                  </a:lnTo>
                  <a:lnTo>
                    <a:pt x="4024842" y="1288688"/>
                  </a:lnTo>
                  <a:lnTo>
                    <a:pt x="4036679" y="1288688"/>
                  </a:lnTo>
                  <a:lnTo>
                    <a:pt x="4048517" y="1288688"/>
                  </a:lnTo>
                  <a:lnTo>
                    <a:pt x="4060355" y="1288688"/>
                  </a:lnTo>
                  <a:lnTo>
                    <a:pt x="4072193" y="1288688"/>
                  </a:lnTo>
                  <a:lnTo>
                    <a:pt x="4084031" y="1288688"/>
                  </a:lnTo>
                  <a:lnTo>
                    <a:pt x="4095868" y="1288688"/>
                  </a:lnTo>
                  <a:lnTo>
                    <a:pt x="4107706" y="1288688"/>
                  </a:lnTo>
                  <a:lnTo>
                    <a:pt x="4119544" y="1288688"/>
                  </a:lnTo>
                  <a:lnTo>
                    <a:pt x="4131382" y="1288688"/>
                  </a:lnTo>
                  <a:lnTo>
                    <a:pt x="4143219" y="1288688"/>
                  </a:lnTo>
                  <a:lnTo>
                    <a:pt x="4155057" y="1288688"/>
                  </a:lnTo>
                  <a:lnTo>
                    <a:pt x="4166895" y="1288688"/>
                  </a:lnTo>
                  <a:lnTo>
                    <a:pt x="4178733" y="1288688"/>
                  </a:lnTo>
                  <a:lnTo>
                    <a:pt x="4190570" y="1288688"/>
                  </a:lnTo>
                  <a:lnTo>
                    <a:pt x="4202408" y="1288688"/>
                  </a:lnTo>
                  <a:lnTo>
                    <a:pt x="4214246" y="1288688"/>
                  </a:lnTo>
                  <a:lnTo>
                    <a:pt x="4226084" y="1288688"/>
                  </a:lnTo>
                  <a:lnTo>
                    <a:pt x="4237922" y="1288688"/>
                  </a:lnTo>
                  <a:lnTo>
                    <a:pt x="4249759" y="1288688"/>
                  </a:lnTo>
                  <a:lnTo>
                    <a:pt x="4261597" y="1288688"/>
                  </a:lnTo>
                  <a:lnTo>
                    <a:pt x="4273435" y="1288688"/>
                  </a:lnTo>
                  <a:lnTo>
                    <a:pt x="4285273" y="1288688"/>
                  </a:lnTo>
                  <a:lnTo>
                    <a:pt x="4297110" y="1288688"/>
                  </a:lnTo>
                  <a:lnTo>
                    <a:pt x="4308948" y="1288688"/>
                  </a:lnTo>
                  <a:lnTo>
                    <a:pt x="4320786" y="1288688"/>
                  </a:lnTo>
                  <a:lnTo>
                    <a:pt x="4332624" y="1288688"/>
                  </a:lnTo>
                  <a:lnTo>
                    <a:pt x="4344461" y="1288688"/>
                  </a:lnTo>
                  <a:lnTo>
                    <a:pt x="4356299" y="1288688"/>
                  </a:lnTo>
                  <a:lnTo>
                    <a:pt x="4368137" y="1288688"/>
                  </a:lnTo>
                  <a:lnTo>
                    <a:pt x="4379975" y="1288688"/>
                  </a:lnTo>
                  <a:lnTo>
                    <a:pt x="4391813" y="1288688"/>
                  </a:lnTo>
                  <a:lnTo>
                    <a:pt x="4403650" y="1288688"/>
                  </a:lnTo>
                  <a:lnTo>
                    <a:pt x="4415488" y="1288688"/>
                  </a:lnTo>
                  <a:lnTo>
                    <a:pt x="4427326" y="1288688"/>
                  </a:lnTo>
                  <a:lnTo>
                    <a:pt x="4439164" y="1288688"/>
                  </a:lnTo>
                  <a:lnTo>
                    <a:pt x="4451001" y="1288688"/>
                  </a:lnTo>
                  <a:lnTo>
                    <a:pt x="4462839" y="1288688"/>
                  </a:lnTo>
                  <a:lnTo>
                    <a:pt x="4474677" y="1288688"/>
                  </a:lnTo>
                  <a:lnTo>
                    <a:pt x="4486515" y="1288688"/>
                  </a:lnTo>
                  <a:lnTo>
                    <a:pt x="4498352" y="1288688"/>
                  </a:lnTo>
                  <a:lnTo>
                    <a:pt x="4510190" y="1288688"/>
                  </a:lnTo>
                  <a:lnTo>
                    <a:pt x="4522028" y="1288688"/>
                  </a:lnTo>
                  <a:lnTo>
                    <a:pt x="4533866" y="1288688"/>
                  </a:lnTo>
                  <a:lnTo>
                    <a:pt x="4545704" y="1288688"/>
                  </a:lnTo>
                  <a:lnTo>
                    <a:pt x="4557541" y="1288688"/>
                  </a:lnTo>
                  <a:lnTo>
                    <a:pt x="4569379" y="1288688"/>
                  </a:lnTo>
                  <a:lnTo>
                    <a:pt x="4581217" y="1288688"/>
                  </a:lnTo>
                  <a:lnTo>
                    <a:pt x="4593055" y="1288688"/>
                  </a:lnTo>
                  <a:lnTo>
                    <a:pt x="4604892" y="1288688"/>
                  </a:lnTo>
                  <a:lnTo>
                    <a:pt x="4616730" y="1288688"/>
                  </a:lnTo>
                  <a:lnTo>
                    <a:pt x="4628568" y="1288688"/>
                  </a:lnTo>
                  <a:lnTo>
                    <a:pt x="4640406" y="1288688"/>
                  </a:lnTo>
                  <a:lnTo>
                    <a:pt x="4652244" y="1288688"/>
                  </a:lnTo>
                  <a:lnTo>
                    <a:pt x="4664081" y="1288688"/>
                  </a:lnTo>
                  <a:lnTo>
                    <a:pt x="4675919" y="1288688"/>
                  </a:lnTo>
                  <a:lnTo>
                    <a:pt x="4687757" y="12886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5286610"/>
              <a:ext cx="4687757" cy="257651"/>
            </a:xfrm>
            <a:custGeom>
              <a:avLst/>
              <a:pathLst>
                <a:path w="4687757" h="257651">
                  <a:moveTo>
                    <a:pt x="0" y="86"/>
                  </a:moveTo>
                  <a:lnTo>
                    <a:pt x="11837" y="101"/>
                  </a:lnTo>
                  <a:lnTo>
                    <a:pt x="23675" y="119"/>
                  </a:lnTo>
                  <a:lnTo>
                    <a:pt x="35513" y="140"/>
                  </a:lnTo>
                  <a:lnTo>
                    <a:pt x="47351" y="164"/>
                  </a:lnTo>
                  <a:lnTo>
                    <a:pt x="59188" y="193"/>
                  </a:lnTo>
                  <a:lnTo>
                    <a:pt x="71026" y="227"/>
                  </a:lnTo>
                  <a:lnTo>
                    <a:pt x="82864" y="267"/>
                  </a:lnTo>
                  <a:lnTo>
                    <a:pt x="94702" y="314"/>
                  </a:lnTo>
                  <a:lnTo>
                    <a:pt x="106539" y="369"/>
                  </a:lnTo>
                  <a:lnTo>
                    <a:pt x="118377" y="434"/>
                  </a:lnTo>
                  <a:lnTo>
                    <a:pt x="130215" y="510"/>
                  </a:lnTo>
                  <a:lnTo>
                    <a:pt x="142053" y="599"/>
                  </a:lnTo>
                  <a:lnTo>
                    <a:pt x="153891" y="704"/>
                  </a:lnTo>
                  <a:lnTo>
                    <a:pt x="165728" y="828"/>
                  </a:lnTo>
                  <a:lnTo>
                    <a:pt x="177566" y="972"/>
                  </a:lnTo>
                  <a:lnTo>
                    <a:pt x="189404" y="1142"/>
                  </a:lnTo>
                  <a:lnTo>
                    <a:pt x="201242" y="1342"/>
                  </a:lnTo>
                  <a:lnTo>
                    <a:pt x="213079" y="1576"/>
                  </a:lnTo>
                  <a:lnTo>
                    <a:pt x="224917" y="1850"/>
                  </a:lnTo>
                  <a:lnTo>
                    <a:pt x="236755" y="2172"/>
                  </a:lnTo>
                  <a:lnTo>
                    <a:pt x="248593" y="2549"/>
                  </a:lnTo>
                  <a:lnTo>
                    <a:pt x="260430" y="2991"/>
                  </a:lnTo>
                  <a:lnTo>
                    <a:pt x="272268" y="3509"/>
                  </a:lnTo>
                  <a:lnTo>
                    <a:pt x="284106" y="4114"/>
                  </a:lnTo>
                  <a:lnTo>
                    <a:pt x="295944" y="4823"/>
                  </a:lnTo>
                  <a:lnTo>
                    <a:pt x="307782" y="5650"/>
                  </a:lnTo>
                  <a:lnTo>
                    <a:pt x="319619" y="6616"/>
                  </a:lnTo>
                  <a:lnTo>
                    <a:pt x="331457" y="7742"/>
                  </a:lnTo>
                  <a:lnTo>
                    <a:pt x="343295" y="9052"/>
                  </a:lnTo>
                  <a:lnTo>
                    <a:pt x="355133" y="10575"/>
                  </a:lnTo>
                  <a:lnTo>
                    <a:pt x="366970" y="12341"/>
                  </a:lnTo>
                  <a:lnTo>
                    <a:pt x="378808" y="14385"/>
                  </a:lnTo>
                  <a:lnTo>
                    <a:pt x="390646" y="16745"/>
                  </a:lnTo>
                  <a:lnTo>
                    <a:pt x="402484" y="19460"/>
                  </a:lnTo>
                  <a:lnTo>
                    <a:pt x="414321" y="22575"/>
                  </a:lnTo>
                  <a:lnTo>
                    <a:pt x="426159" y="26133"/>
                  </a:lnTo>
                  <a:lnTo>
                    <a:pt x="437997" y="30180"/>
                  </a:lnTo>
                  <a:lnTo>
                    <a:pt x="449835" y="34760"/>
                  </a:lnTo>
                  <a:lnTo>
                    <a:pt x="461673" y="39913"/>
                  </a:lnTo>
                  <a:lnTo>
                    <a:pt x="473510" y="45674"/>
                  </a:lnTo>
                  <a:lnTo>
                    <a:pt x="485348" y="52067"/>
                  </a:lnTo>
                  <a:lnTo>
                    <a:pt x="497186" y="59105"/>
                  </a:lnTo>
                  <a:lnTo>
                    <a:pt x="509024" y="66787"/>
                  </a:lnTo>
                  <a:lnTo>
                    <a:pt x="520861" y="75089"/>
                  </a:lnTo>
                  <a:lnTo>
                    <a:pt x="532699" y="83969"/>
                  </a:lnTo>
                  <a:lnTo>
                    <a:pt x="544537" y="93362"/>
                  </a:lnTo>
                  <a:lnTo>
                    <a:pt x="556375" y="103183"/>
                  </a:lnTo>
                  <a:lnTo>
                    <a:pt x="568213" y="113324"/>
                  </a:lnTo>
                  <a:lnTo>
                    <a:pt x="580050" y="123664"/>
                  </a:lnTo>
                  <a:lnTo>
                    <a:pt x="591888" y="134072"/>
                  </a:lnTo>
                  <a:lnTo>
                    <a:pt x="603726" y="144413"/>
                  </a:lnTo>
                  <a:lnTo>
                    <a:pt x="615564" y="154554"/>
                  </a:lnTo>
                  <a:lnTo>
                    <a:pt x="627401" y="164374"/>
                  </a:lnTo>
                  <a:lnTo>
                    <a:pt x="639239" y="173768"/>
                  </a:lnTo>
                  <a:lnTo>
                    <a:pt x="651077" y="182648"/>
                  </a:lnTo>
                  <a:lnTo>
                    <a:pt x="662915" y="190950"/>
                  </a:lnTo>
                  <a:lnTo>
                    <a:pt x="674752" y="198631"/>
                  </a:lnTo>
                  <a:lnTo>
                    <a:pt x="686590" y="205670"/>
                  </a:lnTo>
                  <a:lnTo>
                    <a:pt x="698428" y="212063"/>
                  </a:lnTo>
                  <a:lnTo>
                    <a:pt x="710266" y="217824"/>
                  </a:lnTo>
                  <a:lnTo>
                    <a:pt x="722104" y="222977"/>
                  </a:lnTo>
                  <a:lnTo>
                    <a:pt x="733941" y="227557"/>
                  </a:lnTo>
                  <a:lnTo>
                    <a:pt x="745779" y="231604"/>
                  </a:lnTo>
                  <a:lnTo>
                    <a:pt x="757617" y="235162"/>
                  </a:lnTo>
                  <a:lnTo>
                    <a:pt x="769455" y="238277"/>
                  </a:lnTo>
                  <a:lnTo>
                    <a:pt x="781292" y="240992"/>
                  </a:lnTo>
                  <a:lnTo>
                    <a:pt x="793130" y="243352"/>
                  </a:lnTo>
                  <a:lnTo>
                    <a:pt x="804968" y="245396"/>
                  </a:lnTo>
                  <a:lnTo>
                    <a:pt x="816806" y="247162"/>
                  </a:lnTo>
                  <a:lnTo>
                    <a:pt x="828643" y="248685"/>
                  </a:lnTo>
                  <a:lnTo>
                    <a:pt x="840481" y="249995"/>
                  </a:lnTo>
                  <a:lnTo>
                    <a:pt x="852319" y="251121"/>
                  </a:lnTo>
                  <a:lnTo>
                    <a:pt x="864157" y="252086"/>
                  </a:lnTo>
                  <a:lnTo>
                    <a:pt x="875995" y="252914"/>
                  </a:lnTo>
                  <a:lnTo>
                    <a:pt x="887832" y="253622"/>
                  </a:lnTo>
                  <a:lnTo>
                    <a:pt x="899670" y="254228"/>
                  </a:lnTo>
                  <a:lnTo>
                    <a:pt x="911508" y="254746"/>
                  </a:lnTo>
                  <a:lnTo>
                    <a:pt x="923346" y="255188"/>
                  </a:lnTo>
                  <a:lnTo>
                    <a:pt x="935183" y="255565"/>
                  </a:lnTo>
                  <a:lnTo>
                    <a:pt x="947021" y="255887"/>
                  </a:lnTo>
                  <a:lnTo>
                    <a:pt x="958859" y="256161"/>
                  </a:lnTo>
                  <a:lnTo>
                    <a:pt x="970697" y="256395"/>
                  </a:lnTo>
                  <a:lnTo>
                    <a:pt x="982534" y="256595"/>
                  </a:lnTo>
                  <a:lnTo>
                    <a:pt x="994372" y="256764"/>
                  </a:lnTo>
                  <a:lnTo>
                    <a:pt x="1006210" y="256909"/>
                  </a:lnTo>
                  <a:lnTo>
                    <a:pt x="1018048" y="257032"/>
                  </a:lnTo>
                  <a:lnTo>
                    <a:pt x="1029886" y="257137"/>
                  </a:lnTo>
                  <a:lnTo>
                    <a:pt x="1041723" y="257227"/>
                  </a:lnTo>
                  <a:lnTo>
                    <a:pt x="1053561" y="257303"/>
                  </a:lnTo>
                  <a:lnTo>
                    <a:pt x="1065399" y="257368"/>
                  </a:lnTo>
                  <a:lnTo>
                    <a:pt x="1077237" y="257423"/>
                  </a:lnTo>
                  <a:lnTo>
                    <a:pt x="1089074" y="257470"/>
                  </a:lnTo>
                  <a:lnTo>
                    <a:pt x="1100912" y="257509"/>
                  </a:lnTo>
                  <a:lnTo>
                    <a:pt x="1112750" y="257543"/>
                  </a:lnTo>
                  <a:lnTo>
                    <a:pt x="1124588" y="257572"/>
                  </a:lnTo>
                  <a:lnTo>
                    <a:pt x="1136426" y="257597"/>
                  </a:lnTo>
                  <a:lnTo>
                    <a:pt x="1148263" y="257618"/>
                  </a:lnTo>
                  <a:lnTo>
                    <a:pt x="1160101" y="257636"/>
                  </a:lnTo>
                  <a:lnTo>
                    <a:pt x="1171939" y="257651"/>
                  </a:lnTo>
                  <a:lnTo>
                    <a:pt x="1171939" y="257651"/>
                  </a:lnTo>
                  <a:lnTo>
                    <a:pt x="1183777" y="257636"/>
                  </a:lnTo>
                  <a:lnTo>
                    <a:pt x="1195614" y="257618"/>
                  </a:lnTo>
                  <a:lnTo>
                    <a:pt x="1207452" y="257597"/>
                  </a:lnTo>
                  <a:lnTo>
                    <a:pt x="1219290" y="257572"/>
                  </a:lnTo>
                  <a:lnTo>
                    <a:pt x="1231128" y="257543"/>
                  </a:lnTo>
                  <a:lnTo>
                    <a:pt x="1242965" y="257509"/>
                  </a:lnTo>
                  <a:lnTo>
                    <a:pt x="1254803" y="257470"/>
                  </a:lnTo>
                  <a:lnTo>
                    <a:pt x="1266641" y="257423"/>
                  </a:lnTo>
                  <a:lnTo>
                    <a:pt x="1278479" y="257368"/>
                  </a:lnTo>
                  <a:lnTo>
                    <a:pt x="1290317" y="257303"/>
                  </a:lnTo>
                  <a:lnTo>
                    <a:pt x="1302154" y="257227"/>
                  </a:lnTo>
                  <a:lnTo>
                    <a:pt x="1313992" y="257137"/>
                  </a:lnTo>
                  <a:lnTo>
                    <a:pt x="1325830" y="257032"/>
                  </a:lnTo>
                  <a:lnTo>
                    <a:pt x="1337668" y="256909"/>
                  </a:lnTo>
                  <a:lnTo>
                    <a:pt x="1349505" y="256764"/>
                  </a:lnTo>
                  <a:lnTo>
                    <a:pt x="1361343" y="256595"/>
                  </a:lnTo>
                  <a:lnTo>
                    <a:pt x="1373181" y="256395"/>
                  </a:lnTo>
                  <a:lnTo>
                    <a:pt x="1385019" y="256161"/>
                  </a:lnTo>
                  <a:lnTo>
                    <a:pt x="1396856" y="255887"/>
                  </a:lnTo>
                  <a:lnTo>
                    <a:pt x="1408694" y="255565"/>
                  </a:lnTo>
                  <a:lnTo>
                    <a:pt x="1420532" y="255188"/>
                  </a:lnTo>
                  <a:lnTo>
                    <a:pt x="1432370" y="254746"/>
                  </a:lnTo>
                  <a:lnTo>
                    <a:pt x="1444208" y="254228"/>
                  </a:lnTo>
                  <a:lnTo>
                    <a:pt x="1456045" y="253622"/>
                  </a:lnTo>
                  <a:lnTo>
                    <a:pt x="1467883" y="252914"/>
                  </a:lnTo>
                  <a:lnTo>
                    <a:pt x="1479721" y="252086"/>
                  </a:lnTo>
                  <a:lnTo>
                    <a:pt x="1491559" y="251121"/>
                  </a:lnTo>
                  <a:lnTo>
                    <a:pt x="1503396" y="249995"/>
                  </a:lnTo>
                  <a:lnTo>
                    <a:pt x="1515234" y="248685"/>
                  </a:lnTo>
                  <a:lnTo>
                    <a:pt x="1527072" y="247162"/>
                  </a:lnTo>
                  <a:lnTo>
                    <a:pt x="1538910" y="245396"/>
                  </a:lnTo>
                  <a:lnTo>
                    <a:pt x="1550748" y="243352"/>
                  </a:lnTo>
                  <a:lnTo>
                    <a:pt x="1562585" y="240992"/>
                  </a:lnTo>
                  <a:lnTo>
                    <a:pt x="1574423" y="238277"/>
                  </a:lnTo>
                  <a:lnTo>
                    <a:pt x="1586261" y="235162"/>
                  </a:lnTo>
                  <a:lnTo>
                    <a:pt x="1598099" y="231604"/>
                  </a:lnTo>
                  <a:lnTo>
                    <a:pt x="1609936" y="227557"/>
                  </a:lnTo>
                  <a:lnTo>
                    <a:pt x="1621774" y="222977"/>
                  </a:lnTo>
                  <a:lnTo>
                    <a:pt x="1633612" y="217824"/>
                  </a:lnTo>
                  <a:lnTo>
                    <a:pt x="1645450" y="212063"/>
                  </a:lnTo>
                  <a:lnTo>
                    <a:pt x="1657287" y="205670"/>
                  </a:lnTo>
                  <a:lnTo>
                    <a:pt x="1669125" y="198631"/>
                  </a:lnTo>
                  <a:lnTo>
                    <a:pt x="1680963" y="190950"/>
                  </a:lnTo>
                  <a:lnTo>
                    <a:pt x="1692801" y="182648"/>
                  </a:lnTo>
                  <a:lnTo>
                    <a:pt x="1704639" y="173768"/>
                  </a:lnTo>
                  <a:lnTo>
                    <a:pt x="1716476" y="164374"/>
                  </a:lnTo>
                  <a:lnTo>
                    <a:pt x="1728314" y="154554"/>
                  </a:lnTo>
                  <a:lnTo>
                    <a:pt x="1740152" y="144413"/>
                  </a:lnTo>
                  <a:lnTo>
                    <a:pt x="1751990" y="134072"/>
                  </a:lnTo>
                  <a:lnTo>
                    <a:pt x="1763827" y="123664"/>
                  </a:lnTo>
                  <a:lnTo>
                    <a:pt x="1775665" y="113324"/>
                  </a:lnTo>
                  <a:lnTo>
                    <a:pt x="1787503" y="103183"/>
                  </a:lnTo>
                  <a:lnTo>
                    <a:pt x="1799341" y="93362"/>
                  </a:lnTo>
                  <a:lnTo>
                    <a:pt x="1811178" y="83969"/>
                  </a:lnTo>
                  <a:lnTo>
                    <a:pt x="1823016" y="75089"/>
                  </a:lnTo>
                  <a:lnTo>
                    <a:pt x="1834854" y="66787"/>
                  </a:lnTo>
                  <a:lnTo>
                    <a:pt x="1846692" y="59105"/>
                  </a:lnTo>
                  <a:lnTo>
                    <a:pt x="1858530" y="52067"/>
                  </a:lnTo>
                  <a:lnTo>
                    <a:pt x="1870367" y="45674"/>
                  </a:lnTo>
                  <a:lnTo>
                    <a:pt x="1882205" y="39913"/>
                  </a:lnTo>
                  <a:lnTo>
                    <a:pt x="1894043" y="34760"/>
                  </a:lnTo>
                  <a:lnTo>
                    <a:pt x="1905881" y="30180"/>
                  </a:lnTo>
                  <a:lnTo>
                    <a:pt x="1917718" y="26133"/>
                  </a:lnTo>
                  <a:lnTo>
                    <a:pt x="1929556" y="22575"/>
                  </a:lnTo>
                  <a:lnTo>
                    <a:pt x="1941394" y="19460"/>
                  </a:lnTo>
                  <a:lnTo>
                    <a:pt x="1953232" y="16745"/>
                  </a:lnTo>
                  <a:lnTo>
                    <a:pt x="1965069" y="14385"/>
                  </a:lnTo>
                  <a:lnTo>
                    <a:pt x="1976907" y="12341"/>
                  </a:lnTo>
                  <a:lnTo>
                    <a:pt x="1988745" y="10575"/>
                  </a:lnTo>
                  <a:lnTo>
                    <a:pt x="2000583" y="9052"/>
                  </a:lnTo>
                  <a:lnTo>
                    <a:pt x="2012421" y="7742"/>
                  </a:lnTo>
                  <a:lnTo>
                    <a:pt x="2024258" y="6616"/>
                  </a:lnTo>
                  <a:lnTo>
                    <a:pt x="2036096" y="5650"/>
                  </a:lnTo>
                  <a:lnTo>
                    <a:pt x="2047934" y="4823"/>
                  </a:lnTo>
                  <a:lnTo>
                    <a:pt x="2059772" y="4114"/>
                  </a:lnTo>
                  <a:lnTo>
                    <a:pt x="2071609" y="3509"/>
                  </a:lnTo>
                  <a:lnTo>
                    <a:pt x="2083447" y="2991"/>
                  </a:lnTo>
                  <a:lnTo>
                    <a:pt x="2095285" y="2549"/>
                  </a:lnTo>
                  <a:lnTo>
                    <a:pt x="2107123" y="2172"/>
                  </a:lnTo>
                  <a:lnTo>
                    <a:pt x="2118961" y="1850"/>
                  </a:lnTo>
                  <a:lnTo>
                    <a:pt x="2130798" y="1576"/>
                  </a:lnTo>
                  <a:lnTo>
                    <a:pt x="2142636" y="1342"/>
                  </a:lnTo>
                  <a:lnTo>
                    <a:pt x="2154474" y="1142"/>
                  </a:lnTo>
                  <a:lnTo>
                    <a:pt x="2166312" y="972"/>
                  </a:lnTo>
                  <a:lnTo>
                    <a:pt x="2178149" y="828"/>
                  </a:lnTo>
                  <a:lnTo>
                    <a:pt x="2189987" y="704"/>
                  </a:lnTo>
                  <a:lnTo>
                    <a:pt x="2201825" y="599"/>
                  </a:lnTo>
                  <a:lnTo>
                    <a:pt x="2213663" y="510"/>
                  </a:lnTo>
                  <a:lnTo>
                    <a:pt x="2225500" y="434"/>
                  </a:lnTo>
                  <a:lnTo>
                    <a:pt x="2237338" y="369"/>
                  </a:lnTo>
                  <a:lnTo>
                    <a:pt x="2249176" y="314"/>
                  </a:lnTo>
                  <a:lnTo>
                    <a:pt x="2261014" y="267"/>
                  </a:lnTo>
                  <a:lnTo>
                    <a:pt x="2272852" y="227"/>
                  </a:lnTo>
                  <a:lnTo>
                    <a:pt x="2284689" y="193"/>
                  </a:lnTo>
                  <a:lnTo>
                    <a:pt x="2296527" y="164"/>
                  </a:lnTo>
                  <a:lnTo>
                    <a:pt x="2308365" y="140"/>
                  </a:lnTo>
                  <a:lnTo>
                    <a:pt x="2320203" y="119"/>
                  </a:lnTo>
                  <a:lnTo>
                    <a:pt x="2332040" y="101"/>
                  </a:lnTo>
                  <a:lnTo>
                    <a:pt x="2343878" y="8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709405"/>
              <a:ext cx="4687757" cy="772781"/>
            </a:xfrm>
            <a:custGeom>
              <a:avLst/>
              <a:pathLst>
                <a:path w="4687757" h="772781">
                  <a:moveTo>
                    <a:pt x="0" y="772781"/>
                  </a:moveTo>
                  <a:lnTo>
                    <a:pt x="11837" y="772735"/>
                  </a:lnTo>
                  <a:lnTo>
                    <a:pt x="23675" y="772682"/>
                  </a:lnTo>
                  <a:lnTo>
                    <a:pt x="35513" y="772619"/>
                  </a:lnTo>
                  <a:lnTo>
                    <a:pt x="47351" y="772545"/>
                  </a:lnTo>
                  <a:lnTo>
                    <a:pt x="59188" y="772458"/>
                  </a:lnTo>
                  <a:lnTo>
                    <a:pt x="71026" y="772356"/>
                  </a:lnTo>
                  <a:lnTo>
                    <a:pt x="82864" y="772237"/>
                  </a:lnTo>
                  <a:lnTo>
                    <a:pt x="94702" y="772096"/>
                  </a:lnTo>
                  <a:lnTo>
                    <a:pt x="106539" y="771931"/>
                  </a:lnTo>
                  <a:lnTo>
                    <a:pt x="118377" y="771736"/>
                  </a:lnTo>
                  <a:lnTo>
                    <a:pt x="130215" y="771508"/>
                  </a:lnTo>
                  <a:lnTo>
                    <a:pt x="142053" y="771240"/>
                  </a:lnTo>
                  <a:lnTo>
                    <a:pt x="153891" y="770925"/>
                  </a:lnTo>
                  <a:lnTo>
                    <a:pt x="165728" y="770556"/>
                  </a:lnTo>
                  <a:lnTo>
                    <a:pt x="177566" y="770122"/>
                  </a:lnTo>
                  <a:lnTo>
                    <a:pt x="189404" y="769612"/>
                  </a:lnTo>
                  <a:lnTo>
                    <a:pt x="201242" y="769014"/>
                  </a:lnTo>
                  <a:lnTo>
                    <a:pt x="213079" y="768312"/>
                  </a:lnTo>
                  <a:lnTo>
                    <a:pt x="224917" y="767488"/>
                  </a:lnTo>
                  <a:lnTo>
                    <a:pt x="236755" y="766523"/>
                  </a:lnTo>
                  <a:lnTo>
                    <a:pt x="248593" y="765391"/>
                  </a:lnTo>
                  <a:lnTo>
                    <a:pt x="260430" y="764065"/>
                  </a:lnTo>
                  <a:lnTo>
                    <a:pt x="272268" y="762512"/>
                  </a:lnTo>
                  <a:lnTo>
                    <a:pt x="284106" y="760695"/>
                  </a:lnTo>
                  <a:lnTo>
                    <a:pt x="295944" y="758570"/>
                  </a:lnTo>
                  <a:lnTo>
                    <a:pt x="307782" y="756088"/>
                  </a:lnTo>
                  <a:lnTo>
                    <a:pt x="319619" y="753190"/>
                  </a:lnTo>
                  <a:lnTo>
                    <a:pt x="331457" y="749813"/>
                  </a:lnTo>
                  <a:lnTo>
                    <a:pt x="343295" y="745882"/>
                  </a:lnTo>
                  <a:lnTo>
                    <a:pt x="355133" y="741314"/>
                  </a:lnTo>
                  <a:lnTo>
                    <a:pt x="366970" y="736015"/>
                  </a:lnTo>
                  <a:lnTo>
                    <a:pt x="378808" y="729883"/>
                  </a:lnTo>
                  <a:lnTo>
                    <a:pt x="390646" y="722805"/>
                  </a:lnTo>
                  <a:lnTo>
                    <a:pt x="402484" y="714659"/>
                  </a:lnTo>
                  <a:lnTo>
                    <a:pt x="414321" y="705315"/>
                  </a:lnTo>
                  <a:lnTo>
                    <a:pt x="426159" y="694640"/>
                  </a:lnTo>
                  <a:lnTo>
                    <a:pt x="437997" y="682498"/>
                  </a:lnTo>
                  <a:lnTo>
                    <a:pt x="449835" y="668758"/>
                  </a:lnTo>
                  <a:lnTo>
                    <a:pt x="461673" y="653299"/>
                  </a:lnTo>
                  <a:lnTo>
                    <a:pt x="473510" y="636017"/>
                  </a:lnTo>
                  <a:lnTo>
                    <a:pt x="485348" y="616838"/>
                  </a:lnTo>
                  <a:lnTo>
                    <a:pt x="497186" y="595722"/>
                  </a:lnTo>
                  <a:lnTo>
                    <a:pt x="509024" y="572679"/>
                  </a:lnTo>
                  <a:lnTo>
                    <a:pt x="520861" y="547773"/>
                  </a:lnTo>
                  <a:lnTo>
                    <a:pt x="532699" y="521132"/>
                  </a:lnTo>
                  <a:lnTo>
                    <a:pt x="544537" y="492951"/>
                  </a:lnTo>
                  <a:lnTo>
                    <a:pt x="556375" y="463490"/>
                  </a:lnTo>
                  <a:lnTo>
                    <a:pt x="568213" y="433067"/>
                  </a:lnTo>
                  <a:lnTo>
                    <a:pt x="580050" y="402045"/>
                  </a:lnTo>
                  <a:lnTo>
                    <a:pt x="591888" y="370821"/>
                  </a:lnTo>
                  <a:lnTo>
                    <a:pt x="603726" y="339800"/>
                  </a:lnTo>
                  <a:lnTo>
                    <a:pt x="615564" y="309376"/>
                  </a:lnTo>
                  <a:lnTo>
                    <a:pt x="627401" y="279915"/>
                  </a:lnTo>
                  <a:lnTo>
                    <a:pt x="639239" y="251734"/>
                  </a:lnTo>
                  <a:lnTo>
                    <a:pt x="651077" y="225094"/>
                  </a:lnTo>
                  <a:lnTo>
                    <a:pt x="662915" y="200188"/>
                  </a:lnTo>
                  <a:lnTo>
                    <a:pt x="674752" y="177144"/>
                  </a:lnTo>
                  <a:lnTo>
                    <a:pt x="686590" y="156029"/>
                  </a:lnTo>
                  <a:lnTo>
                    <a:pt x="698428" y="136849"/>
                  </a:lnTo>
                  <a:lnTo>
                    <a:pt x="710266" y="119568"/>
                  </a:lnTo>
                  <a:lnTo>
                    <a:pt x="722104" y="104108"/>
                  </a:lnTo>
                  <a:lnTo>
                    <a:pt x="733941" y="90368"/>
                  </a:lnTo>
                  <a:lnTo>
                    <a:pt x="745779" y="78227"/>
                  </a:lnTo>
                  <a:lnTo>
                    <a:pt x="757617" y="67552"/>
                  </a:lnTo>
                  <a:lnTo>
                    <a:pt x="769455" y="58208"/>
                  </a:lnTo>
                  <a:lnTo>
                    <a:pt x="781292" y="50062"/>
                  </a:lnTo>
                  <a:lnTo>
                    <a:pt x="793130" y="42983"/>
                  </a:lnTo>
                  <a:lnTo>
                    <a:pt x="804968" y="36851"/>
                  </a:lnTo>
                  <a:lnTo>
                    <a:pt x="816806" y="31553"/>
                  </a:lnTo>
                  <a:lnTo>
                    <a:pt x="828643" y="26985"/>
                  </a:lnTo>
                  <a:lnTo>
                    <a:pt x="840481" y="23053"/>
                  </a:lnTo>
                  <a:lnTo>
                    <a:pt x="852319" y="19676"/>
                  </a:lnTo>
                  <a:lnTo>
                    <a:pt x="864157" y="16779"/>
                  </a:lnTo>
                  <a:lnTo>
                    <a:pt x="875995" y="14296"/>
                  </a:lnTo>
                  <a:lnTo>
                    <a:pt x="887832" y="12172"/>
                  </a:lnTo>
                  <a:lnTo>
                    <a:pt x="899670" y="10354"/>
                  </a:lnTo>
                  <a:lnTo>
                    <a:pt x="911508" y="8802"/>
                  </a:lnTo>
                  <a:lnTo>
                    <a:pt x="923346" y="7475"/>
                  </a:lnTo>
                  <a:lnTo>
                    <a:pt x="935183" y="6344"/>
                  </a:lnTo>
                  <a:lnTo>
                    <a:pt x="947021" y="5378"/>
                  </a:lnTo>
                  <a:lnTo>
                    <a:pt x="958859" y="4555"/>
                  </a:lnTo>
                  <a:lnTo>
                    <a:pt x="970697" y="3853"/>
                  </a:lnTo>
                  <a:lnTo>
                    <a:pt x="982534" y="3255"/>
                  </a:lnTo>
                  <a:lnTo>
                    <a:pt x="994372" y="2745"/>
                  </a:lnTo>
                  <a:lnTo>
                    <a:pt x="1006210" y="2311"/>
                  </a:lnTo>
                  <a:lnTo>
                    <a:pt x="1018048" y="1941"/>
                  </a:lnTo>
                  <a:lnTo>
                    <a:pt x="1029886" y="1626"/>
                  </a:lnTo>
                  <a:lnTo>
                    <a:pt x="1041723" y="1358"/>
                  </a:lnTo>
                  <a:lnTo>
                    <a:pt x="1053561" y="1130"/>
                  </a:lnTo>
                  <a:lnTo>
                    <a:pt x="1065399" y="936"/>
                  </a:lnTo>
                  <a:lnTo>
                    <a:pt x="1077237" y="771"/>
                  </a:lnTo>
                  <a:lnTo>
                    <a:pt x="1089074" y="630"/>
                  </a:lnTo>
                  <a:lnTo>
                    <a:pt x="1100912" y="510"/>
                  </a:lnTo>
                  <a:lnTo>
                    <a:pt x="1112750" y="408"/>
                  </a:lnTo>
                  <a:lnTo>
                    <a:pt x="1124588" y="321"/>
                  </a:lnTo>
                  <a:lnTo>
                    <a:pt x="1136426" y="248"/>
                  </a:lnTo>
                  <a:lnTo>
                    <a:pt x="1148263" y="185"/>
                  </a:lnTo>
                  <a:lnTo>
                    <a:pt x="1160101" y="131"/>
                  </a:lnTo>
                  <a:lnTo>
                    <a:pt x="1171939" y="86"/>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564"/>
                  </a:lnTo>
                  <a:lnTo>
                    <a:pt x="3527655" y="257564"/>
                  </a:lnTo>
                  <a:lnTo>
                    <a:pt x="3539493" y="257564"/>
                  </a:lnTo>
                  <a:lnTo>
                    <a:pt x="3551331" y="257564"/>
                  </a:lnTo>
                  <a:lnTo>
                    <a:pt x="3563169" y="257564"/>
                  </a:lnTo>
                  <a:lnTo>
                    <a:pt x="3575006" y="257564"/>
                  </a:lnTo>
                  <a:lnTo>
                    <a:pt x="3586844" y="257564"/>
                  </a:lnTo>
                  <a:lnTo>
                    <a:pt x="3598682" y="257564"/>
                  </a:lnTo>
                  <a:lnTo>
                    <a:pt x="3610520" y="257564"/>
                  </a:lnTo>
                  <a:lnTo>
                    <a:pt x="3622357" y="257564"/>
                  </a:lnTo>
                  <a:lnTo>
                    <a:pt x="3634195" y="257564"/>
                  </a:lnTo>
                  <a:lnTo>
                    <a:pt x="3646033" y="257564"/>
                  </a:lnTo>
                  <a:lnTo>
                    <a:pt x="3657871" y="257564"/>
                  </a:lnTo>
                  <a:lnTo>
                    <a:pt x="3669709" y="257564"/>
                  </a:lnTo>
                  <a:lnTo>
                    <a:pt x="3681546" y="257564"/>
                  </a:lnTo>
                  <a:lnTo>
                    <a:pt x="3693384" y="257564"/>
                  </a:lnTo>
                  <a:lnTo>
                    <a:pt x="3705222" y="257564"/>
                  </a:lnTo>
                  <a:lnTo>
                    <a:pt x="3717060" y="257564"/>
                  </a:lnTo>
                  <a:lnTo>
                    <a:pt x="3728897" y="257564"/>
                  </a:lnTo>
                  <a:lnTo>
                    <a:pt x="3740735" y="257564"/>
                  </a:lnTo>
                  <a:lnTo>
                    <a:pt x="3752573" y="257564"/>
                  </a:lnTo>
                  <a:lnTo>
                    <a:pt x="3764411" y="257564"/>
                  </a:lnTo>
                  <a:lnTo>
                    <a:pt x="3776248" y="257564"/>
                  </a:lnTo>
                  <a:lnTo>
                    <a:pt x="3788086" y="257564"/>
                  </a:lnTo>
                  <a:lnTo>
                    <a:pt x="3799924" y="257564"/>
                  </a:lnTo>
                  <a:lnTo>
                    <a:pt x="3811762" y="257564"/>
                  </a:lnTo>
                  <a:lnTo>
                    <a:pt x="3823600" y="257564"/>
                  </a:lnTo>
                  <a:lnTo>
                    <a:pt x="3835437" y="257564"/>
                  </a:lnTo>
                  <a:lnTo>
                    <a:pt x="3847275" y="257564"/>
                  </a:lnTo>
                  <a:lnTo>
                    <a:pt x="3859113" y="257564"/>
                  </a:lnTo>
                  <a:lnTo>
                    <a:pt x="3870951" y="257564"/>
                  </a:lnTo>
                  <a:lnTo>
                    <a:pt x="3882788" y="257564"/>
                  </a:lnTo>
                  <a:lnTo>
                    <a:pt x="3894626" y="257564"/>
                  </a:lnTo>
                  <a:lnTo>
                    <a:pt x="3906464" y="257564"/>
                  </a:lnTo>
                  <a:lnTo>
                    <a:pt x="3918302" y="257564"/>
                  </a:lnTo>
                  <a:lnTo>
                    <a:pt x="3930139" y="257564"/>
                  </a:lnTo>
                  <a:lnTo>
                    <a:pt x="3941977" y="257564"/>
                  </a:lnTo>
                  <a:lnTo>
                    <a:pt x="3953815" y="257564"/>
                  </a:lnTo>
                  <a:lnTo>
                    <a:pt x="3965653" y="257564"/>
                  </a:lnTo>
                  <a:lnTo>
                    <a:pt x="3977491" y="257564"/>
                  </a:lnTo>
                  <a:lnTo>
                    <a:pt x="3989328" y="257564"/>
                  </a:lnTo>
                  <a:lnTo>
                    <a:pt x="4001166" y="257564"/>
                  </a:lnTo>
                  <a:lnTo>
                    <a:pt x="4013004" y="257564"/>
                  </a:lnTo>
                  <a:lnTo>
                    <a:pt x="4024842" y="257564"/>
                  </a:lnTo>
                  <a:lnTo>
                    <a:pt x="4036679" y="257564"/>
                  </a:lnTo>
                  <a:lnTo>
                    <a:pt x="4048517" y="257564"/>
                  </a:lnTo>
                  <a:lnTo>
                    <a:pt x="4060355" y="257564"/>
                  </a:lnTo>
                  <a:lnTo>
                    <a:pt x="4072193" y="257564"/>
                  </a:lnTo>
                  <a:lnTo>
                    <a:pt x="4084031" y="257564"/>
                  </a:lnTo>
                  <a:lnTo>
                    <a:pt x="4095868" y="257564"/>
                  </a:lnTo>
                  <a:lnTo>
                    <a:pt x="4107706" y="257564"/>
                  </a:lnTo>
                  <a:lnTo>
                    <a:pt x="4119544" y="257564"/>
                  </a:lnTo>
                  <a:lnTo>
                    <a:pt x="4131382" y="257564"/>
                  </a:lnTo>
                  <a:lnTo>
                    <a:pt x="4143219" y="257564"/>
                  </a:lnTo>
                  <a:lnTo>
                    <a:pt x="4155057" y="257564"/>
                  </a:lnTo>
                  <a:lnTo>
                    <a:pt x="4166895" y="257564"/>
                  </a:lnTo>
                  <a:lnTo>
                    <a:pt x="4178733" y="257564"/>
                  </a:lnTo>
                  <a:lnTo>
                    <a:pt x="4190570" y="257564"/>
                  </a:lnTo>
                  <a:lnTo>
                    <a:pt x="4202408" y="257564"/>
                  </a:lnTo>
                  <a:lnTo>
                    <a:pt x="4214246" y="257564"/>
                  </a:lnTo>
                  <a:lnTo>
                    <a:pt x="4226084" y="257564"/>
                  </a:lnTo>
                  <a:lnTo>
                    <a:pt x="4237922" y="257564"/>
                  </a:lnTo>
                  <a:lnTo>
                    <a:pt x="4249759" y="257564"/>
                  </a:lnTo>
                  <a:lnTo>
                    <a:pt x="4261597" y="257564"/>
                  </a:lnTo>
                  <a:lnTo>
                    <a:pt x="4273435" y="257564"/>
                  </a:lnTo>
                  <a:lnTo>
                    <a:pt x="4285273" y="257564"/>
                  </a:lnTo>
                  <a:lnTo>
                    <a:pt x="4297110" y="257564"/>
                  </a:lnTo>
                  <a:lnTo>
                    <a:pt x="4308948" y="257564"/>
                  </a:lnTo>
                  <a:lnTo>
                    <a:pt x="4320786" y="257564"/>
                  </a:lnTo>
                  <a:lnTo>
                    <a:pt x="4332624" y="257564"/>
                  </a:lnTo>
                  <a:lnTo>
                    <a:pt x="4344461" y="257564"/>
                  </a:lnTo>
                  <a:lnTo>
                    <a:pt x="4356299" y="257564"/>
                  </a:lnTo>
                  <a:lnTo>
                    <a:pt x="4368137" y="257564"/>
                  </a:lnTo>
                  <a:lnTo>
                    <a:pt x="4379975" y="257564"/>
                  </a:lnTo>
                  <a:lnTo>
                    <a:pt x="4391813" y="257564"/>
                  </a:lnTo>
                  <a:lnTo>
                    <a:pt x="4403650" y="257564"/>
                  </a:lnTo>
                  <a:lnTo>
                    <a:pt x="4415488" y="257564"/>
                  </a:lnTo>
                  <a:lnTo>
                    <a:pt x="4427326" y="257564"/>
                  </a:lnTo>
                  <a:lnTo>
                    <a:pt x="4439164" y="257564"/>
                  </a:lnTo>
                  <a:lnTo>
                    <a:pt x="4451001" y="257564"/>
                  </a:lnTo>
                  <a:lnTo>
                    <a:pt x="4462839" y="257564"/>
                  </a:lnTo>
                  <a:lnTo>
                    <a:pt x="4474677" y="257564"/>
                  </a:lnTo>
                  <a:lnTo>
                    <a:pt x="4486515" y="257564"/>
                  </a:lnTo>
                  <a:lnTo>
                    <a:pt x="4498352" y="257564"/>
                  </a:lnTo>
                  <a:lnTo>
                    <a:pt x="4510190" y="257564"/>
                  </a:lnTo>
                  <a:lnTo>
                    <a:pt x="4522028" y="257564"/>
                  </a:lnTo>
                  <a:lnTo>
                    <a:pt x="4533866" y="257564"/>
                  </a:lnTo>
                  <a:lnTo>
                    <a:pt x="4545704" y="257564"/>
                  </a:lnTo>
                  <a:lnTo>
                    <a:pt x="4557541" y="257564"/>
                  </a:lnTo>
                  <a:lnTo>
                    <a:pt x="4569379" y="257564"/>
                  </a:lnTo>
                  <a:lnTo>
                    <a:pt x="4581217" y="257564"/>
                  </a:lnTo>
                  <a:lnTo>
                    <a:pt x="4593055" y="257564"/>
                  </a:lnTo>
                  <a:lnTo>
                    <a:pt x="4604892" y="257564"/>
                  </a:lnTo>
                  <a:lnTo>
                    <a:pt x="4616730" y="257564"/>
                  </a:lnTo>
                  <a:lnTo>
                    <a:pt x="4628568" y="257564"/>
                  </a:lnTo>
                  <a:lnTo>
                    <a:pt x="4640406" y="257564"/>
                  </a:lnTo>
                  <a:lnTo>
                    <a:pt x="4652244" y="257564"/>
                  </a:lnTo>
                  <a:lnTo>
                    <a:pt x="4664081" y="257564"/>
                  </a:lnTo>
                  <a:lnTo>
                    <a:pt x="4675919" y="257564"/>
                  </a:lnTo>
                  <a:lnTo>
                    <a:pt x="4687757" y="257564"/>
                  </a:lnTo>
                </a:path>
              </a:pathLst>
            </a:custGeom>
            <a:ln w="40651" cap="flat">
              <a:solidFill>
                <a:srgbClr val="F26A21">
                  <a:alpha val="100000"/>
                </a:srgbClr>
              </a:solidFill>
              <a:prstDash val="solid"/>
              <a:round/>
            </a:ln>
          </p:spPr>
          <p:txBody>
            <a:bodyPr/>
            <a:lstStyle/>
            <a:p/>
          </p:txBody>
        </p:sp>
        <p:sp>
          <p:nvSpPr>
            <p:cNvPr id="33" name="pl33"/>
            <p:cNvSpPr/>
            <p:nvPr/>
          </p:nvSpPr>
          <p:spPr>
            <a:xfrm>
              <a:off x="2482252" y="2193757"/>
              <a:ext cx="4687757" cy="1803991"/>
            </a:xfrm>
            <a:custGeom>
              <a:avLst/>
              <a:pathLst>
                <a:path w="4687757" h="1803991">
                  <a:moveTo>
                    <a:pt x="0" y="515302"/>
                  </a:moveTo>
                  <a:lnTo>
                    <a:pt x="11837" y="515272"/>
                  </a:lnTo>
                  <a:lnTo>
                    <a:pt x="23675" y="515236"/>
                  </a:lnTo>
                  <a:lnTo>
                    <a:pt x="35513" y="515194"/>
                  </a:lnTo>
                  <a:lnTo>
                    <a:pt x="47351" y="515145"/>
                  </a:lnTo>
                  <a:lnTo>
                    <a:pt x="59188" y="515087"/>
                  </a:lnTo>
                  <a:lnTo>
                    <a:pt x="71026" y="515019"/>
                  </a:lnTo>
                  <a:lnTo>
                    <a:pt x="82864" y="514940"/>
                  </a:lnTo>
                  <a:lnTo>
                    <a:pt x="94702" y="514846"/>
                  </a:lnTo>
                  <a:lnTo>
                    <a:pt x="106539" y="514736"/>
                  </a:lnTo>
                  <a:lnTo>
                    <a:pt x="118377" y="514606"/>
                  </a:lnTo>
                  <a:lnTo>
                    <a:pt x="130215" y="514454"/>
                  </a:lnTo>
                  <a:lnTo>
                    <a:pt x="142053" y="514275"/>
                  </a:lnTo>
                  <a:lnTo>
                    <a:pt x="153891" y="514065"/>
                  </a:lnTo>
                  <a:lnTo>
                    <a:pt x="165728" y="513819"/>
                  </a:lnTo>
                  <a:lnTo>
                    <a:pt x="177566" y="513529"/>
                  </a:lnTo>
                  <a:lnTo>
                    <a:pt x="189404" y="513190"/>
                  </a:lnTo>
                  <a:lnTo>
                    <a:pt x="201242" y="512791"/>
                  </a:lnTo>
                  <a:lnTo>
                    <a:pt x="213079" y="512323"/>
                  </a:lnTo>
                  <a:lnTo>
                    <a:pt x="224917" y="511774"/>
                  </a:lnTo>
                  <a:lnTo>
                    <a:pt x="236755" y="511130"/>
                  </a:lnTo>
                  <a:lnTo>
                    <a:pt x="248593" y="510376"/>
                  </a:lnTo>
                  <a:lnTo>
                    <a:pt x="260430" y="509492"/>
                  </a:lnTo>
                  <a:lnTo>
                    <a:pt x="272268" y="508456"/>
                  </a:lnTo>
                  <a:lnTo>
                    <a:pt x="284106" y="507245"/>
                  </a:lnTo>
                  <a:lnTo>
                    <a:pt x="295944" y="505828"/>
                  </a:lnTo>
                  <a:lnTo>
                    <a:pt x="307782" y="504173"/>
                  </a:lnTo>
                  <a:lnTo>
                    <a:pt x="319619" y="502242"/>
                  </a:lnTo>
                  <a:lnTo>
                    <a:pt x="331457" y="499990"/>
                  </a:lnTo>
                  <a:lnTo>
                    <a:pt x="343295" y="497370"/>
                  </a:lnTo>
                  <a:lnTo>
                    <a:pt x="355133" y="494324"/>
                  </a:lnTo>
                  <a:lnTo>
                    <a:pt x="366970" y="490792"/>
                  </a:lnTo>
                  <a:lnTo>
                    <a:pt x="378808" y="486704"/>
                  </a:lnTo>
                  <a:lnTo>
                    <a:pt x="390646" y="481985"/>
                  </a:lnTo>
                  <a:lnTo>
                    <a:pt x="402484" y="476554"/>
                  </a:lnTo>
                  <a:lnTo>
                    <a:pt x="414321" y="470325"/>
                  </a:lnTo>
                  <a:lnTo>
                    <a:pt x="426159" y="463208"/>
                  </a:lnTo>
                  <a:lnTo>
                    <a:pt x="437997" y="455114"/>
                  </a:lnTo>
                  <a:lnTo>
                    <a:pt x="449835" y="445954"/>
                  </a:lnTo>
                  <a:lnTo>
                    <a:pt x="461673" y="435648"/>
                  </a:lnTo>
                  <a:lnTo>
                    <a:pt x="473510" y="424127"/>
                  </a:lnTo>
                  <a:lnTo>
                    <a:pt x="485348" y="411340"/>
                  </a:lnTo>
                  <a:lnTo>
                    <a:pt x="497186" y="397263"/>
                  </a:lnTo>
                  <a:lnTo>
                    <a:pt x="509024" y="381901"/>
                  </a:lnTo>
                  <a:lnTo>
                    <a:pt x="520861" y="365297"/>
                  </a:lnTo>
                  <a:lnTo>
                    <a:pt x="532699" y="347536"/>
                  </a:lnTo>
                  <a:lnTo>
                    <a:pt x="544537" y="328749"/>
                  </a:lnTo>
                  <a:lnTo>
                    <a:pt x="556375" y="309109"/>
                  </a:lnTo>
                  <a:lnTo>
                    <a:pt x="568213" y="288826"/>
                  </a:lnTo>
                  <a:lnTo>
                    <a:pt x="580050" y="268145"/>
                  </a:lnTo>
                  <a:lnTo>
                    <a:pt x="591888" y="247329"/>
                  </a:lnTo>
                  <a:lnTo>
                    <a:pt x="603726" y="226648"/>
                  </a:lnTo>
                  <a:lnTo>
                    <a:pt x="615564" y="206366"/>
                  </a:lnTo>
                  <a:lnTo>
                    <a:pt x="627401" y="186725"/>
                  </a:lnTo>
                  <a:lnTo>
                    <a:pt x="639239" y="167938"/>
                  </a:lnTo>
                  <a:lnTo>
                    <a:pt x="651077" y="150178"/>
                  </a:lnTo>
                  <a:lnTo>
                    <a:pt x="662915" y="133574"/>
                  </a:lnTo>
                  <a:lnTo>
                    <a:pt x="674752" y="118211"/>
                  </a:lnTo>
                  <a:lnTo>
                    <a:pt x="686590" y="104134"/>
                  </a:lnTo>
                  <a:lnTo>
                    <a:pt x="698428" y="91348"/>
                  </a:lnTo>
                  <a:lnTo>
                    <a:pt x="710266" y="79827"/>
                  </a:lnTo>
                  <a:lnTo>
                    <a:pt x="722104" y="69521"/>
                  </a:lnTo>
                  <a:lnTo>
                    <a:pt x="733941" y="60361"/>
                  </a:lnTo>
                  <a:lnTo>
                    <a:pt x="745779" y="52266"/>
                  </a:lnTo>
                  <a:lnTo>
                    <a:pt x="757617" y="45150"/>
                  </a:lnTo>
                  <a:lnTo>
                    <a:pt x="769455" y="38920"/>
                  </a:lnTo>
                  <a:lnTo>
                    <a:pt x="781292" y="33490"/>
                  </a:lnTo>
                  <a:lnTo>
                    <a:pt x="793130" y="28771"/>
                  </a:lnTo>
                  <a:lnTo>
                    <a:pt x="804968" y="24683"/>
                  </a:lnTo>
                  <a:lnTo>
                    <a:pt x="816806" y="21150"/>
                  </a:lnTo>
                  <a:lnTo>
                    <a:pt x="828643" y="18105"/>
                  </a:lnTo>
                  <a:lnTo>
                    <a:pt x="840481" y="15484"/>
                  </a:lnTo>
                  <a:lnTo>
                    <a:pt x="852319" y="13233"/>
                  </a:lnTo>
                  <a:lnTo>
                    <a:pt x="864157" y="11301"/>
                  </a:lnTo>
                  <a:lnTo>
                    <a:pt x="875995" y="9646"/>
                  </a:lnTo>
                  <a:lnTo>
                    <a:pt x="887832" y="8229"/>
                  </a:lnTo>
                  <a:lnTo>
                    <a:pt x="899670" y="7018"/>
                  </a:lnTo>
                  <a:lnTo>
                    <a:pt x="911508" y="5983"/>
                  </a:lnTo>
                  <a:lnTo>
                    <a:pt x="923346" y="5099"/>
                  </a:lnTo>
                  <a:lnTo>
                    <a:pt x="935183" y="4344"/>
                  </a:lnTo>
                  <a:lnTo>
                    <a:pt x="947021" y="3700"/>
                  </a:lnTo>
                  <a:lnTo>
                    <a:pt x="958859" y="3152"/>
                  </a:lnTo>
                  <a:lnTo>
                    <a:pt x="970697" y="2684"/>
                  </a:lnTo>
                  <a:lnTo>
                    <a:pt x="982534" y="2285"/>
                  </a:lnTo>
                  <a:lnTo>
                    <a:pt x="994372" y="1945"/>
                  </a:lnTo>
                  <a:lnTo>
                    <a:pt x="1006210" y="1656"/>
                  </a:lnTo>
                  <a:lnTo>
                    <a:pt x="1018048" y="1409"/>
                  </a:lnTo>
                  <a:lnTo>
                    <a:pt x="1029886" y="1199"/>
                  </a:lnTo>
                  <a:lnTo>
                    <a:pt x="1041723" y="1021"/>
                  </a:lnTo>
                  <a:lnTo>
                    <a:pt x="1053561" y="868"/>
                  </a:lnTo>
                  <a:lnTo>
                    <a:pt x="1065399" y="739"/>
                  </a:lnTo>
                  <a:lnTo>
                    <a:pt x="1077237" y="629"/>
                  </a:lnTo>
                  <a:lnTo>
                    <a:pt x="1089074" y="535"/>
                  </a:lnTo>
                  <a:lnTo>
                    <a:pt x="1100912" y="455"/>
                  </a:lnTo>
                  <a:lnTo>
                    <a:pt x="1112750" y="387"/>
                  </a:lnTo>
                  <a:lnTo>
                    <a:pt x="1124588" y="329"/>
                  </a:lnTo>
                  <a:lnTo>
                    <a:pt x="1136426" y="280"/>
                  </a:lnTo>
                  <a:lnTo>
                    <a:pt x="1148263" y="238"/>
                  </a:lnTo>
                  <a:lnTo>
                    <a:pt x="1160101" y="203"/>
                  </a:lnTo>
                  <a:lnTo>
                    <a:pt x="1171939" y="17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32"/>
                  </a:lnTo>
                  <a:lnTo>
                    <a:pt x="2355716" y="507"/>
                  </a:lnTo>
                  <a:lnTo>
                    <a:pt x="2367554" y="596"/>
                  </a:lnTo>
                  <a:lnTo>
                    <a:pt x="2379391" y="701"/>
                  </a:lnTo>
                  <a:lnTo>
                    <a:pt x="2391229" y="824"/>
                  </a:lnTo>
                  <a:lnTo>
                    <a:pt x="2403067" y="969"/>
                  </a:lnTo>
                  <a:lnTo>
                    <a:pt x="2414905" y="1139"/>
                  </a:lnTo>
                  <a:lnTo>
                    <a:pt x="2426743" y="1338"/>
                  </a:lnTo>
                  <a:lnTo>
                    <a:pt x="2438580" y="1573"/>
                  </a:lnTo>
                  <a:lnTo>
                    <a:pt x="2450418" y="1848"/>
                  </a:lnTo>
                  <a:lnTo>
                    <a:pt x="2462256" y="2172"/>
                  </a:lnTo>
                  <a:lnTo>
                    <a:pt x="2474094" y="2552"/>
                  </a:lnTo>
                  <a:lnTo>
                    <a:pt x="2485931" y="2999"/>
                  </a:lnTo>
                  <a:lnTo>
                    <a:pt x="2497769" y="3524"/>
                  </a:lnTo>
                  <a:lnTo>
                    <a:pt x="2509607" y="4140"/>
                  </a:lnTo>
                  <a:lnTo>
                    <a:pt x="2521445" y="4863"/>
                  </a:lnTo>
                  <a:lnTo>
                    <a:pt x="2533283" y="5713"/>
                  </a:lnTo>
                  <a:lnTo>
                    <a:pt x="2545120" y="6710"/>
                  </a:lnTo>
                  <a:lnTo>
                    <a:pt x="2556958" y="7880"/>
                  </a:lnTo>
                  <a:lnTo>
                    <a:pt x="2568796" y="9252"/>
                  </a:lnTo>
                  <a:lnTo>
                    <a:pt x="2580634" y="10861"/>
                  </a:lnTo>
                  <a:lnTo>
                    <a:pt x="2592471" y="12748"/>
                  </a:lnTo>
                  <a:lnTo>
                    <a:pt x="2604309" y="14958"/>
                  </a:lnTo>
                  <a:lnTo>
                    <a:pt x="2616147" y="17546"/>
                  </a:lnTo>
                  <a:lnTo>
                    <a:pt x="2627985" y="20574"/>
                  </a:lnTo>
                  <a:lnTo>
                    <a:pt x="2639822" y="24116"/>
                  </a:lnTo>
                  <a:lnTo>
                    <a:pt x="2651660" y="28253"/>
                  </a:lnTo>
                  <a:lnTo>
                    <a:pt x="2663498" y="33082"/>
                  </a:lnTo>
                  <a:lnTo>
                    <a:pt x="2675336" y="38711"/>
                  </a:lnTo>
                  <a:lnTo>
                    <a:pt x="2687174" y="45263"/>
                  </a:lnTo>
                  <a:lnTo>
                    <a:pt x="2699011" y="52876"/>
                  </a:lnTo>
                  <a:lnTo>
                    <a:pt x="2710849" y="61707"/>
                  </a:lnTo>
                  <a:lnTo>
                    <a:pt x="2722687" y="71927"/>
                  </a:lnTo>
                  <a:lnTo>
                    <a:pt x="2734525" y="83725"/>
                  </a:lnTo>
                  <a:lnTo>
                    <a:pt x="2746362" y="97302"/>
                  </a:lnTo>
                  <a:lnTo>
                    <a:pt x="2758200" y="112875"/>
                  </a:lnTo>
                  <a:lnTo>
                    <a:pt x="2770038" y="130666"/>
                  </a:lnTo>
                  <a:lnTo>
                    <a:pt x="2781876" y="150903"/>
                  </a:lnTo>
                  <a:lnTo>
                    <a:pt x="2793713" y="173802"/>
                  </a:lnTo>
                  <a:lnTo>
                    <a:pt x="2805551" y="199568"/>
                  </a:lnTo>
                  <a:lnTo>
                    <a:pt x="2817389" y="228370"/>
                  </a:lnTo>
                  <a:lnTo>
                    <a:pt x="2829227" y="260336"/>
                  </a:lnTo>
                  <a:lnTo>
                    <a:pt x="2841065" y="295529"/>
                  </a:lnTo>
                  <a:lnTo>
                    <a:pt x="2852902" y="333935"/>
                  </a:lnTo>
                  <a:lnTo>
                    <a:pt x="2864740" y="375445"/>
                  </a:lnTo>
                  <a:lnTo>
                    <a:pt x="2876578" y="419846"/>
                  </a:lnTo>
                  <a:lnTo>
                    <a:pt x="2888416" y="466814"/>
                  </a:lnTo>
                  <a:lnTo>
                    <a:pt x="2900253" y="515916"/>
                  </a:lnTo>
                  <a:lnTo>
                    <a:pt x="2912091" y="566622"/>
                  </a:lnTo>
                  <a:lnTo>
                    <a:pt x="2923929" y="618324"/>
                  </a:lnTo>
                  <a:lnTo>
                    <a:pt x="2935767" y="670364"/>
                  </a:lnTo>
                  <a:lnTo>
                    <a:pt x="2947604" y="722066"/>
                  </a:lnTo>
                  <a:lnTo>
                    <a:pt x="2959442" y="772772"/>
                  </a:lnTo>
                  <a:lnTo>
                    <a:pt x="2971280" y="821874"/>
                  </a:lnTo>
                  <a:lnTo>
                    <a:pt x="2983118" y="868842"/>
                  </a:lnTo>
                  <a:lnTo>
                    <a:pt x="2994956" y="913243"/>
                  </a:lnTo>
                  <a:lnTo>
                    <a:pt x="3006793" y="954753"/>
                  </a:lnTo>
                  <a:lnTo>
                    <a:pt x="3018631" y="993158"/>
                  </a:lnTo>
                  <a:lnTo>
                    <a:pt x="3030469" y="1028352"/>
                  </a:lnTo>
                  <a:lnTo>
                    <a:pt x="3042307" y="1060317"/>
                  </a:lnTo>
                  <a:lnTo>
                    <a:pt x="3054144" y="1089120"/>
                  </a:lnTo>
                  <a:lnTo>
                    <a:pt x="3065982" y="1114885"/>
                  </a:lnTo>
                  <a:lnTo>
                    <a:pt x="3077820" y="1137785"/>
                  </a:lnTo>
                  <a:lnTo>
                    <a:pt x="3089658" y="1158021"/>
                  </a:lnTo>
                  <a:lnTo>
                    <a:pt x="3101496" y="1175813"/>
                  </a:lnTo>
                  <a:lnTo>
                    <a:pt x="3113333" y="1191386"/>
                  </a:lnTo>
                  <a:lnTo>
                    <a:pt x="3125171" y="1204963"/>
                  </a:lnTo>
                  <a:lnTo>
                    <a:pt x="3137009" y="1216760"/>
                  </a:lnTo>
                  <a:lnTo>
                    <a:pt x="3148847" y="1226980"/>
                  </a:lnTo>
                  <a:lnTo>
                    <a:pt x="3160684" y="1235811"/>
                  </a:lnTo>
                  <a:lnTo>
                    <a:pt x="3172522" y="1243425"/>
                  </a:lnTo>
                  <a:lnTo>
                    <a:pt x="3184360" y="1249977"/>
                  </a:lnTo>
                  <a:lnTo>
                    <a:pt x="3196198" y="1255606"/>
                  </a:lnTo>
                  <a:lnTo>
                    <a:pt x="3208035" y="1260434"/>
                  </a:lnTo>
                  <a:lnTo>
                    <a:pt x="3219873" y="1264572"/>
                  </a:lnTo>
                  <a:lnTo>
                    <a:pt x="3231711" y="1268113"/>
                  </a:lnTo>
                  <a:lnTo>
                    <a:pt x="3243549" y="1271142"/>
                  </a:lnTo>
                  <a:lnTo>
                    <a:pt x="3255387" y="1273730"/>
                  </a:lnTo>
                  <a:lnTo>
                    <a:pt x="3267224" y="1275940"/>
                  </a:lnTo>
                  <a:lnTo>
                    <a:pt x="3279062" y="1277827"/>
                  </a:lnTo>
                  <a:lnTo>
                    <a:pt x="3290900" y="1279436"/>
                  </a:lnTo>
                  <a:lnTo>
                    <a:pt x="3302738" y="1280808"/>
                  </a:lnTo>
                  <a:lnTo>
                    <a:pt x="3314575" y="1281978"/>
                  </a:lnTo>
                  <a:lnTo>
                    <a:pt x="3326413" y="1282975"/>
                  </a:lnTo>
                  <a:lnTo>
                    <a:pt x="3338251" y="1283824"/>
                  </a:lnTo>
                  <a:lnTo>
                    <a:pt x="3350089" y="1284548"/>
                  </a:lnTo>
                  <a:lnTo>
                    <a:pt x="3361926" y="1285164"/>
                  </a:lnTo>
                  <a:lnTo>
                    <a:pt x="3373764" y="1285689"/>
                  </a:lnTo>
                  <a:lnTo>
                    <a:pt x="3385602" y="1286135"/>
                  </a:lnTo>
                  <a:lnTo>
                    <a:pt x="3397440" y="1286516"/>
                  </a:lnTo>
                  <a:lnTo>
                    <a:pt x="3409278" y="1286840"/>
                  </a:lnTo>
                  <a:lnTo>
                    <a:pt x="3421115" y="1287115"/>
                  </a:lnTo>
                  <a:lnTo>
                    <a:pt x="3432953" y="1287350"/>
                  </a:lnTo>
                  <a:lnTo>
                    <a:pt x="3444791" y="1287549"/>
                  </a:lnTo>
                  <a:lnTo>
                    <a:pt x="3456629" y="1287719"/>
                  </a:lnTo>
                  <a:lnTo>
                    <a:pt x="3468466" y="1287864"/>
                  </a:lnTo>
                  <a:lnTo>
                    <a:pt x="3480304" y="1287987"/>
                  </a:lnTo>
                  <a:lnTo>
                    <a:pt x="3492142" y="1288091"/>
                  </a:lnTo>
                  <a:lnTo>
                    <a:pt x="3503980" y="1288180"/>
                  </a:lnTo>
                  <a:lnTo>
                    <a:pt x="3515818" y="1288256"/>
                  </a:lnTo>
                  <a:lnTo>
                    <a:pt x="3515818" y="1288861"/>
                  </a:lnTo>
                  <a:lnTo>
                    <a:pt x="3527655" y="1288891"/>
                  </a:lnTo>
                  <a:lnTo>
                    <a:pt x="3539493" y="1288927"/>
                  </a:lnTo>
                  <a:lnTo>
                    <a:pt x="3551331" y="1288969"/>
                  </a:lnTo>
                  <a:lnTo>
                    <a:pt x="3563169" y="1289018"/>
                  </a:lnTo>
                  <a:lnTo>
                    <a:pt x="3575006" y="1289076"/>
                  </a:lnTo>
                  <a:lnTo>
                    <a:pt x="3586844" y="1289144"/>
                  </a:lnTo>
                  <a:lnTo>
                    <a:pt x="3598682" y="1289224"/>
                  </a:lnTo>
                  <a:lnTo>
                    <a:pt x="3610520" y="1289318"/>
                  </a:lnTo>
                  <a:lnTo>
                    <a:pt x="3622357" y="1289428"/>
                  </a:lnTo>
                  <a:lnTo>
                    <a:pt x="3634195" y="1289557"/>
                  </a:lnTo>
                  <a:lnTo>
                    <a:pt x="3646033" y="1289709"/>
                  </a:lnTo>
                  <a:lnTo>
                    <a:pt x="3657871" y="1289888"/>
                  </a:lnTo>
                  <a:lnTo>
                    <a:pt x="3669709" y="1290098"/>
                  </a:lnTo>
                  <a:lnTo>
                    <a:pt x="3681546" y="1290344"/>
                  </a:lnTo>
                  <a:lnTo>
                    <a:pt x="3693384" y="1290634"/>
                  </a:lnTo>
                  <a:lnTo>
                    <a:pt x="3705222" y="1290974"/>
                  </a:lnTo>
                  <a:lnTo>
                    <a:pt x="3717060" y="1291372"/>
                  </a:lnTo>
                  <a:lnTo>
                    <a:pt x="3728897" y="1291840"/>
                  </a:lnTo>
                  <a:lnTo>
                    <a:pt x="3740735" y="1292389"/>
                  </a:lnTo>
                  <a:lnTo>
                    <a:pt x="3752573" y="1293033"/>
                  </a:lnTo>
                  <a:lnTo>
                    <a:pt x="3764411" y="1293787"/>
                  </a:lnTo>
                  <a:lnTo>
                    <a:pt x="3776248" y="1294672"/>
                  </a:lnTo>
                  <a:lnTo>
                    <a:pt x="3788086" y="1295707"/>
                  </a:lnTo>
                  <a:lnTo>
                    <a:pt x="3799924" y="1296918"/>
                  </a:lnTo>
                  <a:lnTo>
                    <a:pt x="3811762" y="1298335"/>
                  </a:lnTo>
                  <a:lnTo>
                    <a:pt x="3823600" y="1299990"/>
                  </a:lnTo>
                  <a:lnTo>
                    <a:pt x="3835437" y="1301921"/>
                  </a:lnTo>
                  <a:lnTo>
                    <a:pt x="3847275" y="1304173"/>
                  </a:lnTo>
                  <a:lnTo>
                    <a:pt x="3859113" y="1306794"/>
                  </a:lnTo>
                  <a:lnTo>
                    <a:pt x="3870951" y="1309839"/>
                  </a:lnTo>
                  <a:lnTo>
                    <a:pt x="3882788" y="1313371"/>
                  </a:lnTo>
                  <a:lnTo>
                    <a:pt x="3894626" y="1317459"/>
                  </a:lnTo>
                  <a:lnTo>
                    <a:pt x="3906464" y="1322178"/>
                  </a:lnTo>
                  <a:lnTo>
                    <a:pt x="3918302" y="1327609"/>
                  </a:lnTo>
                  <a:lnTo>
                    <a:pt x="3930139" y="1333838"/>
                  </a:lnTo>
                  <a:lnTo>
                    <a:pt x="3941977" y="1340955"/>
                  </a:lnTo>
                  <a:lnTo>
                    <a:pt x="3953815" y="1349049"/>
                  </a:lnTo>
                  <a:lnTo>
                    <a:pt x="3965653" y="1358209"/>
                  </a:lnTo>
                  <a:lnTo>
                    <a:pt x="3977491" y="1368516"/>
                  </a:lnTo>
                  <a:lnTo>
                    <a:pt x="3989328" y="1380037"/>
                  </a:lnTo>
                  <a:lnTo>
                    <a:pt x="4001166" y="1392823"/>
                  </a:lnTo>
                  <a:lnTo>
                    <a:pt x="4013004" y="1406900"/>
                  </a:lnTo>
                  <a:lnTo>
                    <a:pt x="4024842" y="1422262"/>
                  </a:lnTo>
                  <a:lnTo>
                    <a:pt x="4036679" y="1438866"/>
                  </a:lnTo>
                  <a:lnTo>
                    <a:pt x="4048517" y="1456627"/>
                  </a:lnTo>
                  <a:lnTo>
                    <a:pt x="4060355" y="1475414"/>
                  </a:lnTo>
                  <a:lnTo>
                    <a:pt x="4072193" y="1495055"/>
                  </a:lnTo>
                  <a:lnTo>
                    <a:pt x="4084031" y="1515337"/>
                  </a:lnTo>
                  <a:lnTo>
                    <a:pt x="4095868" y="1536018"/>
                  </a:lnTo>
                  <a:lnTo>
                    <a:pt x="4107706" y="1556834"/>
                  </a:lnTo>
                  <a:lnTo>
                    <a:pt x="4119544" y="1577515"/>
                  </a:lnTo>
                  <a:lnTo>
                    <a:pt x="4131382" y="1597797"/>
                  </a:lnTo>
                  <a:lnTo>
                    <a:pt x="4143219" y="1617438"/>
                  </a:lnTo>
                  <a:lnTo>
                    <a:pt x="4155057" y="1636225"/>
                  </a:lnTo>
                  <a:lnTo>
                    <a:pt x="4166895" y="1653986"/>
                  </a:lnTo>
                  <a:lnTo>
                    <a:pt x="4178733" y="1670590"/>
                  </a:lnTo>
                  <a:lnTo>
                    <a:pt x="4190570" y="1685952"/>
                  </a:lnTo>
                  <a:lnTo>
                    <a:pt x="4202408" y="1700029"/>
                  </a:lnTo>
                  <a:lnTo>
                    <a:pt x="4214246" y="1712815"/>
                  </a:lnTo>
                  <a:lnTo>
                    <a:pt x="4226084" y="1724336"/>
                  </a:lnTo>
                  <a:lnTo>
                    <a:pt x="4237922" y="1734643"/>
                  </a:lnTo>
                  <a:lnTo>
                    <a:pt x="4249759" y="1743803"/>
                  </a:lnTo>
                  <a:lnTo>
                    <a:pt x="4261597" y="1751897"/>
                  </a:lnTo>
                  <a:lnTo>
                    <a:pt x="4273435" y="1759014"/>
                  </a:lnTo>
                  <a:lnTo>
                    <a:pt x="4285273" y="1765243"/>
                  </a:lnTo>
                  <a:lnTo>
                    <a:pt x="4297110" y="1770674"/>
                  </a:lnTo>
                  <a:lnTo>
                    <a:pt x="4308948" y="1775393"/>
                  </a:lnTo>
                  <a:lnTo>
                    <a:pt x="4320786" y="1779481"/>
                  </a:lnTo>
                  <a:lnTo>
                    <a:pt x="4332624" y="1783013"/>
                  </a:lnTo>
                  <a:lnTo>
                    <a:pt x="4344461" y="1786058"/>
                  </a:lnTo>
                  <a:lnTo>
                    <a:pt x="4356299" y="1788679"/>
                  </a:lnTo>
                  <a:lnTo>
                    <a:pt x="4368137" y="1790931"/>
                  </a:lnTo>
                  <a:lnTo>
                    <a:pt x="4379975" y="1792862"/>
                  </a:lnTo>
                  <a:lnTo>
                    <a:pt x="4391813" y="1794517"/>
                  </a:lnTo>
                  <a:lnTo>
                    <a:pt x="4403650" y="1795934"/>
                  </a:lnTo>
                  <a:lnTo>
                    <a:pt x="4415488" y="1797145"/>
                  </a:lnTo>
                  <a:lnTo>
                    <a:pt x="4427326" y="1798180"/>
                  </a:lnTo>
                  <a:lnTo>
                    <a:pt x="4439164" y="1799065"/>
                  </a:lnTo>
                  <a:lnTo>
                    <a:pt x="4451001" y="1799819"/>
                  </a:lnTo>
                  <a:lnTo>
                    <a:pt x="4462839" y="1800463"/>
                  </a:lnTo>
                  <a:lnTo>
                    <a:pt x="4474677" y="1801012"/>
                  </a:lnTo>
                  <a:lnTo>
                    <a:pt x="4486515" y="1801480"/>
                  </a:lnTo>
                  <a:lnTo>
                    <a:pt x="4498352" y="1801878"/>
                  </a:lnTo>
                  <a:lnTo>
                    <a:pt x="4510190" y="1802218"/>
                  </a:lnTo>
                  <a:lnTo>
                    <a:pt x="4522028" y="1802508"/>
                  </a:lnTo>
                  <a:lnTo>
                    <a:pt x="4533866" y="1802754"/>
                  </a:lnTo>
                  <a:lnTo>
                    <a:pt x="4545704" y="1802964"/>
                  </a:lnTo>
                  <a:lnTo>
                    <a:pt x="4557541" y="1803143"/>
                  </a:lnTo>
                  <a:lnTo>
                    <a:pt x="4569379" y="1803295"/>
                  </a:lnTo>
                  <a:lnTo>
                    <a:pt x="4581217" y="1803424"/>
                  </a:lnTo>
                  <a:lnTo>
                    <a:pt x="4593055" y="1803534"/>
                  </a:lnTo>
                  <a:lnTo>
                    <a:pt x="4604892" y="1803628"/>
                  </a:lnTo>
                  <a:lnTo>
                    <a:pt x="4616730" y="1803708"/>
                  </a:lnTo>
                  <a:lnTo>
                    <a:pt x="4628568" y="1803776"/>
                  </a:lnTo>
                  <a:lnTo>
                    <a:pt x="4640406" y="1803834"/>
                  </a:lnTo>
                  <a:lnTo>
                    <a:pt x="4652244" y="1803883"/>
                  </a:lnTo>
                  <a:lnTo>
                    <a:pt x="4664081" y="1803925"/>
                  </a:lnTo>
                  <a:lnTo>
                    <a:pt x="4675919" y="1803961"/>
                  </a:lnTo>
                  <a:lnTo>
                    <a:pt x="4687757" y="1803991"/>
                  </a:lnTo>
                </a:path>
              </a:pathLst>
            </a:custGeom>
            <a:ln w="40651" cap="flat">
              <a:solidFill>
                <a:srgbClr val="E8E8E8">
                  <a:alpha val="100000"/>
                </a:srgbClr>
              </a:solidFill>
              <a:prstDash val="solid"/>
              <a:round/>
            </a:ln>
          </p:spPr>
          <p:txBody>
            <a:bodyPr/>
            <a:lstStyle/>
            <a:p/>
          </p:txBody>
        </p:sp>
        <p:sp>
          <p:nvSpPr>
            <p:cNvPr id="34" name="pl34"/>
            <p:cNvSpPr/>
            <p:nvPr/>
          </p:nvSpPr>
          <p:spPr>
            <a:xfrm>
              <a:off x="2482252" y="2194103"/>
              <a:ext cx="4687757" cy="1803818"/>
            </a:xfrm>
            <a:custGeom>
              <a:avLst/>
              <a:pathLst>
                <a:path w="4687757" h="1803818">
                  <a:moveTo>
                    <a:pt x="0" y="1803818"/>
                  </a:moveTo>
                  <a:lnTo>
                    <a:pt x="11837" y="1803818"/>
                  </a:lnTo>
                  <a:lnTo>
                    <a:pt x="23675" y="1803818"/>
                  </a:lnTo>
                  <a:lnTo>
                    <a:pt x="35513" y="1803818"/>
                  </a:lnTo>
                  <a:lnTo>
                    <a:pt x="47351" y="1803818"/>
                  </a:lnTo>
                  <a:lnTo>
                    <a:pt x="59188" y="1803818"/>
                  </a:lnTo>
                  <a:lnTo>
                    <a:pt x="71026" y="1803818"/>
                  </a:lnTo>
                  <a:lnTo>
                    <a:pt x="82864" y="1803818"/>
                  </a:lnTo>
                  <a:lnTo>
                    <a:pt x="94702" y="1803818"/>
                  </a:lnTo>
                  <a:lnTo>
                    <a:pt x="106539" y="1803818"/>
                  </a:lnTo>
                  <a:lnTo>
                    <a:pt x="118377" y="1803818"/>
                  </a:lnTo>
                  <a:lnTo>
                    <a:pt x="130215" y="1803818"/>
                  </a:lnTo>
                  <a:lnTo>
                    <a:pt x="142053" y="1803818"/>
                  </a:lnTo>
                  <a:lnTo>
                    <a:pt x="153891" y="1803818"/>
                  </a:lnTo>
                  <a:lnTo>
                    <a:pt x="165728" y="1803818"/>
                  </a:lnTo>
                  <a:lnTo>
                    <a:pt x="177566" y="1803818"/>
                  </a:lnTo>
                  <a:lnTo>
                    <a:pt x="189404" y="1803818"/>
                  </a:lnTo>
                  <a:lnTo>
                    <a:pt x="201242" y="1803818"/>
                  </a:lnTo>
                  <a:lnTo>
                    <a:pt x="213079" y="1803818"/>
                  </a:lnTo>
                  <a:lnTo>
                    <a:pt x="224917" y="1803818"/>
                  </a:lnTo>
                  <a:lnTo>
                    <a:pt x="236755" y="1803818"/>
                  </a:lnTo>
                  <a:lnTo>
                    <a:pt x="248593" y="1803818"/>
                  </a:lnTo>
                  <a:lnTo>
                    <a:pt x="260430" y="1803818"/>
                  </a:lnTo>
                  <a:lnTo>
                    <a:pt x="272268" y="1803818"/>
                  </a:lnTo>
                  <a:lnTo>
                    <a:pt x="284106" y="1803818"/>
                  </a:lnTo>
                  <a:lnTo>
                    <a:pt x="295944" y="1803818"/>
                  </a:lnTo>
                  <a:lnTo>
                    <a:pt x="307782" y="1803818"/>
                  </a:lnTo>
                  <a:lnTo>
                    <a:pt x="319619" y="1803818"/>
                  </a:lnTo>
                  <a:lnTo>
                    <a:pt x="331457" y="1803818"/>
                  </a:lnTo>
                  <a:lnTo>
                    <a:pt x="343295" y="1803818"/>
                  </a:lnTo>
                  <a:lnTo>
                    <a:pt x="355133" y="1803818"/>
                  </a:lnTo>
                  <a:lnTo>
                    <a:pt x="366970" y="1803818"/>
                  </a:lnTo>
                  <a:lnTo>
                    <a:pt x="378808" y="1803818"/>
                  </a:lnTo>
                  <a:lnTo>
                    <a:pt x="390646" y="1803818"/>
                  </a:lnTo>
                  <a:lnTo>
                    <a:pt x="402484" y="1803818"/>
                  </a:lnTo>
                  <a:lnTo>
                    <a:pt x="414321" y="1803818"/>
                  </a:lnTo>
                  <a:lnTo>
                    <a:pt x="426159" y="1803818"/>
                  </a:lnTo>
                  <a:lnTo>
                    <a:pt x="437997" y="1803818"/>
                  </a:lnTo>
                  <a:lnTo>
                    <a:pt x="449835" y="1803818"/>
                  </a:lnTo>
                  <a:lnTo>
                    <a:pt x="461673" y="1803818"/>
                  </a:lnTo>
                  <a:lnTo>
                    <a:pt x="473510" y="1803818"/>
                  </a:lnTo>
                  <a:lnTo>
                    <a:pt x="485348" y="1803818"/>
                  </a:lnTo>
                  <a:lnTo>
                    <a:pt x="497186" y="1803818"/>
                  </a:lnTo>
                  <a:lnTo>
                    <a:pt x="509024" y="1803818"/>
                  </a:lnTo>
                  <a:lnTo>
                    <a:pt x="520861" y="1803818"/>
                  </a:lnTo>
                  <a:lnTo>
                    <a:pt x="532699" y="1803818"/>
                  </a:lnTo>
                  <a:lnTo>
                    <a:pt x="544537" y="1803818"/>
                  </a:lnTo>
                  <a:lnTo>
                    <a:pt x="556375" y="1803818"/>
                  </a:lnTo>
                  <a:lnTo>
                    <a:pt x="568213" y="1803818"/>
                  </a:lnTo>
                  <a:lnTo>
                    <a:pt x="580050" y="1803818"/>
                  </a:lnTo>
                  <a:lnTo>
                    <a:pt x="591888" y="1803818"/>
                  </a:lnTo>
                  <a:lnTo>
                    <a:pt x="603726" y="1803818"/>
                  </a:lnTo>
                  <a:lnTo>
                    <a:pt x="615564" y="1803818"/>
                  </a:lnTo>
                  <a:lnTo>
                    <a:pt x="627401" y="1803818"/>
                  </a:lnTo>
                  <a:lnTo>
                    <a:pt x="639239" y="1803818"/>
                  </a:lnTo>
                  <a:lnTo>
                    <a:pt x="651077" y="1803818"/>
                  </a:lnTo>
                  <a:lnTo>
                    <a:pt x="662915" y="1803818"/>
                  </a:lnTo>
                  <a:lnTo>
                    <a:pt x="674752" y="1803818"/>
                  </a:lnTo>
                  <a:lnTo>
                    <a:pt x="686590" y="1803818"/>
                  </a:lnTo>
                  <a:lnTo>
                    <a:pt x="698428" y="1803818"/>
                  </a:lnTo>
                  <a:lnTo>
                    <a:pt x="710266" y="1803818"/>
                  </a:lnTo>
                  <a:lnTo>
                    <a:pt x="722104" y="1803818"/>
                  </a:lnTo>
                  <a:lnTo>
                    <a:pt x="733941" y="1803818"/>
                  </a:lnTo>
                  <a:lnTo>
                    <a:pt x="745779" y="1803818"/>
                  </a:lnTo>
                  <a:lnTo>
                    <a:pt x="757617" y="1803818"/>
                  </a:lnTo>
                  <a:lnTo>
                    <a:pt x="769455" y="1803818"/>
                  </a:lnTo>
                  <a:lnTo>
                    <a:pt x="781292" y="1803818"/>
                  </a:lnTo>
                  <a:lnTo>
                    <a:pt x="793130" y="1803818"/>
                  </a:lnTo>
                  <a:lnTo>
                    <a:pt x="804968" y="1803818"/>
                  </a:lnTo>
                  <a:lnTo>
                    <a:pt x="816806" y="1803818"/>
                  </a:lnTo>
                  <a:lnTo>
                    <a:pt x="828643" y="1803818"/>
                  </a:lnTo>
                  <a:lnTo>
                    <a:pt x="840481" y="1803818"/>
                  </a:lnTo>
                  <a:lnTo>
                    <a:pt x="852319" y="1803818"/>
                  </a:lnTo>
                  <a:lnTo>
                    <a:pt x="864157" y="1803818"/>
                  </a:lnTo>
                  <a:lnTo>
                    <a:pt x="875995" y="1803818"/>
                  </a:lnTo>
                  <a:lnTo>
                    <a:pt x="887832" y="1803818"/>
                  </a:lnTo>
                  <a:lnTo>
                    <a:pt x="899670" y="1803818"/>
                  </a:lnTo>
                  <a:lnTo>
                    <a:pt x="911508" y="1803818"/>
                  </a:lnTo>
                  <a:lnTo>
                    <a:pt x="923346" y="1803818"/>
                  </a:lnTo>
                  <a:lnTo>
                    <a:pt x="935183" y="1803818"/>
                  </a:lnTo>
                  <a:lnTo>
                    <a:pt x="947021" y="1803818"/>
                  </a:lnTo>
                  <a:lnTo>
                    <a:pt x="958859" y="1803818"/>
                  </a:lnTo>
                  <a:lnTo>
                    <a:pt x="970697" y="1803818"/>
                  </a:lnTo>
                  <a:lnTo>
                    <a:pt x="982534" y="1803818"/>
                  </a:lnTo>
                  <a:lnTo>
                    <a:pt x="994372" y="1803818"/>
                  </a:lnTo>
                  <a:lnTo>
                    <a:pt x="1006210" y="1803818"/>
                  </a:lnTo>
                  <a:lnTo>
                    <a:pt x="1018048" y="1803818"/>
                  </a:lnTo>
                  <a:lnTo>
                    <a:pt x="1029886" y="1803818"/>
                  </a:lnTo>
                  <a:lnTo>
                    <a:pt x="1041723" y="1803818"/>
                  </a:lnTo>
                  <a:lnTo>
                    <a:pt x="1053561" y="1803818"/>
                  </a:lnTo>
                  <a:lnTo>
                    <a:pt x="1065399" y="1803818"/>
                  </a:lnTo>
                  <a:lnTo>
                    <a:pt x="1077237" y="1803818"/>
                  </a:lnTo>
                  <a:lnTo>
                    <a:pt x="1089074" y="1803818"/>
                  </a:lnTo>
                  <a:lnTo>
                    <a:pt x="1100912" y="1803818"/>
                  </a:lnTo>
                  <a:lnTo>
                    <a:pt x="1112750" y="1803818"/>
                  </a:lnTo>
                  <a:lnTo>
                    <a:pt x="1124588" y="1803818"/>
                  </a:lnTo>
                  <a:lnTo>
                    <a:pt x="1136426" y="1803818"/>
                  </a:lnTo>
                  <a:lnTo>
                    <a:pt x="1148263" y="1803818"/>
                  </a:lnTo>
                  <a:lnTo>
                    <a:pt x="1160101" y="1803818"/>
                  </a:lnTo>
                  <a:lnTo>
                    <a:pt x="1171939" y="1803818"/>
                  </a:lnTo>
                  <a:lnTo>
                    <a:pt x="1171939" y="1803818"/>
                  </a:lnTo>
                  <a:lnTo>
                    <a:pt x="1183777" y="1803818"/>
                  </a:lnTo>
                  <a:lnTo>
                    <a:pt x="1195614" y="1803818"/>
                  </a:lnTo>
                  <a:lnTo>
                    <a:pt x="1207452" y="1803818"/>
                  </a:lnTo>
                  <a:lnTo>
                    <a:pt x="1219290" y="1803818"/>
                  </a:lnTo>
                  <a:lnTo>
                    <a:pt x="1231128" y="1803818"/>
                  </a:lnTo>
                  <a:lnTo>
                    <a:pt x="1242965" y="1803818"/>
                  </a:lnTo>
                  <a:lnTo>
                    <a:pt x="1254803" y="1803818"/>
                  </a:lnTo>
                  <a:lnTo>
                    <a:pt x="1266641" y="1803818"/>
                  </a:lnTo>
                  <a:lnTo>
                    <a:pt x="1278479" y="1803818"/>
                  </a:lnTo>
                  <a:lnTo>
                    <a:pt x="1290317" y="1803818"/>
                  </a:lnTo>
                  <a:lnTo>
                    <a:pt x="1302154" y="1803818"/>
                  </a:lnTo>
                  <a:lnTo>
                    <a:pt x="1313992" y="1803818"/>
                  </a:lnTo>
                  <a:lnTo>
                    <a:pt x="1325830" y="1803818"/>
                  </a:lnTo>
                  <a:lnTo>
                    <a:pt x="1337668" y="1803818"/>
                  </a:lnTo>
                  <a:lnTo>
                    <a:pt x="1349505" y="1803818"/>
                  </a:lnTo>
                  <a:lnTo>
                    <a:pt x="1361343" y="1803818"/>
                  </a:lnTo>
                  <a:lnTo>
                    <a:pt x="1373181" y="1803818"/>
                  </a:lnTo>
                  <a:lnTo>
                    <a:pt x="1385019" y="1803818"/>
                  </a:lnTo>
                  <a:lnTo>
                    <a:pt x="1396856" y="1803818"/>
                  </a:lnTo>
                  <a:lnTo>
                    <a:pt x="1408694" y="1803818"/>
                  </a:lnTo>
                  <a:lnTo>
                    <a:pt x="1420532" y="1803818"/>
                  </a:lnTo>
                  <a:lnTo>
                    <a:pt x="1432370" y="1803818"/>
                  </a:lnTo>
                  <a:lnTo>
                    <a:pt x="1444208" y="1803818"/>
                  </a:lnTo>
                  <a:lnTo>
                    <a:pt x="1456045" y="1803818"/>
                  </a:lnTo>
                  <a:lnTo>
                    <a:pt x="1467883" y="1803818"/>
                  </a:lnTo>
                  <a:lnTo>
                    <a:pt x="1479721" y="1803818"/>
                  </a:lnTo>
                  <a:lnTo>
                    <a:pt x="1491559" y="1803818"/>
                  </a:lnTo>
                  <a:lnTo>
                    <a:pt x="1503396" y="1803818"/>
                  </a:lnTo>
                  <a:lnTo>
                    <a:pt x="1515234" y="1803818"/>
                  </a:lnTo>
                  <a:lnTo>
                    <a:pt x="1527072" y="1803818"/>
                  </a:lnTo>
                  <a:lnTo>
                    <a:pt x="1538910" y="1803818"/>
                  </a:lnTo>
                  <a:lnTo>
                    <a:pt x="1550748" y="1803818"/>
                  </a:lnTo>
                  <a:lnTo>
                    <a:pt x="1562585" y="1803818"/>
                  </a:lnTo>
                  <a:lnTo>
                    <a:pt x="1574423" y="1803818"/>
                  </a:lnTo>
                  <a:lnTo>
                    <a:pt x="1586261" y="1803818"/>
                  </a:lnTo>
                  <a:lnTo>
                    <a:pt x="1598099" y="1803818"/>
                  </a:lnTo>
                  <a:lnTo>
                    <a:pt x="1609936" y="1803818"/>
                  </a:lnTo>
                  <a:lnTo>
                    <a:pt x="1621774" y="1803818"/>
                  </a:lnTo>
                  <a:lnTo>
                    <a:pt x="1633612" y="1803818"/>
                  </a:lnTo>
                  <a:lnTo>
                    <a:pt x="1645450" y="1803818"/>
                  </a:lnTo>
                  <a:lnTo>
                    <a:pt x="1657287" y="1803818"/>
                  </a:lnTo>
                  <a:lnTo>
                    <a:pt x="1669125" y="1803818"/>
                  </a:lnTo>
                  <a:lnTo>
                    <a:pt x="1680963" y="1803818"/>
                  </a:lnTo>
                  <a:lnTo>
                    <a:pt x="1692801" y="1803818"/>
                  </a:lnTo>
                  <a:lnTo>
                    <a:pt x="1704639" y="1803818"/>
                  </a:lnTo>
                  <a:lnTo>
                    <a:pt x="1716476" y="1803818"/>
                  </a:lnTo>
                  <a:lnTo>
                    <a:pt x="1728314" y="1803818"/>
                  </a:lnTo>
                  <a:lnTo>
                    <a:pt x="1740152" y="1803818"/>
                  </a:lnTo>
                  <a:lnTo>
                    <a:pt x="1751990" y="1803818"/>
                  </a:lnTo>
                  <a:lnTo>
                    <a:pt x="1763827" y="1803818"/>
                  </a:lnTo>
                  <a:lnTo>
                    <a:pt x="1775665" y="1803818"/>
                  </a:lnTo>
                  <a:lnTo>
                    <a:pt x="1787503" y="1803818"/>
                  </a:lnTo>
                  <a:lnTo>
                    <a:pt x="1799341" y="1803818"/>
                  </a:lnTo>
                  <a:lnTo>
                    <a:pt x="1811178" y="1803818"/>
                  </a:lnTo>
                  <a:lnTo>
                    <a:pt x="1823016" y="1803818"/>
                  </a:lnTo>
                  <a:lnTo>
                    <a:pt x="1834854" y="1803818"/>
                  </a:lnTo>
                  <a:lnTo>
                    <a:pt x="1846692" y="1803818"/>
                  </a:lnTo>
                  <a:lnTo>
                    <a:pt x="1858530" y="1803818"/>
                  </a:lnTo>
                  <a:lnTo>
                    <a:pt x="1870367" y="1803818"/>
                  </a:lnTo>
                  <a:lnTo>
                    <a:pt x="1882205" y="1803818"/>
                  </a:lnTo>
                  <a:lnTo>
                    <a:pt x="1894043" y="1803818"/>
                  </a:lnTo>
                  <a:lnTo>
                    <a:pt x="1905881" y="1803818"/>
                  </a:lnTo>
                  <a:lnTo>
                    <a:pt x="1917718" y="1803818"/>
                  </a:lnTo>
                  <a:lnTo>
                    <a:pt x="1929556" y="1803818"/>
                  </a:lnTo>
                  <a:lnTo>
                    <a:pt x="1941394" y="1803818"/>
                  </a:lnTo>
                  <a:lnTo>
                    <a:pt x="1953232" y="1803818"/>
                  </a:lnTo>
                  <a:lnTo>
                    <a:pt x="1965069" y="1803818"/>
                  </a:lnTo>
                  <a:lnTo>
                    <a:pt x="1976907" y="1803818"/>
                  </a:lnTo>
                  <a:lnTo>
                    <a:pt x="1988745" y="1803818"/>
                  </a:lnTo>
                  <a:lnTo>
                    <a:pt x="2000583" y="1803818"/>
                  </a:lnTo>
                  <a:lnTo>
                    <a:pt x="2012421" y="1803818"/>
                  </a:lnTo>
                  <a:lnTo>
                    <a:pt x="2024258" y="1803818"/>
                  </a:lnTo>
                  <a:lnTo>
                    <a:pt x="2036096" y="1803818"/>
                  </a:lnTo>
                  <a:lnTo>
                    <a:pt x="2047934" y="1803818"/>
                  </a:lnTo>
                  <a:lnTo>
                    <a:pt x="2059772" y="1803818"/>
                  </a:lnTo>
                  <a:lnTo>
                    <a:pt x="2071609" y="1803818"/>
                  </a:lnTo>
                  <a:lnTo>
                    <a:pt x="2083447" y="1803818"/>
                  </a:lnTo>
                  <a:lnTo>
                    <a:pt x="2095285" y="1803818"/>
                  </a:lnTo>
                  <a:lnTo>
                    <a:pt x="2107123" y="1803818"/>
                  </a:lnTo>
                  <a:lnTo>
                    <a:pt x="2118961" y="1803818"/>
                  </a:lnTo>
                  <a:lnTo>
                    <a:pt x="2130798" y="1803818"/>
                  </a:lnTo>
                  <a:lnTo>
                    <a:pt x="2142636" y="1803818"/>
                  </a:lnTo>
                  <a:lnTo>
                    <a:pt x="2154474" y="1803818"/>
                  </a:lnTo>
                  <a:lnTo>
                    <a:pt x="2166312" y="1803818"/>
                  </a:lnTo>
                  <a:lnTo>
                    <a:pt x="2178149" y="1803818"/>
                  </a:lnTo>
                  <a:lnTo>
                    <a:pt x="2189987" y="1803818"/>
                  </a:lnTo>
                  <a:lnTo>
                    <a:pt x="2201825" y="1803818"/>
                  </a:lnTo>
                  <a:lnTo>
                    <a:pt x="2213663" y="1803818"/>
                  </a:lnTo>
                  <a:lnTo>
                    <a:pt x="2225500" y="1803818"/>
                  </a:lnTo>
                  <a:lnTo>
                    <a:pt x="2237338" y="1803818"/>
                  </a:lnTo>
                  <a:lnTo>
                    <a:pt x="2249176" y="1803818"/>
                  </a:lnTo>
                  <a:lnTo>
                    <a:pt x="2261014" y="1803818"/>
                  </a:lnTo>
                  <a:lnTo>
                    <a:pt x="2272852" y="1803818"/>
                  </a:lnTo>
                  <a:lnTo>
                    <a:pt x="2284689" y="1803818"/>
                  </a:lnTo>
                  <a:lnTo>
                    <a:pt x="2296527" y="1803818"/>
                  </a:lnTo>
                  <a:lnTo>
                    <a:pt x="2308365" y="1803818"/>
                  </a:lnTo>
                  <a:lnTo>
                    <a:pt x="2320203" y="1803818"/>
                  </a:lnTo>
                  <a:lnTo>
                    <a:pt x="2332040" y="1803818"/>
                  </a:lnTo>
                  <a:lnTo>
                    <a:pt x="2343878" y="1803818"/>
                  </a:lnTo>
                  <a:lnTo>
                    <a:pt x="2343878" y="1803559"/>
                  </a:lnTo>
                  <a:lnTo>
                    <a:pt x="2355716" y="1803513"/>
                  </a:lnTo>
                  <a:lnTo>
                    <a:pt x="2367554" y="1803460"/>
                  </a:lnTo>
                  <a:lnTo>
                    <a:pt x="2379391" y="1803397"/>
                  </a:lnTo>
                  <a:lnTo>
                    <a:pt x="2391229" y="1803323"/>
                  </a:lnTo>
                  <a:lnTo>
                    <a:pt x="2403067" y="1803237"/>
                  </a:lnTo>
                  <a:lnTo>
                    <a:pt x="2414905" y="1803135"/>
                  </a:lnTo>
                  <a:lnTo>
                    <a:pt x="2426743" y="1803015"/>
                  </a:lnTo>
                  <a:lnTo>
                    <a:pt x="2438580" y="1802874"/>
                  </a:lnTo>
                  <a:lnTo>
                    <a:pt x="2450418" y="1802709"/>
                  </a:lnTo>
                  <a:lnTo>
                    <a:pt x="2462256" y="1802515"/>
                  </a:lnTo>
                  <a:lnTo>
                    <a:pt x="2474094" y="1802286"/>
                  </a:lnTo>
                  <a:lnTo>
                    <a:pt x="2485931" y="1802018"/>
                  </a:lnTo>
                  <a:lnTo>
                    <a:pt x="2497769" y="1801703"/>
                  </a:lnTo>
                  <a:lnTo>
                    <a:pt x="2509607" y="1801334"/>
                  </a:lnTo>
                  <a:lnTo>
                    <a:pt x="2521445" y="1800900"/>
                  </a:lnTo>
                  <a:lnTo>
                    <a:pt x="2533283" y="1800390"/>
                  </a:lnTo>
                  <a:lnTo>
                    <a:pt x="2545120" y="1799792"/>
                  </a:lnTo>
                  <a:lnTo>
                    <a:pt x="2556958" y="1799090"/>
                  </a:lnTo>
                  <a:lnTo>
                    <a:pt x="2568796" y="1798267"/>
                  </a:lnTo>
                  <a:lnTo>
                    <a:pt x="2580634" y="1797301"/>
                  </a:lnTo>
                  <a:lnTo>
                    <a:pt x="2592471" y="1796169"/>
                  </a:lnTo>
                  <a:lnTo>
                    <a:pt x="2604309" y="1794843"/>
                  </a:lnTo>
                  <a:lnTo>
                    <a:pt x="2616147" y="1793290"/>
                  </a:lnTo>
                  <a:lnTo>
                    <a:pt x="2627985" y="1791473"/>
                  </a:lnTo>
                  <a:lnTo>
                    <a:pt x="2639822" y="1789348"/>
                  </a:lnTo>
                  <a:lnTo>
                    <a:pt x="2651660" y="1786866"/>
                  </a:lnTo>
                  <a:lnTo>
                    <a:pt x="2663498" y="1783968"/>
                  </a:lnTo>
                  <a:lnTo>
                    <a:pt x="2675336" y="1780591"/>
                  </a:lnTo>
                  <a:lnTo>
                    <a:pt x="2687174" y="1776660"/>
                  </a:lnTo>
                  <a:lnTo>
                    <a:pt x="2699011" y="1772092"/>
                  </a:lnTo>
                  <a:lnTo>
                    <a:pt x="2710849" y="1766793"/>
                  </a:lnTo>
                  <a:lnTo>
                    <a:pt x="2722687" y="1760661"/>
                  </a:lnTo>
                  <a:lnTo>
                    <a:pt x="2734525" y="1753583"/>
                  </a:lnTo>
                  <a:lnTo>
                    <a:pt x="2746362" y="1745437"/>
                  </a:lnTo>
                  <a:lnTo>
                    <a:pt x="2758200" y="1736093"/>
                  </a:lnTo>
                  <a:lnTo>
                    <a:pt x="2770038" y="1725418"/>
                  </a:lnTo>
                  <a:lnTo>
                    <a:pt x="2781876" y="1713276"/>
                  </a:lnTo>
                  <a:lnTo>
                    <a:pt x="2793713" y="1699536"/>
                  </a:lnTo>
                  <a:lnTo>
                    <a:pt x="2805551" y="1684077"/>
                  </a:lnTo>
                  <a:lnTo>
                    <a:pt x="2817389" y="1666796"/>
                  </a:lnTo>
                  <a:lnTo>
                    <a:pt x="2829227" y="1647616"/>
                  </a:lnTo>
                  <a:lnTo>
                    <a:pt x="2841065" y="1626500"/>
                  </a:lnTo>
                  <a:lnTo>
                    <a:pt x="2852902" y="1603457"/>
                  </a:lnTo>
                  <a:lnTo>
                    <a:pt x="2864740" y="1578551"/>
                  </a:lnTo>
                  <a:lnTo>
                    <a:pt x="2876578" y="1551910"/>
                  </a:lnTo>
                  <a:lnTo>
                    <a:pt x="2888416" y="1523730"/>
                  </a:lnTo>
                  <a:lnTo>
                    <a:pt x="2900253" y="1494268"/>
                  </a:lnTo>
                  <a:lnTo>
                    <a:pt x="2912091" y="1463845"/>
                  </a:lnTo>
                  <a:lnTo>
                    <a:pt x="2923929" y="1432823"/>
                  </a:lnTo>
                  <a:lnTo>
                    <a:pt x="2935767" y="1401599"/>
                  </a:lnTo>
                  <a:lnTo>
                    <a:pt x="2947604" y="1370578"/>
                  </a:lnTo>
                  <a:lnTo>
                    <a:pt x="2959442" y="1340154"/>
                  </a:lnTo>
                  <a:lnTo>
                    <a:pt x="2971280" y="1310693"/>
                  </a:lnTo>
                  <a:lnTo>
                    <a:pt x="2983118" y="1282513"/>
                  </a:lnTo>
                  <a:lnTo>
                    <a:pt x="2994956" y="1255872"/>
                  </a:lnTo>
                  <a:lnTo>
                    <a:pt x="3006793" y="1230966"/>
                  </a:lnTo>
                  <a:lnTo>
                    <a:pt x="3018631" y="1207923"/>
                  </a:lnTo>
                  <a:lnTo>
                    <a:pt x="3030469" y="1186807"/>
                  </a:lnTo>
                  <a:lnTo>
                    <a:pt x="3042307" y="1167627"/>
                  </a:lnTo>
                  <a:lnTo>
                    <a:pt x="3054144" y="1150346"/>
                  </a:lnTo>
                  <a:lnTo>
                    <a:pt x="3065982" y="1134886"/>
                  </a:lnTo>
                  <a:lnTo>
                    <a:pt x="3077820" y="1121147"/>
                  </a:lnTo>
                  <a:lnTo>
                    <a:pt x="3089658" y="1109005"/>
                  </a:lnTo>
                  <a:lnTo>
                    <a:pt x="3101496" y="1098330"/>
                  </a:lnTo>
                  <a:lnTo>
                    <a:pt x="3113333" y="1088986"/>
                  </a:lnTo>
                  <a:lnTo>
                    <a:pt x="3125171" y="1080840"/>
                  </a:lnTo>
                  <a:lnTo>
                    <a:pt x="3137009" y="1073762"/>
                  </a:lnTo>
                  <a:lnTo>
                    <a:pt x="3148847" y="1067630"/>
                  </a:lnTo>
                  <a:lnTo>
                    <a:pt x="3160684" y="1062331"/>
                  </a:lnTo>
                  <a:lnTo>
                    <a:pt x="3172522" y="1057763"/>
                  </a:lnTo>
                  <a:lnTo>
                    <a:pt x="3184360" y="1053832"/>
                  </a:lnTo>
                  <a:lnTo>
                    <a:pt x="3196198" y="1050454"/>
                  </a:lnTo>
                  <a:lnTo>
                    <a:pt x="3208035" y="1047557"/>
                  </a:lnTo>
                  <a:lnTo>
                    <a:pt x="3219873" y="1045075"/>
                  </a:lnTo>
                  <a:lnTo>
                    <a:pt x="3231711" y="1042950"/>
                  </a:lnTo>
                  <a:lnTo>
                    <a:pt x="3243549" y="1041133"/>
                  </a:lnTo>
                  <a:lnTo>
                    <a:pt x="3255387" y="1039580"/>
                  </a:lnTo>
                  <a:lnTo>
                    <a:pt x="3267224" y="1038254"/>
                  </a:lnTo>
                  <a:lnTo>
                    <a:pt x="3279062" y="1037122"/>
                  </a:lnTo>
                  <a:lnTo>
                    <a:pt x="3290900" y="1036156"/>
                  </a:lnTo>
                  <a:lnTo>
                    <a:pt x="3302738" y="1035333"/>
                  </a:lnTo>
                  <a:lnTo>
                    <a:pt x="3314575" y="1034631"/>
                  </a:lnTo>
                  <a:lnTo>
                    <a:pt x="3326413" y="1034033"/>
                  </a:lnTo>
                  <a:lnTo>
                    <a:pt x="3338251" y="1033523"/>
                  </a:lnTo>
                  <a:lnTo>
                    <a:pt x="3350089" y="1033089"/>
                  </a:lnTo>
                  <a:lnTo>
                    <a:pt x="3361926" y="1032719"/>
                  </a:lnTo>
                  <a:lnTo>
                    <a:pt x="3373764" y="1032404"/>
                  </a:lnTo>
                  <a:lnTo>
                    <a:pt x="3385602" y="1032136"/>
                  </a:lnTo>
                  <a:lnTo>
                    <a:pt x="3397440" y="1031908"/>
                  </a:lnTo>
                  <a:lnTo>
                    <a:pt x="3409278" y="1031714"/>
                  </a:lnTo>
                  <a:lnTo>
                    <a:pt x="3421115" y="1031549"/>
                  </a:lnTo>
                  <a:lnTo>
                    <a:pt x="3432953" y="1031408"/>
                  </a:lnTo>
                  <a:lnTo>
                    <a:pt x="3444791" y="1031288"/>
                  </a:lnTo>
                  <a:lnTo>
                    <a:pt x="3456629" y="1031186"/>
                  </a:lnTo>
                  <a:lnTo>
                    <a:pt x="3468466" y="1031100"/>
                  </a:lnTo>
                  <a:lnTo>
                    <a:pt x="3480304" y="1031026"/>
                  </a:lnTo>
                  <a:lnTo>
                    <a:pt x="3492142" y="1030963"/>
                  </a:lnTo>
                  <a:lnTo>
                    <a:pt x="3503980" y="1030910"/>
                  </a:lnTo>
                  <a:lnTo>
                    <a:pt x="3515818" y="1030864"/>
                  </a:lnTo>
                  <a:lnTo>
                    <a:pt x="3515818" y="1030259"/>
                  </a:lnTo>
                  <a:lnTo>
                    <a:pt x="3527655" y="1030198"/>
                  </a:lnTo>
                  <a:lnTo>
                    <a:pt x="3539493" y="1030127"/>
                  </a:lnTo>
                  <a:lnTo>
                    <a:pt x="3551331" y="1030043"/>
                  </a:lnTo>
                  <a:lnTo>
                    <a:pt x="3563169" y="1029945"/>
                  </a:lnTo>
                  <a:lnTo>
                    <a:pt x="3575006" y="1029829"/>
                  </a:lnTo>
                  <a:lnTo>
                    <a:pt x="3586844" y="1029694"/>
                  </a:lnTo>
                  <a:lnTo>
                    <a:pt x="3598682" y="1029534"/>
                  </a:lnTo>
                  <a:lnTo>
                    <a:pt x="3610520" y="1029346"/>
                  </a:lnTo>
                  <a:lnTo>
                    <a:pt x="3622357" y="1029126"/>
                  </a:lnTo>
                  <a:lnTo>
                    <a:pt x="3634195" y="1028867"/>
                  </a:lnTo>
                  <a:lnTo>
                    <a:pt x="3646033" y="1028563"/>
                  </a:lnTo>
                  <a:lnTo>
                    <a:pt x="3657871" y="1028205"/>
                  </a:lnTo>
                  <a:lnTo>
                    <a:pt x="3669709" y="1027785"/>
                  </a:lnTo>
                  <a:lnTo>
                    <a:pt x="3681546" y="1027292"/>
                  </a:lnTo>
                  <a:lnTo>
                    <a:pt x="3693384" y="1026714"/>
                  </a:lnTo>
                  <a:lnTo>
                    <a:pt x="3705222" y="1026034"/>
                  </a:lnTo>
                  <a:lnTo>
                    <a:pt x="3717060" y="1025237"/>
                  </a:lnTo>
                  <a:lnTo>
                    <a:pt x="3728897" y="1024301"/>
                  </a:lnTo>
                  <a:lnTo>
                    <a:pt x="3740735" y="1023203"/>
                  </a:lnTo>
                  <a:lnTo>
                    <a:pt x="3752573" y="1021915"/>
                  </a:lnTo>
                  <a:lnTo>
                    <a:pt x="3764411" y="1020406"/>
                  </a:lnTo>
                  <a:lnTo>
                    <a:pt x="3776248" y="1018638"/>
                  </a:lnTo>
                  <a:lnTo>
                    <a:pt x="3788086" y="1016568"/>
                  </a:lnTo>
                  <a:lnTo>
                    <a:pt x="3799924" y="1014145"/>
                  </a:lnTo>
                  <a:lnTo>
                    <a:pt x="3811762" y="1011312"/>
                  </a:lnTo>
                  <a:lnTo>
                    <a:pt x="3823600" y="1008002"/>
                  </a:lnTo>
                  <a:lnTo>
                    <a:pt x="3835437" y="1004139"/>
                  </a:lnTo>
                  <a:lnTo>
                    <a:pt x="3847275" y="999636"/>
                  </a:lnTo>
                  <a:lnTo>
                    <a:pt x="3859113" y="994394"/>
                  </a:lnTo>
                  <a:lnTo>
                    <a:pt x="3870951" y="988303"/>
                  </a:lnTo>
                  <a:lnTo>
                    <a:pt x="3882788" y="981238"/>
                  </a:lnTo>
                  <a:lnTo>
                    <a:pt x="3894626" y="973062"/>
                  </a:lnTo>
                  <a:lnTo>
                    <a:pt x="3906464" y="963625"/>
                  </a:lnTo>
                  <a:lnTo>
                    <a:pt x="3918302" y="952763"/>
                  </a:lnTo>
                  <a:lnTo>
                    <a:pt x="3930139" y="940305"/>
                  </a:lnTo>
                  <a:lnTo>
                    <a:pt x="3941977" y="926071"/>
                  </a:lnTo>
                  <a:lnTo>
                    <a:pt x="3953815" y="909882"/>
                  </a:lnTo>
                  <a:lnTo>
                    <a:pt x="3965653" y="891563"/>
                  </a:lnTo>
                  <a:lnTo>
                    <a:pt x="3977491" y="870950"/>
                  </a:lnTo>
                  <a:lnTo>
                    <a:pt x="3989328" y="847908"/>
                  </a:lnTo>
                  <a:lnTo>
                    <a:pt x="4001166" y="822335"/>
                  </a:lnTo>
                  <a:lnTo>
                    <a:pt x="4013004" y="794181"/>
                  </a:lnTo>
                  <a:lnTo>
                    <a:pt x="4024842" y="763456"/>
                  </a:lnTo>
                  <a:lnTo>
                    <a:pt x="4036679" y="730248"/>
                  </a:lnTo>
                  <a:lnTo>
                    <a:pt x="4048517" y="694728"/>
                  </a:lnTo>
                  <a:lnTo>
                    <a:pt x="4060355" y="657153"/>
                  </a:lnTo>
                  <a:lnTo>
                    <a:pt x="4072193" y="617872"/>
                  </a:lnTo>
                  <a:lnTo>
                    <a:pt x="4084031" y="577307"/>
                  </a:lnTo>
                  <a:lnTo>
                    <a:pt x="4095868" y="535945"/>
                  </a:lnTo>
                  <a:lnTo>
                    <a:pt x="4107706" y="494313"/>
                  </a:lnTo>
                  <a:lnTo>
                    <a:pt x="4119544" y="452952"/>
                  </a:lnTo>
                  <a:lnTo>
                    <a:pt x="4131382" y="412387"/>
                  </a:lnTo>
                  <a:lnTo>
                    <a:pt x="4143219" y="373105"/>
                  </a:lnTo>
                  <a:lnTo>
                    <a:pt x="4155057" y="335531"/>
                  </a:lnTo>
                  <a:lnTo>
                    <a:pt x="4166895" y="300010"/>
                  </a:lnTo>
                  <a:lnTo>
                    <a:pt x="4178733" y="266802"/>
                  </a:lnTo>
                  <a:lnTo>
                    <a:pt x="4190570" y="236078"/>
                  </a:lnTo>
                  <a:lnTo>
                    <a:pt x="4202408" y="207923"/>
                  </a:lnTo>
                  <a:lnTo>
                    <a:pt x="4214246" y="182350"/>
                  </a:lnTo>
                  <a:lnTo>
                    <a:pt x="4226084" y="159308"/>
                  </a:lnTo>
                  <a:lnTo>
                    <a:pt x="4237922" y="138696"/>
                  </a:lnTo>
                  <a:lnTo>
                    <a:pt x="4249759" y="120376"/>
                  </a:lnTo>
                  <a:lnTo>
                    <a:pt x="4261597" y="104187"/>
                  </a:lnTo>
                  <a:lnTo>
                    <a:pt x="4273435" y="89954"/>
                  </a:lnTo>
                  <a:lnTo>
                    <a:pt x="4285273" y="77496"/>
                  </a:lnTo>
                  <a:lnTo>
                    <a:pt x="4297110" y="66634"/>
                  </a:lnTo>
                  <a:lnTo>
                    <a:pt x="4308948" y="57196"/>
                  </a:lnTo>
                  <a:lnTo>
                    <a:pt x="4320786" y="49020"/>
                  </a:lnTo>
                  <a:lnTo>
                    <a:pt x="4332624" y="41955"/>
                  </a:lnTo>
                  <a:lnTo>
                    <a:pt x="4344461" y="35864"/>
                  </a:lnTo>
                  <a:lnTo>
                    <a:pt x="4356299" y="30623"/>
                  </a:lnTo>
                  <a:lnTo>
                    <a:pt x="4368137" y="26120"/>
                  </a:lnTo>
                  <a:lnTo>
                    <a:pt x="4379975" y="22257"/>
                  </a:lnTo>
                  <a:lnTo>
                    <a:pt x="4391813" y="18947"/>
                  </a:lnTo>
                  <a:lnTo>
                    <a:pt x="4403650" y="16114"/>
                  </a:lnTo>
                  <a:lnTo>
                    <a:pt x="4415488" y="13691"/>
                  </a:lnTo>
                  <a:lnTo>
                    <a:pt x="4427326" y="11620"/>
                  </a:lnTo>
                  <a:lnTo>
                    <a:pt x="4439164" y="9852"/>
                  </a:lnTo>
                  <a:lnTo>
                    <a:pt x="4451001" y="8343"/>
                  </a:lnTo>
                  <a:lnTo>
                    <a:pt x="4462839" y="7056"/>
                  </a:lnTo>
                  <a:lnTo>
                    <a:pt x="4474677" y="5958"/>
                  </a:lnTo>
                  <a:lnTo>
                    <a:pt x="4486515" y="5022"/>
                  </a:lnTo>
                  <a:lnTo>
                    <a:pt x="4498352" y="4224"/>
                  </a:lnTo>
                  <a:lnTo>
                    <a:pt x="4510190" y="3545"/>
                  </a:lnTo>
                  <a:lnTo>
                    <a:pt x="4522028" y="2966"/>
                  </a:lnTo>
                  <a:lnTo>
                    <a:pt x="4533866" y="2473"/>
                  </a:lnTo>
                  <a:lnTo>
                    <a:pt x="4545704" y="2053"/>
                  </a:lnTo>
                  <a:lnTo>
                    <a:pt x="4557541" y="1696"/>
                  </a:lnTo>
                  <a:lnTo>
                    <a:pt x="4569379" y="1392"/>
                  </a:lnTo>
                  <a:lnTo>
                    <a:pt x="4581217" y="1133"/>
                  </a:lnTo>
                  <a:lnTo>
                    <a:pt x="4593055" y="912"/>
                  </a:lnTo>
                  <a:lnTo>
                    <a:pt x="4604892" y="725"/>
                  </a:lnTo>
                  <a:lnTo>
                    <a:pt x="4616730" y="565"/>
                  </a:lnTo>
                  <a:lnTo>
                    <a:pt x="4628568" y="429"/>
                  </a:lnTo>
                  <a:lnTo>
                    <a:pt x="4640406" y="313"/>
                  </a:lnTo>
                  <a:lnTo>
                    <a:pt x="4652244" y="215"/>
                  </a:lnTo>
                  <a:lnTo>
                    <a:pt x="4664081" y="131"/>
                  </a:lnTo>
                  <a:lnTo>
                    <a:pt x="4675919" y="6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502887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5544434"/>
              <a:ext cx="4687757" cy="257564"/>
            </a:xfrm>
            <a:custGeom>
              <a:avLst/>
              <a:pathLst>
                <a:path w="4687757" h="257564">
                  <a:moveTo>
                    <a:pt x="0" y="0"/>
                  </a:moveTo>
                  <a:lnTo>
                    <a:pt x="11837" y="15"/>
                  </a:lnTo>
                  <a:lnTo>
                    <a:pt x="23675" y="32"/>
                  </a:lnTo>
                  <a:lnTo>
                    <a:pt x="35513" y="53"/>
                  </a:lnTo>
                  <a:lnTo>
                    <a:pt x="47351" y="78"/>
                  </a:lnTo>
                  <a:lnTo>
                    <a:pt x="59188" y="107"/>
                  </a:lnTo>
                  <a:lnTo>
                    <a:pt x="71026" y="141"/>
                  </a:lnTo>
                  <a:lnTo>
                    <a:pt x="82864" y="181"/>
                  </a:lnTo>
                  <a:lnTo>
                    <a:pt x="94702" y="228"/>
                  </a:lnTo>
                  <a:lnTo>
                    <a:pt x="106539" y="283"/>
                  </a:lnTo>
                  <a:lnTo>
                    <a:pt x="118377" y="348"/>
                  </a:lnTo>
                  <a:lnTo>
                    <a:pt x="130215" y="424"/>
                  </a:lnTo>
                  <a:lnTo>
                    <a:pt x="142053" y="513"/>
                  </a:lnTo>
                  <a:lnTo>
                    <a:pt x="153891" y="618"/>
                  </a:lnTo>
                  <a:lnTo>
                    <a:pt x="165728" y="741"/>
                  </a:lnTo>
                  <a:lnTo>
                    <a:pt x="177566" y="886"/>
                  </a:lnTo>
                  <a:lnTo>
                    <a:pt x="189404" y="1056"/>
                  </a:lnTo>
                  <a:lnTo>
                    <a:pt x="201242" y="1255"/>
                  </a:lnTo>
                  <a:lnTo>
                    <a:pt x="213079" y="1489"/>
                  </a:lnTo>
                  <a:lnTo>
                    <a:pt x="224917" y="1764"/>
                  </a:lnTo>
                  <a:lnTo>
                    <a:pt x="236755" y="2085"/>
                  </a:lnTo>
                  <a:lnTo>
                    <a:pt x="248593" y="2463"/>
                  </a:lnTo>
                  <a:lnTo>
                    <a:pt x="260430" y="2905"/>
                  </a:lnTo>
                  <a:lnTo>
                    <a:pt x="272268" y="3422"/>
                  </a:lnTo>
                  <a:lnTo>
                    <a:pt x="284106" y="4028"/>
                  </a:lnTo>
                  <a:lnTo>
                    <a:pt x="295944" y="4736"/>
                  </a:lnTo>
                  <a:lnTo>
                    <a:pt x="307782" y="5564"/>
                  </a:lnTo>
                  <a:lnTo>
                    <a:pt x="319619" y="6530"/>
                  </a:lnTo>
                  <a:lnTo>
                    <a:pt x="331457" y="7655"/>
                  </a:lnTo>
                  <a:lnTo>
                    <a:pt x="343295" y="8966"/>
                  </a:lnTo>
                  <a:lnTo>
                    <a:pt x="355133" y="10488"/>
                  </a:lnTo>
                  <a:lnTo>
                    <a:pt x="366970" y="12255"/>
                  </a:lnTo>
                  <a:lnTo>
                    <a:pt x="378808" y="14299"/>
                  </a:lnTo>
                  <a:lnTo>
                    <a:pt x="390646" y="16658"/>
                  </a:lnTo>
                  <a:lnTo>
                    <a:pt x="402484" y="19374"/>
                  </a:lnTo>
                  <a:lnTo>
                    <a:pt x="414321" y="22488"/>
                  </a:lnTo>
                  <a:lnTo>
                    <a:pt x="426159" y="26046"/>
                  </a:lnTo>
                  <a:lnTo>
                    <a:pt x="437997" y="30094"/>
                  </a:lnTo>
                  <a:lnTo>
                    <a:pt x="449835" y="34674"/>
                  </a:lnTo>
                  <a:lnTo>
                    <a:pt x="461673" y="39827"/>
                  </a:lnTo>
                  <a:lnTo>
                    <a:pt x="473510" y="45587"/>
                  </a:lnTo>
                  <a:lnTo>
                    <a:pt x="485348" y="51980"/>
                  </a:lnTo>
                  <a:lnTo>
                    <a:pt x="497186" y="59019"/>
                  </a:lnTo>
                  <a:lnTo>
                    <a:pt x="509024" y="66700"/>
                  </a:lnTo>
                  <a:lnTo>
                    <a:pt x="520861" y="75002"/>
                  </a:lnTo>
                  <a:lnTo>
                    <a:pt x="532699" y="83882"/>
                  </a:lnTo>
                  <a:lnTo>
                    <a:pt x="544537" y="93276"/>
                  </a:lnTo>
                  <a:lnTo>
                    <a:pt x="556375" y="103096"/>
                  </a:lnTo>
                  <a:lnTo>
                    <a:pt x="568213" y="113238"/>
                  </a:lnTo>
                  <a:lnTo>
                    <a:pt x="580050" y="123578"/>
                  </a:lnTo>
                  <a:lnTo>
                    <a:pt x="591888" y="133986"/>
                  </a:lnTo>
                  <a:lnTo>
                    <a:pt x="603726" y="144326"/>
                  </a:lnTo>
                  <a:lnTo>
                    <a:pt x="615564" y="154468"/>
                  </a:lnTo>
                  <a:lnTo>
                    <a:pt x="627401" y="164288"/>
                  </a:lnTo>
                  <a:lnTo>
                    <a:pt x="639239" y="173682"/>
                  </a:lnTo>
                  <a:lnTo>
                    <a:pt x="651077" y="182562"/>
                  </a:lnTo>
                  <a:lnTo>
                    <a:pt x="662915" y="190864"/>
                  </a:lnTo>
                  <a:lnTo>
                    <a:pt x="674752" y="198545"/>
                  </a:lnTo>
                  <a:lnTo>
                    <a:pt x="686590" y="205583"/>
                  </a:lnTo>
                  <a:lnTo>
                    <a:pt x="698428" y="211977"/>
                  </a:lnTo>
                  <a:lnTo>
                    <a:pt x="710266" y="217737"/>
                  </a:lnTo>
                  <a:lnTo>
                    <a:pt x="722104" y="222890"/>
                  </a:lnTo>
                  <a:lnTo>
                    <a:pt x="733941" y="227470"/>
                  </a:lnTo>
                  <a:lnTo>
                    <a:pt x="745779" y="231517"/>
                  </a:lnTo>
                  <a:lnTo>
                    <a:pt x="757617" y="235076"/>
                  </a:lnTo>
                  <a:lnTo>
                    <a:pt x="769455" y="238190"/>
                  </a:lnTo>
                  <a:lnTo>
                    <a:pt x="781292" y="240906"/>
                  </a:lnTo>
                  <a:lnTo>
                    <a:pt x="793130" y="243265"/>
                  </a:lnTo>
                  <a:lnTo>
                    <a:pt x="804968" y="245309"/>
                  </a:lnTo>
                  <a:lnTo>
                    <a:pt x="816806" y="247075"/>
                  </a:lnTo>
                  <a:lnTo>
                    <a:pt x="828643" y="248598"/>
                  </a:lnTo>
                  <a:lnTo>
                    <a:pt x="840481" y="249909"/>
                  </a:lnTo>
                  <a:lnTo>
                    <a:pt x="852319" y="251034"/>
                  </a:lnTo>
                  <a:lnTo>
                    <a:pt x="864157" y="252000"/>
                  </a:lnTo>
                  <a:lnTo>
                    <a:pt x="875995" y="252828"/>
                  </a:lnTo>
                  <a:lnTo>
                    <a:pt x="887832" y="253536"/>
                  </a:lnTo>
                  <a:lnTo>
                    <a:pt x="899670" y="254142"/>
                  </a:lnTo>
                  <a:lnTo>
                    <a:pt x="911508" y="254659"/>
                  </a:lnTo>
                  <a:lnTo>
                    <a:pt x="923346" y="255101"/>
                  </a:lnTo>
                  <a:lnTo>
                    <a:pt x="935183" y="255478"/>
                  </a:lnTo>
                  <a:lnTo>
                    <a:pt x="947021" y="255800"/>
                  </a:lnTo>
                  <a:lnTo>
                    <a:pt x="958859" y="256075"/>
                  </a:lnTo>
                  <a:lnTo>
                    <a:pt x="970697" y="256309"/>
                  </a:lnTo>
                  <a:lnTo>
                    <a:pt x="982534" y="256508"/>
                  </a:lnTo>
                  <a:lnTo>
                    <a:pt x="994372" y="256678"/>
                  </a:lnTo>
                  <a:lnTo>
                    <a:pt x="1006210" y="256823"/>
                  </a:lnTo>
                  <a:lnTo>
                    <a:pt x="1018048" y="256946"/>
                  </a:lnTo>
                  <a:lnTo>
                    <a:pt x="1029886" y="257051"/>
                  </a:lnTo>
                  <a:lnTo>
                    <a:pt x="1041723" y="257140"/>
                  </a:lnTo>
                  <a:lnTo>
                    <a:pt x="1053561" y="257216"/>
                  </a:lnTo>
                  <a:lnTo>
                    <a:pt x="1065399" y="257281"/>
                  </a:lnTo>
                  <a:lnTo>
                    <a:pt x="1077237" y="257336"/>
                  </a:lnTo>
                  <a:lnTo>
                    <a:pt x="1089074" y="257383"/>
                  </a:lnTo>
                  <a:lnTo>
                    <a:pt x="1100912" y="257423"/>
                  </a:lnTo>
                  <a:lnTo>
                    <a:pt x="1112750" y="257457"/>
                  </a:lnTo>
                  <a:lnTo>
                    <a:pt x="1124588" y="257486"/>
                  </a:lnTo>
                  <a:lnTo>
                    <a:pt x="1136426" y="257510"/>
                  </a:lnTo>
                  <a:lnTo>
                    <a:pt x="1148263" y="257531"/>
                  </a:lnTo>
                  <a:lnTo>
                    <a:pt x="1160101" y="257549"/>
                  </a:lnTo>
                  <a:lnTo>
                    <a:pt x="1171939" y="257564"/>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2451581"/>
              <a:ext cx="4687757" cy="1030778"/>
            </a:xfrm>
            <a:custGeom>
              <a:avLst/>
              <a:pathLst>
                <a:path w="4687757" h="1030778">
                  <a:moveTo>
                    <a:pt x="0" y="773213"/>
                  </a:moveTo>
                  <a:lnTo>
                    <a:pt x="11837" y="773228"/>
                  </a:lnTo>
                  <a:lnTo>
                    <a:pt x="23675" y="773246"/>
                  </a:lnTo>
                  <a:lnTo>
                    <a:pt x="35513" y="773267"/>
                  </a:lnTo>
                  <a:lnTo>
                    <a:pt x="47351" y="773291"/>
                  </a:lnTo>
                  <a:lnTo>
                    <a:pt x="59188" y="773320"/>
                  </a:lnTo>
                  <a:lnTo>
                    <a:pt x="71026" y="773354"/>
                  </a:lnTo>
                  <a:lnTo>
                    <a:pt x="82864" y="773394"/>
                  </a:lnTo>
                  <a:lnTo>
                    <a:pt x="94702" y="773441"/>
                  </a:lnTo>
                  <a:lnTo>
                    <a:pt x="106539" y="773496"/>
                  </a:lnTo>
                  <a:lnTo>
                    <a:pt x="118377" y="773561"/>
                  </a:lnTo>
                  <a:lnTo>
                    <a:pt x="130215" y="773637"/>
                  </a:lnTo>
                  <a:lnTo>
                    <a:pt x="142053" y="773726"/>
                  </a:lnTo>
                  <a:lnTo>
                    <a:pt x="153891" y="773831"/>
                  </a:lnTo>
                  <a:lnTo>
                    <a:pt x="165728" y="773954"/>
                  </a:lnTo>
                  <a:lnTo>
                    <a:pt x="177566" y="774099"/>
                  </a:lnTo>
                  <a:lnTo>
                    <a:pt x="189404" y="774269"/>
                  </a:lnTo>
                  <a:lnTo>
                    <a:pt x="201242" y="774468"/>
                  </a:lnTo>
                  <a:lnTo>
                    <a:pt x="213079" y="774702"/>
                  </a:lnTo>
                  <a:lnTo>
                    <a:pt x="224917" y="774977"/>
                  </a:lnTo>
                  <a:lnTo>
                    <a:pt x="236755" y="775299"/>
                  </a:lnTo>
                  <a:lnTo>
                    <a:pt x="248593" y="775676"/>
                  </a:lnTo>
                  <a:lnTo>
                    <a:pt x="260430" y="776118"/>
                  </a:lnTo>
                  <a:lnTo>
                    <a:pt x="272268" y="776636"/>
                  </a:lnTo>
                  <a:lnTo>
                    <a:pt x="284106" y="777241"/>
                  </a:lnTo>
                  <a:lnTo>
                    <a:pt x="295944" y="777950"/>
                  </a:lnTo>
                  <a:lnTo>
                    <a:pt x="307782" y="778777"/>
                  </a:lnTo>
                  <a:lnTo>
                    <a:pt x="319619" y="779743"/>
                  </a:lnTo>
                  <a:lnTo>
                    <a:pt x="331457" y="780869"/>
                  </a:lnTo>
                  <a:lnTo>
                    <a:pt x="343295" y="782179"/>
                  </a:lnTo>
                  <a:lnTo>
                    <a:pt x="355133" y="783702"/>
                  </a:lnTo>
                  <a:lnTo>
                    <a:pt x="366970" y="785468"/>
                  </a:lnTo>
                  <a:lnTo>
                    <a:pt x="378808" y="787512"/>
                  </a:lnTo>
                  <a:lnTo>
                    <a:pt x="390646" y="789871"/>
                  </a:lnTo>
                  <a:lnTo>
                    <a:pt x="402484" y="792587"/>
                  </a:lnTo>
                  <a:lnTo>
                    <a:pt x="414321" y="795701"/>
                  </a:lnTo>
                  <a:lnTo>
                    <a:pt x="426159" y="799260"/>
                  </a:lnTo>
                  <a:lnTo>
                    <a:pt x="437997" y="803307"/>
                  </a:lnTo>
                  <a:lnTo>
                    <a:pt x="449835" y="807887"/>
                  </a:lnTo>
                  <a:lnTo>
                    <a:pt x="461673" y="813040"/>
                  </a:lnTo>
                  <a:lnTo>
                    <a:pt x="473510" y="818800"/>
                  </a:lnTo>
                  <a:lnTo>
                    <a:pt x="485348" y="825194"/>
                  </a:lnTo>
                  <a:lnTo>
                    <a:pt x="497186" y="832232"/>
                  </a:lnTo>
                  <a:lnTo>
                    <a:pt x="509024" y="839913"/>
                  </a:lnTo>
                  <a:lnTo>
                    <a:pt x="520861" y="848215"/>
                  </a:lnTo>
                  <a:lnTo>
                    <a:pt x="532699" y="857096"/>
                  </a:lnTo>
                  <a:lnTo>
                    <a:pt x="544537" y="866489"/>
                  </a:lnTo>
                  <a:lnTo>
                    <a:pt x="556375" y="876310"/>
                  </a:lnTo>
                  <a:lnTo>
                    <a:pt x="568213" y="886451"/>
                  </a:lnTo>
                  <a:lnTo>
                    <a:pt x="580050" y="896791"/>
                  </a:lnTo>
                  <a:lnTo>
                    <a:pt x="591888" y="907199"/>
                  </a:lnTo>
                  <a:lnTo>
                    <a:pt x="603726" y="917540"/>
                  </a:lnTo>
                  <a:lnTo>
                    <a:pt x="615564" y="927681"/>
                  </a:lnTo>
                  <a:lnTo>
                    <a:pt x="627401" y="937501"/>
                  </a:lnTo>
                  <a:lnTo>
                    <a:pt x="639239" y="946895"/>
                  </a:lnTo>
                  <a:lnTo>
                    <a:pt x="651077" y="955775"/>
                  </a:lnTo>
                  <a:lnTo>
                    <a:pt x="662915" y="964077"/>
                  </a:lnTo>
                  <a:lnTo>
                    <a:pt x="674752" y="971758"/>
                  </a:lnTo>
                  <a:lnTo>
                    <a:pt x="686590" y="978797"/>
                  </a:lnTo>
                  <a:lnTo>
                    <a:pt x="698428" y="985190"/>
                  </a:lnTo>
                  <a:lnTo>
                    <a:pt x="710266" y="990950"/>
                  </a:lnTo>
                  <a:lnTo>
                    <a:pt x="722104" y="996103"/>
                  </a:lnTo>
                  <a:lnTo>
                    <a:pt x="733941" y="1000683"/>
                  </a:lnTo>
                  <a:lnTo>
                    <a:pt x="745779" y="1004731"/>
                  </a:lnTo>
                  <a:lnTo>
                    <a:pt x="757617" y="1008289"/>
                  </a:lnTo>
                  <a:lnTo>
                    <a:pt x="769455" y="1011404"/>
                  </a:lnTo>
                  <a:lnTo>
                    <a:pt x="781292" y="1014119"/>
                  </a:lnTo>
                  <a:lnTo>
                    <a:pt x="793130" y="1016478"/>
                  </a:lnTo>
                  <a:lnTo>
                    <a:pt x="804968" y="1018522"/>
                  </a:lnTo>
                  <a:lnTo>
                    <a:pt x="816806" y="1020289"/>
                  </a:lnTo>
                  <a:lnTo>
                    <a:pt x="828643" y="1021811"/>
                  </a:lnTo>
                  <a:lnTo>
                    <a:pt x="840481" y="1023122"/>
                  </a:lnTo>
                  <a:lnTo>
                    <a:pt x="852319" y="1024248"/>
                  </a:lnTo>
                  <a:lnTo>
                    <a:pt x="864157" y="1025213"/>
                  </a:lnTo>
                  <a:lnTo>
                    <a:pt x="875995" y="1026041"/>
                  </a:lnTo>
                  <a:lnTo>
                    <a:pt x="887832" y="1026749"/>
                  </a:lnTo>
                  <a:lnTo>
                    <a:pt x="899670" y="1027355"/>
                  </a:lnTo>
                  <a:lnTo>
                    <a:pt x="911508" y="1027872"/>
                  </a:lnTo>
                  <a:lnTo>
                    <a:pt x="923346" y="1028314"/>
                  </a:lnTo>
                  <a:lnTo>
                    <a:pt x="935183" y="1028692"/>
                  </a:lnTo>
                  <a:lnTo>
                    <a:pt x="947021" y="1029014"/>
                  </a:lnTo>
                  <a:lnTo>
                    <a:pt x="958859" y="1029288"/>
                  </a:lnTo>
                  <a:lnTo>
                    <a:pt x="970697" y="1029522"/>
                  </a:lnTo>
                  <a:lnTo>
                    <a:pt x="982534" y="1029721"/>
                  </a:lnTo>
                  <a:lnTo>
                    <a:pt x="994372" y="1029891"/>
                  </a:lnTo>
                  <a:lnTo>
                    <a:pt x="1006210" y="1030036"/>
                  </a:lnTo>
                  <a:lnTo>
                    <a:pt x="1018048" y="1030159"/>
                  </a:lnTo>
                  <a:lnTo>
                    <a:pt x="1029886" y="1030264"/>
                  </a:lnTo>
                  <a:lnTo>
                    <a:pt x="1041723" y="1030354"/>
                  </a:lnTo>
                  <a:lnTo>
                    <a:pt x="1053561" y="1030430"/>
                  </a:lnTo>
                  <a:lnTo>
                    <a:pt x="1065399" y="1030494"/>
                  </a:lnTo>
                  <a:lnTo>
                    <a:pt x="1077237" y="1030549"/>
                  </a:lnTo>
                  <a:lnTo>
                    <a:pt x="1089074" y="1030596"/>
                  </a:lnTo>
                  <a:lnTo>
                    <a:pt x="1100912" y="1030636"/>
                  </a:lnTo>
                  <a:lnTo>
                    <a:pt x="1112750" y="1030670"/>
                  </a:lnTo>
                  <a:lnTo>
                    <a:pt x="1124588" y="1030699"/>
                  </a:lnTo>
                  <a:lnTo>
                    <a:pt x="1136426" y="1030724"/>
                  </a:lnTo>
                  <a:lnTo>
                    <a:pt x="1148263" y="1030745"/>
                  </a:lnTo>
                  <a:lnTo>
                    <a:pt x="1160101" y="1030762"/>
                  </a:lnTo>
                  <a:lnTo>
                    <a:pt x="1171939" y="1030778"/>
                  </a:lnTo>
                  <a:lnTo>
                    <a:pt x="1171939" y="1030691"/>
                  </a:lnTo>
                  <a:lnTo>
                    <a:pt x="1183777" y="1030661"/>
                  </a:lnTo>
                  <a:lnTo>
                    <a:pt x="1195614" y="1030625"/>
                  </a:lnTo>
                  <a:lnTo>
                    <a:pt x="1207452" y="1030583"/>
                  </a:lnTo>
                  <a:lnTo>
                    <a:pt x="1219290" y="1030534"/>
                  </a:lnTo>
                  <a:lnTo>
                    <a:pt x="1231128" y="1030476"/>
                  </a:lnTo>
                  <a:lnTo>
                    <a:pt x="1242965" y="1030408"/>
                  </a:lnTo>
                  <a:lnTo>
                    <a:pt x="1254803" y="1030329"/>
                  </a:lnTo>
                  <a:lnTo>
                    <a:pt x="1266641" y="1030235"/>
                  </a:lnTo>
                  <a:lnTo>
                    <a:pt x="1278479" y="1030125"/>
                  </a:lnTo>
                  <a:lnTo>
                    <a:pt x="1290317" y="1029995"/>
                  </a:lnTo>
                  <a:lnTo>
                    <a:pt x="1302154" y="1029843"/>
                  </a:lnTo>
                  <a:lnTo>
                    <a:pt x="1313992" y="1029664"/>
                  </a:lnTo>
                  <a:lnTo>
                    <a:pt x="1325830" y="1029454"/>
                  </a:lnTo>
                  <a:lnTo>
                    <a:pt x="1337668" y="1029208"/>
                  </a:lnTo>
                  <a:lnTo>
                    <a:pt x="1349505" y="1028919"/>
                  </a:lnTo>
                  <a:lnTo>
                    <a:pt x="1361343" y="1028579"/>
                  </a:lnTo>
                  <a:lnTo>
                    <a:pt x="1373181" y="1028180"/>
                  </a:lnTo>
                  <a:lnTo>
                    <a:pt x="1385019" y="1027712"/>
                  </a:lnTo>
                  <a:lnTo>
                    <a:pt x="1396856" y="1027163"/>
                  </a:lnTo>
                  <a:lnTo>
                    <a:pt x="1408694" y="1026519"/>
                  </a:lnTo>
                  <a:lnTo>
                    <a:pt x="1420532" y="1025765"/>
                  </a:lnTo>
                  <a:lnTo>
                    <a:pt x="1432370" y="1024881"/>
                  </a:lnTo>
                  <a:lnTo>
                    <a:pt x="1444208" y="1023846"/>
                  </a:lnTo>
                  <a:lnTo>
                    <a:pt x="1456045" y="1022634"/>
                  </a:lnTo>
                  <a:lnTo>
                    <a:pt x="1467883" y="1021217"/>
                  </a:lnTo>
                  <a:lnTo>
                    <a:pt x="1479721" y="1019562"/>
                  </a:lnTo>
                  <a:lnTo>
                    <a:pt x="1491559" y="1017631"/>
                  </a:lnTo>
                  <a:lnTo>
                    <a:pt x="1503396" y="1015380"/>
                  </a:lnTo>
                  <a:lnTo>
                    <a:pt x="1515234" y="1012759"/>
                  </a:lnTo>
                  <a:lnTo>
                    <a:pt x="1527072" y="1009713"/>
                  </a:lnTo>
                  <a:lnTo>
                    <a:pt x="1538910" y="1006181"/>
                  </a:lnTo>
                  <a:lnTo>
                    <a:pt x="1550748" y="1002093"/>
                  </a:lnTo>
                  <a:lnTo>
                    <a:pt x="1562585" y="997374"/>
                  </a:lnTo>
                  <a:lnTo>
                    <a:pt x="1574423" y="991943"/>
                  </a:lnTo>
                  <a:lnTo>
                    <a:pt x="1586261" y="985714"/>
                  </a:lnTo>
                  <a:lnTo>
                    <a:pt x="1598099" y="978597"/>
                  </a:lnTo>
                  <a:lnTo>
                    <a:pt x="1609936" y="970503"/>
                  </a:lnTo>
                  <a:lnTo>
                    <a:pt x="1621774" y="961343"/>
                  </a:lnTo>
                  <a:lnTo>
                    <a:pt x="1633612" y="951037"/>
                  </a:lnTo>
                  <a:lnTo>
                    <a:pt x="1645450" y="939516"/>
                  </a:lnTo>
                  <a:lnTo>
                    <a:pt x="1657287" y="926729"/>
                  </a:lnTo>
                  <a:lnTo>
                    <a:pt x="1669125" y="912652"/>
                  </a:lnTo>
                  <a:lnTo>
                    <a:pt x="1680963" y="897290"/>
                  </a:lnTo>
                  <a:lnTo>
                    <a:pt x="1692801" y="880686"/>
                  </a:lnTo>
                  <a:lnTo>
                    <a:pt x="1704639" y="862926"/>
                  </a:lnTo>
                  <a:lnTo>
                    <a:pt x="1716476" y="844138"/>
                  </a:lnTo>
                  <a:lnTo>
                    <a:pt x="1728314" y="824498"/>
                  </a:lnTo>
                  <a:lnTo>
                    <a:pt x="1740152" y="804215"/>
                  </a:lnTo>
                  <a:lnTo>
                    <a:pt x="1751990" y="783534"/>
                  </a:lnTo>
                  <a:lnTo>
                    <a:pt x="1763827" y="762718"/>
                  </a:lnTo>
                  <a:lnTo>
                    <a:pt x="1775665" y="742037"/>
                  </a:lnTo>
                  <a:lnTo>
                    <a:pt x="1787503" y="721755"/>
                  </a:lnTo>
                  <a:lnTo>
                    <a:pt x="1799341" y="702114"/>
                  </a:lnTo>
                  <a:lnTo>
                    <a:pt x="1811178" y="683327"/>
                  </a:lnTo>
                  <a:lnTo>
                    <a:pt x="1823016" y="665567"/>
                  </a:lnTo>
                  <a:lnTo>
                    <a:pt x="1834854" y="648963"/>
                  </a:lnTo>
                  <a:lnTo>
                    <a:pt x="1846692" y="633600"/>
                  </a:lnTo>
                  <a:lnTo>
                    <a:pt x="1858530" y="619523"/>
                  </a:lnTo>
                  <a:lnTo>
                    <a:pt x="1870367" y="606737"/>
                  </a:lnTo>
                  <a:lnTo>
                    <a:pt x="1882205" y="595216"/>
                  </a:lnTo>
                  <a:lnTo>
                    <a:pt x="1894043" y="584910"/>
                  </a:lnTo>
                  <a:lnTo>
                    <a:pt x="1905881" y="575750"/>
                  </a:lnTo>
                  <a:lnTo>
                    <a:pt x="1917718" y="567655"/>
                  </a:lnTo>
                  <a:lnTo>
                    <a:pt x="1929556" y="560539"/>
                  </a:lnTo>
                  <a:lnTo>
                    <a:pt x="1941394" y="554309"/>
                  </a:lnTo>
                  <a:lnTo>
                    <a:pt x="1953232" y="548879"/>
                  </a:lnTo>
                  <a:lnTo>
                    <a:pt x="1965069" y="544160"/>
                  </a:lnTo>
                  <a:lnTo>
                    <a:pt x="1976907" y="540072"/>
                  </a:lnTo>
                  <a:lnTo>
                    <a:pt x="1988745" y="536539"/>
                  </a:lnTo>
                  <a:lnTo>
                    <a:pt x="2000583" y="533494"/>
                  </a:lnTo>
                  <a:lnTo>
                    <a:pt x="2012421" y="530873"/>
                  </a:lnTo>
                  <a:lnTo>
                    <a:pt x="2024258" y="528622"/>
                  </a:lnTo>
                  <a:lnTo>
                    <a:pt x="2036096" y="526690"/>
                  </a:lnTo>
                  <a:lnTo>
                    <a:pt x="2047934" y="525035"/>
                  </a:lnTo>
                  <a:lnTo>
                    <a:pt x="2059772" y="523619"/>
                  </a:lnTo>
                  <a:lnTo>
                    <a:pt x="2071609" y="522407"/>
                  </a:lnTo>
                  <a:lnTo>
                    <a:pt x="2083447" y="521372"/>
                  </a:lnTo>
                  <a:lnTo>
                    <a:pt x="2095285" y="520488"/>
                  </a:lnTo>
                  <a:lnTo>
                    <a:pt x="2107123" y="519733"/>
                  </a:lnTo>
                  <a:lnTo>
                    <a:pt x="2118961" y="519090"/>
                  </a:lnTo>
                  <a:lnTo>
                    <a:pt x="2130798" y="518541"/>
                  </a:lnTo>
                  <a:lnTo>
                    <a:pt x="2142636" y="518073"/>
                  </a:lnTo>
                  <a:lnTo>
                    <a:pt x="2154474" y="517674"/>
                  </a:lnTo>
                  <a:lnTo>
                    <a:pt x="2166312" y="517334"/>
                  </a:lnTo>
                  <a:lnTo>
                    <a:pt x="2178149" y="517045"/>
                  </a:lnTo>
                  <a:lnTo>
                    <a:pt x="2189987" y="516798"/>
                  </a:lnTo>
                  <a:lnTo>
                    <a:pt x="2201825" y="516588"/>
                  </a:lnTo>
                  <a:lnTo>
                    <a:pt x="2213663" y="516410"/>
                  </a:lnTo>
                  <a:lnTo>
                    <a:pt x="2225500" y="516258"/>
                  </a:lnTo>
                  <a:lnTo>
                    <a:pt x="2237338" y="516128"/>
                  </a:lnTo>
                  <a:lnTo>
                    <a:pt x="2249176" y="516018"/>
                  </a:lnTo>
                  <a:lnTo>
                    <a:pt x="2261014" y="515924"/>
                  </a:lnTo>
                  <a:lnTo>
                    <a:pt x="2272852" y="515844"/>
                  </a:lnTo>
                  <a:lnTo>
                    <a:pt x="2284689" y="515776"/>
                  </a:lnTo>
                  <a:lnTo>
                    <a:pt x="2296527" y="515718"/>
                  </a:lnTo>
                  <a:lnTo>
                    <a:pt x="2308365" y="515669"/>
                  </a:lnTo>
                  <a:lnTo>
                    <a:pt x="2320203" y="515627"/>
                  </a:lnTo>
                  <a:lnTo>
                    <a:pt x="2332040" y="515592"/>
                  </a:lnTo>
                  <a:lnTo>
                    <a:pt x="2343878" y="515561"/>
                  </a:lnTo>
                  <a:lnTo>
                    <a:pt x="2343878" y="515302"/>
                  </a:lnTo>
                  <a:lnTo>
                    <a:pt x="2355716" y="515287"/>
                  </a:lnTo>
                  <a:lnTo>
                    <a:pt x="2367554" y="515269"/>
                  </a:lnTo>
                  <a:lnTo>
                    <a:pt x="2379391" y="515248"/>
                  </a:lnTo>
                  <a:lnTo>
                    <a:pt x="2391229" y="515224"/>
                  </a:lnTo>
                  <a:lnTo>
                    <a:pt x="2403067" y="515195"/>
                  </a:lnTo>
                  <a:lnTo>
                    <a:pt x="2414905" y="515161"/>
                  </a:lnTo>
                  <a:lnTo>
                    <a:pt x="2426743" y="515121"/>
                  </a:lnTo>
                  <a:lnTo>
                    <a:pt x="2438580" y="515074"/>
                  </a:lnTo>
                  <a:lnTo>
                    <a:pt x="2450418" y="515019"/>
                  </a:lnTo>
                  <a:lnTo>
                    <a:pt x="2462256" y="514954"/>
                  </a:lnTo>
                  <a:lnTo>
                    <a:pt x="2474094" y="514878"/>
                  </a:lnTo>
                  <a:lnTo>
                    <a:pt x="2485931" y="514789"/>
                  </a:lnTo>
                  <a:lnTo>
                    <a:pt x="2497769" y="514684"/>
                  </a:lnTo>
                  <a:lnTo>
                    <a:pt x="2509607" y="514560"/>
                  </a:lnTo>
                  <a:lnTo>
                    <a:pt x="2521445" y="514416"/>
                  </a:lnTo>
                  <a:lnTo>
                    <a:pt x="2533283" y="514246"/>
                  </a:lnTo>
                  <a:lnTo>
                    <a:pt x="2545120" y="514047"/>
                  </a:lnTo>
                  <a:lnTo>
                    <a:pt x="2556958" y="513813"/>
                  </a:lnTo>
                  <a:lnTo>
                    <a:pt x="2568796" y="513538"/>
                  </a:lnTo>
                  <a:lnTo>
                    <a:pt x="2580634" y="513216"/>
                  </a:lnTo>
                  <a:lnTo>
                    <a:pt x="2592471" y="512839"/>
                  </a:lnTo>
                  <a:lnTo>
                    <a:pt x="2604309" y="512397"/>
                  </a:lnTo>
                  <a:lnTo>
                    <a:pt x="2616147" y="511879"/>
                  </a:lnTo>
                  <a:lnTo>
                    <a:pt x="2627985" y="511274"/>
                  </a:lnTo>
                  <a:lnTo>
                    <a:pt x="2639822" y="510565"/>
                  </a:lnTo>
                  <a:lnTo>
                    <a:pt x="2651660" y="509738"/>
                  </a:lnTo>
                  <a:lnTo>
                    <a:pt x="2663498" y="508772"/>
                  </a:lnTo>
                  <a:lnTo>
                    <a:pt x="2675336" y="507646"/>
                  </a:lnTo>
                  <a:lnTo>
                    <a:pt x="2687174" y="506336"/>
                  </a:lnTo>
                  <a:lnTo>
                    <a:pt x="2699011" y="504813"/>
                  </a:lnTo>
                  <a:lnTo>
                    <a:pt x="2710849" y="503047"/>
                  </a:lnTo>
                  <a:lnTo>
                    <a:pt x="2722687" y="501003"/>
                  </a:lnTo>
                  <a:lnTo>
                    <a:pt x="2734525" y="498644"/>
                  </a:lnTo>
                  <a:lnTo>
                    <a:pt x="2746362" y="495928"/>
                  </a:lnTo>
                  <a:lnTo>
                    <a:pt x="2758200" y="492814"/>
                  </a:lnTo>
                  <a:lnTo>
                    <a:pt x="2770038" y="489255"/>
                  </a:lnTo>
                  <a:lnTo>
                    <a:pt x="2781876" y="485208"/>
                  </a:lnTo>
                  <a:lnTo>
                    <a:pt x="2793713" y="480628"/>
                  </a:lnTo>
                  <a:lnTo>
                    <a:pt x="2805551" y="475475"/>
                  </a:lnTo>
                  <a:lnTo>
                    <a:pt x="2817389" y="469714"/>
                  </a:lnTo>
                  <a:lnTo>
                    <a:pt x="2829227" y="463321"/>
                  </a:lnTo>
                  <a:lnTo>
                    <a:pt x="2841065" y="456283"/>
                  </a:lnTo>
                  <a:lnTo>
                    <a:pt x="2852902" y="448601"/>
                  </a:lnTo>
                  <a:lnTo>
                    <a:pt x="2864740" y="440299"/>
                  </a:lnTo>
                  <a:lnTo>
                    <a:pt x="2876578" y="431419"/>
                  </a:lnTo>
                  <a:lnTo>
                    <a:pt x="2888416" y="422026"/>
                  </a:lnTo>
                  <a:lnTo>
                    <a:pt x="2900253" y="412205"/>
                  </a:lnTo>
                  <a:lnTo>
                    <a:pt x="2912091" y="402064"/>
                  </a:lnTo>
                  <a:lnTo>
                    <a:pt x="2923929" y="391724"/>
                  </a:lnTo>
                  <a:lnTo>
                    <a:pt x="2935767" y="381316"/>
                  </a:lnTo>
                  <a:lnTo>
                    <a:pt x="2947604" y="370975"/>
                  </a:lnTo>
                  <a:lnTo>
                    <a:pt x="2959442" y="360834"/>
                  </a:lnTo>
                  <a:lnTo>
                    <a:pt x="2971280" y="351014"/>
                  </a:lnTo>
                  <a:lnTo>
                    <a:pt x="2983118" y="341620"/>
                  </a:lnTo>
                  <a:lnTo>
                    <a:pt x="2994956" y="332740"/>
                  </a:lnTo>
                  <a:lnTo>
                    <a:pt x="3006793" y="324438"/>
                  </a:lnTo>
                  <a:lnTo>
                    <a:pt x="3018631" y="316757"/>
                  </a:lnTo>
                  <a:lnTo>
                    <a:pt x="3030469" y="309718"/>
                  </a:lnTo>
                  <a:lnTo>
                    <a:pt x="3042307" y="303325"/>
                  </a:lnTo>
                  <a:lnTo>
                    <a:pt x="3054144" y="297564"/>
                  </a:lnTo>
                  <a:lnTo>
                    <a:pt x="3065982" y="292411"/>
                  </a:lnTo>
                  <a:lnTo>
                    <a:pt x="3077820" y="287831"/>
                  </a:lnTo>
                  <a:lnTo>
                    <a:pt x="3089658" y="283784"/>
                  </a:lnTo>
                  <a:lnTo>
                    <a:pt x="3101496" y="280226"/>
                  </a:lnTo>
                  <a:lnTo>
                    <a:pt x="3113333" y="277111"/>
                  </a:lnTo>
                  <a:lnTo>
                    <a:pt x="3125171" y="274396"/>
                  </a:lnTo>
                  <a:lnTo>
                    <a:pt x="3137009" y="272036"/>
                  </a:lnTo>
                  <a:lnTo>
                    <a:pt x="3148847" y="269992"/>
                  </a:lnTo>
                  <a:lnTo>
                    <a:pt x="3160684" y="268226"/>
                  </a:lnTo>
                  <a:lnTo>
                    <a:pt x="3172522" y="266703"/>
                  </a:lnTo>
                  <a:lnTo>
                    <a:pt x="3184360" y="265393"/>
                  </a:lnTo>
                  <a:lnTo>
                    <a:pt x="3196198" y="264267"/>
                  </a:lnTo>
                  <a:lnTo>
                    <a:pt x="3208035" y="263302"/>
                  </a:lnTo>
                  <a:lnTo>
                    <a:pt x="3219873" y="262474"/>
                  </a:lnTo>
                  <a:lnTo>
                    <a:pt x="3231711" y="261766"/>
                  </a:lnTo>
                  <a:lnTo>
                    <a:pt x="3243549" y="261160"/>
                  </a:lnTo>
                  <a:lnTo>
                    <a:pt x="3255387" y="260642"/>
                  </a:lnTo>
                  <a:lnTo>
                    <a:pt x="3267224" y="260200"/>
                  </a:lnTo>
                  <a:lnTo>
                    <a:pt x="3279062" y="259823"/>
                  </a:lnTo>
                  <a:lnTo>
                    <a:pt x="3290900" y="259501"/>
                  </a:lnTo>
                  <a:lnTo>
                    <a:pt x="3302738" y="259227"/>
                  </a:lnTo>
                  <a:lnTo>
                    <a:pt x="3314575" y="258993"/>
                  </a:lnTo>
                  <a:lnTo>
                    <a:pt x="3326413" y="258793"/>
                  </a:lnTo>
                  <a:lnTo>
                    <a:pt x="3338251" y="258624"/>
                  </a:lnTo>
                  <a:lnTo>
                    <a:pt x="3350089" y="258479"/>
                  </a:lnTo>
                  <a:lnTo>
                    <a:pt x="3361926" y="258356"/>
                  </a:lnTo>
                  <a:lnTo>
                    <a:pt x="3373764" y="258251"/>
                  </a:lnTo>
                  <a:lnTo>
                    <a:pt x="3385602" y="258161"/>
                  </a:lnTo>
                  <a:lnTo>
                    <a:pt x="3397440" y="258085"/>
                  </a:lnTo>
                  <a:lnTo>
                    <a:pt x="3409278" y="258021"/>
                  </a:lnTo>
                  <a:lnTo>
                    <a:pt x="3421115" y="257965"/>
                  </a:lnTo>
                  <a:lnTo>
                    <a:pt x="3432953" y="257919"/>
                  </a:lnTo>
                  <a:lnTo>
                    <a:pt x="3444791" y="257879"/>
                  </a:lnTo>
                  <a:lnTo>
                    <a:pt x="3456629" y="257845"/>
                  </a:lnTo>
                  <a:lnTo>
                    <a:pt x="3468466" y="257816"/>
                  </a:lnTo>
                  <a:lnTo>
                    <a:pt x="3480304" y="257791"/>
                  </a:lnTo>
                  <a:lnTo>
                    <a:pt x="3492142" y="257770"/>
                  </a:lnTo>
                  <a:lnTo>
                    <a:pt x="3503980" y="257752"/>
                  </a:lnTo>
                  <a:lnTo>
                    <a:pt x="3515818" y="257737"/>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2709924"/>
              <a:ext cx="4687757" cy="2061210"/>
            </a:xfrm>
            <a:custGeom>
              <a:avLst/>
              <a:pathLst>
                <a:path w="4687757" h="2061210">
                  <a:moveTo>
                    <a:pt x="0" y="2061210"/>
                  </a:moveTo>
                  <a:lnTo>
                    <a:pt x="11837" y="2061210"/>
                  </a:lnTo>
                  <a:lnTo>
                    <a:pt x="23675" y="2061210"/>
                  </a:lnTo>
                  <a:lnTo>
                    <a:pt x="35513" y="2061210"/>
                  </a:lnTo>
                  <a:lnTo>
                    <a:pt x="47351" y="2061210"/>
                  </a:lnTo>
                  <a:lnTo>
                    <a:pt x="59188" y="2061210"/>
                  </a:lnTo>
                  <a:lnTo>
                    <a:pt x="71026" y="2061210"/>
                  </a:lnTo>
                  <a:lnTo>
                    <a:pt x="82864" y="2061210"/>
                  </a:lnTo>
                  <a:lnTo>
                    <a:pt x="94702" y="2061210"/>
                  </a:lnTo>
                  <a:lnTo>
                    <a:pt x="106539" y="2061210"/>
                  </a:lnTo>
                  <a:lnTo>
                    <a:pt x="118377" y="2061210"/>
                  </a:lnTo>
                  <a:lnTo>
                    <a:pt x="130215" y="2061210"/>
                  </a:lnTo>
                  <a:lnTo>
                    <a:pt x="142053" y="2061210"/>
                  </a:lnTo>
                  <a:lnTo>
                    <a:pt x="153891" y="2061210"/>
                  </a:lnTo>
                  <a:lnTo>
                    <a:pt x="165728" y="2061210"/>
                  </a:lnTo>
                  <a:lnTo>
                    <a:pt x="177566" y="2061210"/>
                  </a:lnTo>
                  <a:lnTo>
                    <a:pt x="189404" y="2061210"/>
                  </a:lnTo>
                  <a:lnTo>
                    <a:pt x="201242" y="2061210"/>
                  </a:lnTo>
                  <a:lnTo>
                    <a:pt x="213079" y="2061210"/>
                  </a:lnTo>
                  <a:lnTo>
                    <a:pt x="224917" y="2061210"/>
                  </a:lnTo>
                  <a:lnTo>
                    <a:pt x="236755" y="2061210"/>
                  </a:lnTo>
                  <a:lnTo>
                    <a:pt x="248593" y="2061210"/>
                  </a:lnTo>
                  <a:lnTo>
                    <a:pt x="260430" y="2061210"/>
                  </a:lnTo>
                  <a:lnTo>
                    <a:pt x="272268" y="2061210"/>
                  </a:lnTo>
                  <a:lnTo>
                    <a:pt x="284106" y="2061210"/>
                  </a:lnTo>
                  <a:lnTo>
                    <a:pt x="295944" y="2061210"/>
                  </a:lnTo>
                  <a:lnTo>
                    <a:pt x="307782" y="2061210"/>
                  </a:lnTo>
                  <a:lnTo>
                    <a:pt x="319619" y="2061210"/>
                  </a:lnTo>
                  <a:lnTo>
                    <a:pt x="331457" y="2061210"/>
                  </a:lnTo>
                  <a:lnTo>
                    <a:pt x="343295" y="2061210"/>
                  </a:lnTo>
                  <a:lnTo>
                    <a:pt x="355133" y="2061210"/>
                  </a:lnTo>
                  <a:lnTo>
                    <a:pt x="366970" y="2061210"/>
                  </a:lnTo>
                  <a:lnTo>
                    <a:pt x="378808" y="2061210"/>
                  </a:lnTo>
                  <a:lnTo>
                    <a:pt x="390646" y="2061210"/>
                  </a:lnTo>
                  <a:lnTo>
                    <a:pt x="402484" y="2061210"/>
                  </a:lnTo>
                  <a:lnTo>
                    <a:pt x="414321" y="2061210"/>
                  </a:lnTo>
                  <a:lnTo>
                    <a:pt x="426159" y="2061210"/>
                  </a:lnTo>
                  <a:lnTo>
                    <a:pt x="437997" y="2061210"/>
                  </a:lnTo>
                  <a:lnTo>
                    <a:pt x="449835" y="2061210"/>
                  </a:lnTo>
                  <a:lnTo>
                    <a:pt x="461673" y="2061210"/>
                  </a:lnTo>
                  <a:lnTo>
                    <a:pt x="473510" y="2061210"/>
                  </a:lnTo>
                  <a:lnTo>
                    <a:pt x="485348" y="2061210"/>
                  </a:lnTo>
                  <a:lnTo>
                    <a:pt x="497186" y="2061210"/>
                  </a:lnTo>
                  <a:lnTo>
                    <a:pt x="509024" y="2061210"/>
                  </a:lnTo>
                  <a:lnTo>
                    <a:pt x="520861" y="2061210"/>
                  </a:lnTo>
                  <a:lnTo>
                    <a:pt x="532699" y="2061210"/>
                  </a:lnTo>
                  <a:lnTo>
                    <a:pt x="544537" y="2061210"/>
                  </a:lnTo>
                  <a:lnTo>
                    <a:pt x="556375" y="2061210"/>
                  </a:lnTo>
                  <a:lnTo>
                    <a:pt x="568213" y="2061210"/>
                  </a:lnTo>
                  <a:lnTo>
                    <a:pt x="580050" y="2061210"/>
                  </a:lnTo>
                  <a:lnTo>
                    <a:pt x="591888" y="2061210"/>
                  </a:lnTo>
                  <a:lnTo>
                    <a:pt x="603726" y="2061210"/>
                  </a:lnTo>
                  <a:lnTo>
                    <a:pt x="615564" y="2061210"/>
                  </a:lnTo>
                  <a:lnTo>
                    <a:pt x="627401" y="2061210"/>
                  </a:lnTo>
                  <a:lnTo>
                    <a:pt x="639239" y="2061210"/>
                  </a:lnTo>
                  <a:lnTo>
                    <a:pt x="651077" y="2061210"/>
                  </a:lnTo>
                  <a:lnTo>
                    <a:pt x="662915" y="2061210"/>
                  </a:lnTo>
                  <a:lnTo>
                    <a:pt x="674752" y="2061210"/>
                  </a:lnTo>
                  <a:lnTo>
                    <a:pt x="686590" y="2061210"/>
                  </a:lnTo>
                  <a:lnTo>
                    <a:pt x="698428" y="2061210"/>
                  </a:lnTo>
                  <a:lnTo>
                    <a:pt x="710266" y="2061210"/>
                  </a:lnTo>
                  <a:lnTo>
                    <a:pt x="722104" y="2061210"/>
                  </a:lnTo>
                  <a:lnTo>
                    <a:pt x="733941" y="2061210"/>
                  </a:lnTo>
                  <a:lnTo>
                    <a:pt x="745779" y="2061210"/>
                  </a:lnTo>
                  <a:lnTo>
                    <a:pt x="757617" y="2061210"/>
                  </a:lnTo>
                  <a:lnTo>
                    <a:pt x="769455" y="2061210"/>
                  </a:lnTo>
                  <a:lnTo>
                    <a:pt x="781292" y="2061210"/>
                  </a:lnTo>
                  <a:lnTo>
                    <a:pt x="793130" y="2061210"/>
                  </a:lnTo>
                  <a:lnTo>
                    <a:pt x="804968" y="2061210"/>
                  </a:lnTo>
                  <a:lnTo>
                    <a:pt x="816806" y="2061210"/>
                  </a:lnTo>
                  <a:lnTo>
                    <a:pt x="828643" y="2061210"/>
                  </a:lnTo>
                  <a:lnTo>
                    <a:pt x="840481" y="2061210"/>
                  </a:lnTo>
                  <a:lnTo>
                    <a:pt x="852319" y="2061210"/>
                  </a:lnTo>
                  <a:lnTo>
                    <a:pt x="864157" y="2061210"/>
                  </a:lnTo>
                  <a:lnTo>
                    <a:pt x="875995" y="2061210"/>
                  </a:lnTo>
                  <a:lnTo>
                    <a:pt x="887832" y="2061210"/>
                  </a:lnTo>
                  <a:lnTo>
                    <a:pt x="899670" y="2061210"/>
                  </a:lnTo>
                  <a:lnTo>
                    <a:pt x="911508" y="2061210"/>
                  </a:lnTo>
                  <a:lnTo>
                    <a:pt x="923346" y="2061210"/>
                  </a:lnTo>
                  <a:lnTo>
                    <a:pt x="935183" y="2061210"/>
                  </a:lnTo>
                  <a:lnTo>
                    <a:pt x="947021" y="2061210"/>
                  </a:lnTo>
                  <a:lnTo>
                    <a:pt x="958859" y="2061210"/>
                  </a:lnTo>
                  <a:lnTo>
                    <a:pt x="970697" y="2061210"/>
                  </a:lnTo>
                  <a:lnTo>
                    <a:pt x="982534" y="2061210"/>
                  </a:lnTo>
                  <a:lnTo>
                    <a:pt x="994372" y="2061210"/>
                  </a:lnTo>
                  <a:lnTo>
                    <a:pt x="1006210" y="2061210"/>
                  </a:lnTo>
                  <a:lnTo>
                    <a:pt x="1018048" y="2061210"/>
                  </a:lnTo>
                  <a:lnTo>
                    <a:pt x="1029886" y="2061210"/>
                  </a:lnTo>
                  <a:lnTo>
                    <a:pt x="1041723" y="2061210"/>
                  </a:lnTo>
                  <a:lnTo>
                    <a:pt x="1053561" y="2061210"/>
                  </a:lnTo>
                  <a:lnTo>
                    <a:pt x="1065399" y="2061210"/>
                  </a:lnTo>
                  <a:lnTo>
                    <a:pt x="1077237" y="2061210"/>
                  </a:lnTo>
                  <a:lnTo>
                    <a:pt x="1089074" y="2061210"/>
                  </a:lnTo>
                  <a:lnTo>
                    <a:pt x="1100912" y="2061210"/>
                  </a:lnTo>
                  <a:lnTo>
                    <a:pt x="1112750" y="2061210"/>
                  </a:lnTo>
                  <a:lnTo>
                    <a:pt x="1124588" y="2061210"/>
                  </a:lnTo>
                  <a:lnTo>
                    <a:pt x="1136426" y="2061210"/>
                  </a:lnTo>
                  <a:lnTo>
                    <a:pt x="1148263" y="2061210"/>
                  </a:lnTo>
                  <a:lnTo>
                    <a:pt x="1160101" y="2061210"/>
                  </a:lnTo>
                  <a:lnTo>
                    <a:pt x="1171939" y="2061210"/>
                  </a:lnTo>
                  <a:lnTo>
                    <a:pt x="1171939" y="2060519"/>
                  </a:lnTo>
                  <a:lnTo>
                    <a:pt x="1183777" y="2060397"/>
                  </a:lnTo>
                  <a:lnTo>
                    <a:pt x="1195614" y="2060255"/>
                  </a:lnTo>
                  <a:lnTo>
                    <a:pt x="1207452" y="2060087"/>
                  </a:lnTo>
                  <a:lnTo>
                    <a:pt x="1219290" y="2059891"/>
                  </a:lnTo>
                  <a:lnTo>
                    <a:pt x="1231128" y="2059659"/>
                  </a:lnTo>
                  <a:lnTo>
                    <a:pt x="1242965" y="2059388"/>
                  </a:lnTo>
                  <a:lnTo>
                    <a:pt x="1254803" y="2059068"/>
                  </a:lnTo>
                  <a:lnTo>
                    <a:pt x="1266641" y="2058693"/>
                  </a:lnTo>
                  <a:lnTo>
                    <a:pt x="1278479" y="2058252"/>
                  </a:lnTo>
                  <a:lnTo>
                    <a:pt x="1290317" y="2057734"/>
                  </a:lnTo>
                  <a:lnTo>
                    <a:pt x="1302154" y="2057126"/>
                  </a:lnTo>
                  <a:lnTo>
                    <a:pt x="1313992" y="2056411"/>
                  </a:lnTo>
                  <a:lnTo>
                    <a:pt x="1325830" y="2055571"/>
                  </a:lnTo>
                  <a:lnTo>
                    <a:pt x="1337668" y="2054585"/>
                  </a:lnTo>
                  <a:lnTo>
                    <a:pt x="1349505" y="2053428"/>
                  </a:lnTo>
                  <a:lnTo>
                    <a:pt x="1361343" y="2052069"/>
                  </a:lnTo>
                  <a:lnTo>
                    <a:pt x="1373181" y="2050474"/>
                  </a:lnTo>
                  <a:lnTo>
                    <a:pt x="1385019" y="2048602"/>
                  </a:lnTo>
                  <a:lnTo>
                    <a:pt x="1396856" y="2046406"/>
                  </a:lnTo>
                  <a:lnTo>
                    <a:pt x="1408694" y="2043831"/>
                  </a:lnTo>
                  <a:lnTo>
                    <a:pt x="1420532" y="2040813"/>
                  </a:lnTo>
                  <a:lnTo>
                    <a:pt x="1432370" y="2037277"/>
                  </a:lnTo>
                  <a:lnTo>
                    <a:pt x="1444208" y="2033136"/>
                  </a:lnTo>
                  <a:lnTo>
                    <a:pt x="1456045" y="2028290"/>
                  </a:lnTo>
                  <a:lnTo>
                    <a:pt x="1467883" y="2022624"/>
                  </a:lnTo>
                  <a:lnTo>
                    <a:pt x="1479721" y="2016004"/>
                  </a:lnTo>
                  <a:lnTo>
                    <a:pt x="1491559" y="2008278"/>
                  </a:lnTo>
                  <a:lnTo>
                    <a:pt x="1503396" y="1999272"/>
                  </a:lnTo>
                  <a:lnTo>
                    <a:pt x="1515234" y="1988789"/>
                  </a:lnTo>
                  <a:lnTo>
                    <a:pt x="1527072" y="1976607"/>
                  </a:lnTo>
                  <a:lnTo>
                    <a:pt x="1538910" y="1962477"/>
                  </a:lnTo>
                  <a:lnTo>
                    <a:pt x="1550748" y="1946125"/>
                  </a:lnTo>
                  <a:lnTo>
                    <a:pt x="1562585" y="1927250"/>
                  </a:lnTo>
                  <a:lnTo>
                    <a:pt x="1574423" y="1905526"/>
                  </a:lnTo>
                  <a:lnTo>
                    <a:pt x="1586261" y="1880610"/>
                  </a:lnTo>
                  <a:lnTo>
                    <a:pt x="1598099" y="1852143"/>
                  </a:lnTo>
                  <a:lnTo>
                    <a:pt x="1609936" y="1819765"/>
                  </a:lnTo>
                  <a:lnTo>
                    <a:pt x="1621774" y="1783126"/>
                  </a:lnTo>
                  <a:lnTo>
                    <a:pt x="1633612" y="1741901"/>
                  </a:lnTo>
                  <a:lnTo>
                    <a:pt x="1645450" y="1695817"/>
                  </a:lnTo>
                  <a:lnTo>
                    <a:pt x="1657287" y="1644671"/>
                  </a:lnTo>
                  <a:lnTo>
                    <a:pt x="1669125" y="1588362"/>
                  </a:lnTo>
                  <a:lnTo>
                    <a:pt x="1680963" y="1526913"/>
                  </a:lnTo>
                  <a:lnTo>
                    <a:pt x="1692801" y="1460497"/>
                  </a:lnTo>
                  <a:lnTo>
                    <a:pt x="1704639" y="1389456"/>
                  </a:lnTo>
                  <a:lnTo>
                    <a:pt x="1716476" y="1314307"/>
                  </a:lnTo>
                  <a:lnTo>
                    <a:pt x="1728314" y="1235744"/>
                  </a:lnTo>
                  <a:lnTo>
                    <a:pt x="1740152" y="1154614"/>
                  </a:lnTo>
                  <a:lnTo>
                    <a:pt x="1751990" y="1071891"/>
                  </a:lnTo>
                  <a:lnTo>
                    <a:pt x="1763827" y="988627"/>
                  </a:lnTo>
                  <a:lnTo>
                    <a:pt x="1775665" y="905904"/>
                  </a:lnTo>
                  <a:lnTo>
                    <a:pt x="1787503" y="824774"/>
                  </a:lnTo>
                  <a:lnTo>
                    <a:pt x="1799341" y="746211"/>
                  </a:lnTo>
                  <a:lnTo>
                    <a:pt x="1811178" y="671062"/>
                  </a:lnTo>
                  <a:lnTo>
                    <a:pt x="1823016" y="600021"/>
                  </a:lnTo>
                  <a:lnTo>
                    <a:pt x="1834854" y="533605"/>
                  </a:lnTo>
                  <a:lnTo>
                    <a:pt x="1846692" y="472156"/>
                  </a:lnTo>
                  <a:lnTo>
                    <a:pt x="1858530" y="415847"/>
                  </a:lnTo>
                  <a:lnTo>
                    <a:pt x="1870367" y="364701"/>
                  </a:lnTo>
                  <a:lnTo>
                    <a:pt x="1882205" y="318617"/>
                  </a:lnTo>
                  <a:lnTo>
                    <a:pt x="1894043" y="277393"/>
                  </a:lnTo>
                  <a:lnTo>
                    <a:pt x="1905881" y="240753"/>
                  </a:lnTo>
                  <a:lnTo>
                    <a:pt x="1917718" y="208375"/>
                  </a:lnTo>
                  <a:lnTo>
                    <a:pt x="1929556" y="179908"/>
                  </a:lnTo>
                  <a:lnTo>
                    <a:pt x="1941394" y="154992"/>
                  </a:lnTo>
                  <a:lnTo>
                    <a:pt x="1953232" y="133268"/>
                  </a:lnTo>
                  <a:lnTo>
                    <a:pt x="1965069" y="114393"/>
                  </a:lnTo>
                  <a:lnTo>
                    <a:pt x="1976907" y="98041"/>
                  </a:lnTo>
                  <a:lnTo>
                    <a:pt x="1988745" y="83911"/>
                  </a:lnTo>
                  <a:lnTo>
                    <a:pt x="2000583" y="71729"/>
                  </a:lnTo>
                  <a:lnTo>
                    <a:pt x="2012421" y="61246"/>
                  </a:lnTo>
                  <a:lnTo>
                    <a:pt x="2024258" y="52240"/>
                  </a:lnTo>
                  <a:lnTo>
                    <a:pt x="2036096" y="44514"/>
                  </a:lnTo>
                  <a:lnTo>
                    <a:pt x="2047934" y="37894"/>
                  </a:lnTo>
                  <a:lnTo>
                    <a:pt x="2059772" y="32228"/>
                  </a:lnTo>
                  <a:lnTo>
                    <a:pt x="2071609" y="27382"/>
                  </a:lnTo>
                  <a:lnTo>
                    <a:pt x="2083447" y="23241"/>
                  </a:lnTo>
                  <a:lnTo>
                    <a:pt x="2095285" y="19705"/>
                  </a:lnTo>
                  <a:lnTo>
                    <a:pt x="2107123" y="16687"/>
                  </a:lnTo>
                  <a:lnTo>
                    <a:pt x="2118961" y="14112"/>
                  </a:lnTo>
                  <a:lnTo>
                    <a:pt x="2130798" y="11916"/>
                  </a:lnTo>
                  <a:lnTo>
                    <a:pt x="2142636" y="10044"/>
                  </a:lnTo>
                  <a:lnTo>
                    <a:pt x="2154474" y="8449"/>
                  </a:lnTo>
                  <a:lnTo>
                    <a:pt x="2166312" y="7090"/>
                  </a:lnTo>
                  <a:lnTo>
                    <a:pt x="2178149" y="5933"/>
                  </a:lnTo>
                  <a:lnTo>
                    <a:pt x="2189987" y="4947"/>
                  </a:lnTo>
                  <a:lnTo>
                    <a:pt x="2201825" y="4107"/>
                  </a:lnTo>
                  <a:lnTo>
                    <a:pt x="2213663" y="3392"/>
                  </a:lnTo>
                  <a:lnTo>
                    <a:pt x="2225500" y="2784"/>
                  </a:lnTo>
                  <a:lnTo>
                    <a:pt x="2237338" y="2266"/>
                  </a:lnTo>
                  <a:lnTo>
                    <a:pt x="2249176" y="1825"/>
                  </a:lnTo>
                  <a:lnTo>
                    <a:pt x="2261014" y="1450"/>
                  </a:lnTo>
                  <a:lnTo>
                    <a:pt x="2272852" y="1131"/>
                  </a:lnTo>
                  <a:lnTo>
                    <a:pt x="2284689" y="859"/>
                  </a:lnTo>
                  <a:lnTo>
                    <a:pt x="2296527" y="627"/>
                  </a:lnTo>
                  <a:lnTo>
                    <a:pt x="2308365" y="431"/>
                  </a:lnTo>
                  <a:lnTo>
                    <a:pt x="2320203" y="263"/>
                  </a:lnTo>
                  <a:lnTo>
                    <a:pt x="2332040" y="121"/>
                  </a:lnTo>
                  <a:lnTo>
                    <a:pt x="2343878" y="0"/>
                  </a:lnTo>
                  <a:lnTo>
                    <a:pt x="2343878" y="0"/>
                  </a:lnTo>
                  <a:lnTo>
                    <a:pt x="2355716" y="121"/>
                  </a:lnTo>
                  <a:lnTo>
                    <a:pt x="2367554" y="263"/>
                  </a:lnTo>
                  <a:lnTo>
                    <a:pt x="2379391" y="431"/>
                  </a:lnTo>
                  <a:lnTo>
                    <a:pt x="2391229" y="627"/>
                  </a:lnTo>
                  <a:lnTo>
                    <a:pt x="2403067" y="859"/>
                  </a:lnTo>
                  <a:lnTo>
                    <a:pt x="2414905" y="1131"/>
                  </a:lnTo>
                  <a:lnTo>
                    <a:pt x="2426743" y="1450"/>
                  </a:lnTo>
                  <a:lnTo>
                    <a:pt x="2438580" y="1825"/>
                  </a:lnTo>
                  <a:lnTo>
                    <a:pt x="2450418" y="2266"/>
                  </a:lnTo>
                  <a:lnTo>
                    <a:pt x="2462256" y="2784"/>
                  </a:lnTo>
                  <a:lnTo>
                    <a:pt x="2474094" y="3392"/>
                  </a:lnTo>
                  <a:lnTo>
                    <a:pt x="2485931" y="4107"/>
                  </a:lnTo>
                  <a:lnTo>
                    <a:pt x="2497769" y="4947"/>
                  </a:lnTo>
                  <a:lnTo>
                    <a:pt x="2509607" y="5933"/>
                  </a:lnTo>
                  <a:lnTo>
                    <a:pt x="2521445" y="7090"/>
                  </a:lnTo>
                  <a:lnTo>
                    <a:pt x="2533283" y="8449"/>
                  </a:lnTo>
                  <a:lnTo>
                    <a:pt x="2545120" y="10044"/>
                  </a:lnTo>
                  <a:lnTo>
                    <a:pt x="2556958" y="11916"/>
                  </a:lnTo>
                  <a:lnTo>
                    <a:pt x="2568796" y="14112"/>
                  </a:lnTo>
                  <a:lnTo>
                    <a:pt x="2580634" y="16687"/>
                  </a:lnTo>
                  <a:lnTo>
                    <a:pt x="2592471" y="19705"/>
                  </a:lnTo>
                  <a:lnTo>
                    <a:pt x="2604309" y="23241"/>
                  </a:lnTo>
                  <a:lnTo>
                    <a:pt x="2616147" y="27382"/>
                  </a:lnTo>
                  <a:lnTo>
                    <a:pt x="2627985" y="32228"/>
                  </a:lnTo>
                  <a:lnTo>
                    <a:pt x="2639822" y="37894"/>
                  </a:lnTo>
                  <a:lnTo>
                    <a:pt x="2651660" y="44514"/>
                  </a:lnTo>
                  <a:lnTo>
                    <a:pt x="2663498" y="52240"/>
                  </a:lnTo>
                  <a:lnTo>
                    <a:pt x="2675336" y="61246"/>
                  </a:lnTo>
                  <a:lnTo>
                    <a:pt x="2687174" y="71729"/>
                  </a:lnTo>
                  <a:lnTo>
                    <a:pt x="2699011" y="83911"/>
                  </a:lnTo>
                  <a:lnTo>
                    <a:pt x="2710849" y="98041"/>
                  </a:lnTo>
                  <a:lnTo>
                    <a:pt x="2722687" y="114393"/>
                  </a:lnTo>
                  <a:lnTo>
                    <a:pt x="2734525" y="133268"/>
                  </a:lnTo>
                  <a:lnTo>
                    <a:pt x="2746362" y="154992"/>
                  </a:lnTo>
                  <a:lnTo>
                    <a:pt x="2758200" y="179908"/>
                  </a:lnTo>
                  <a:lnTo>
                    <a:pt x="2770038" y="208375"/>
                  </a:lnTo>
                  <a:lnTo>
                    <a:pt x="2781876" y="240753"/>
                  </a:lnTo>
                  <a:lnTo>
                    <a:pt x="2793713" y="277393"/>
                  </a:lnTo>
                  <a:lnTo>
                    <a:pt x="2805551" y="318617"/>
                  </a:lnTo>
                  <a:lnTo>
                    <a:pt x="2817389" y="364701"/>
                  </a:lnTo>
                  <a:lnTo>
                    <a:pt x="2829227" y="415847"/>
                  </a:lnTo>
                  <a:lnTo>
                    <a:pt x="2841065" y="472156"/>
                  </a:lnTo>
                  <a:lnTo>
                    <a:pt x="2852902" y="533605"/>
                  </a:lnTo>
                  <a:lnTo>
                    <a:pt x="2864740" y="600021"/>
                  </a:lnTo>
                  <a:lnTo>
                    <a:pt x="2876578" y="671062"/>
                  </a:lnTo>
                  <a:lnTo>
                    <a:pt x="2888416" y="746211"/>
                  </a:lnTo>
                  <a:lnTo>
                    <a:pt x="2900253" y="824774"/>
                  </a:lnTo>
                  <a:lnTo>
                    <a:pt x="2912091" y="905904"/>
                  </a:lnTo>
                  <a:lnTo>
                    <a:pt x="2923929" y="988627"/>
                  </a:lnTo>
                  <a:lnTo>
                    <a:pt x="2935767" y="1071891"/>
                  </a:lnTo>
                  <a:lnTo>
                    <a:pt x="2947604" y="1154614"/>
                  </a:lnTo>
                  <a:lnTo>
                    <a:pt x="2959442" y="1235744"/>
                  </a:lnTo>
                  <a:lnTo>
                    <a:pt x="2971280" y="1314307"/>
                  </a:lnTo>
                  <a:lnTo>
                    <a:pt x="2983118" y="1389456"/>
                  </a:lnTo>
                  <a:lnTo>
                    <a:pt x="2994956" y="1460497"/>
                  </a:lnTo>
                  <a:lnTo>
                    <a:pt x="3006793" y="1526913"/>
                  </a:lnTo>
                  <a:lnTo>
                    <a:pt x="3018631" y="1588362"/>
                  </a:lnTo>
                  <a:lnTo>
                    <a:pt x="3030469" y="1644671"/>
                  </a:lnTo>
                  <a:lnTo>
                    <a:pt x="3042307" y="1695817"/>
                  </a:lnTo>
                  <a:lnTo>
                    <a:pt x="3054144" y="1741901"/>
                  </a:lnTo>
                  <a:lnTo>
                    <a:pt x="3065982" y="1783126"/>
                  </a:lnTo>
                  <a:lnTo>
                    <a:pt x="3077820" y="1819765"/>
                  </a:lnTo>
                  <a:lnTo>
                    <a:pt x="3089658" y="1852143"/>
                  </a:lnTo>
                  <a:lnTo>
                    <a:pt x="3101496" y="1880610"/>
                  </a:lnTo>
                  <a:lnTo>
                    <a:pt x="3113333" y="1905526"/>
                  </a:lnTo>
                  <a:lnTo>
                    <a:pt x="3125171" y="1927250"/>
                  </a:lnTo>
                  <a:lnTo>
                    <a:pt x="3137009" y="1946125"/>
                  </a:lnTo>
                  <a:lnTo>
                    <a:pt x="3148847" y="1962477"/>
                  </a:lnTo>
                  <a:lnTo>
                    <a:pt x="3160684" y="1976607"/>
                  </a:lnTo>
                  <a:lnTo>
                    <a:pt x="3172522" y="1988789"/>
                  </a:lnTo>
                  <a:lnTo>
                    <a:pt x="3184360" y="1999272"/>
                  </a:lnTo>
                  <a:lnTo>
                    <a:pt x="3196198" y="2008278"/>
                  </a:lnTo>
                  <a:lnTo>
                    <a:pt x="3208035" y="2016004"/>
                  </a:lnTo>
                  <a:lnTo>
                    <a:pt x="3219873" y="2022624"/>
                  </a:lnTo>
                  <a:lnTo>
                    <a:pt x="3231711" y="2028290"/>
                  </a:lnTo>
                  <a:lnTo>
                    <a:pt x="3243549" y="2033136"/>
                  </a:lnTo>
                  <a:lnTo>
                    <a:pt x="3255387" y="2037277"/>
                  </a:lnTo>
                  <a:lnTo>
                    <a:pt x="3267224" y="2040813"/>
                  </a:lnTo>
                  <a:lnTo>
                    <a:pt x="3279062" y="2043831"/>
                  </a:lnTo>
                  <a:lnTo>
                    <a:pt x="3290900" y="2046406"/>
                  </a:lnTo>
                  <a:lnTo>
                    <a:pt x="3302738" y="2048602"/>
                  </a:lnTo>
                  <a:lnTo>
                    <a:pt x="3314575" y="2050474"/>
                  </a:lnTo>
                  <a:lnTo>
                    <a:pt x="3326413" y="2052069"/>
                  </a:lnTo>
                  <a:lnTo>
                    <a:pt x="3338251" y="2053428"/>
                  </a:lnTo>
                  <a:lnTo>
                    <a:pt x="3350089" y="2054585"/>
                  </a:lnTo>
                  <a:lnTo>
                    <a:pt x="3361926" y="2055571"/>
                  </a:lnTo>
                  <a:lnTo>
                    <a:pt x="3373764" y="2056411"/>
                  </a:lnTo>
                  <a:lnTo>
                    <a:pt x="3385602" y="2057126"/>
                  </a:lnTo>
                  <a:lnTo>
                    <a:pt x="3397440" y="2057734"/>
                  </a:lnTo>
                  <a:lnTo>
                    <a:pt x="3409278" y="2058252"/>
                  </a:lnTo>
                  <a:lnTo>
                    <a:pt x="3421115" y="2058693"/>
                  </a:lnTo>
                  <a:lnTo>
                    <a:pt x="3432953" y="2059068"/>
                  </a:lnTo>
                  <a:lnTo>
                    <a:pt x="3444791" y="2059388"/>
                  </a:lnTo>
                  <a:lnTo>
                    <a:pt x="3456629" y="2059659"/>
                  </a:lnTo>
                  <a:lnTo>
                    <a:pt x="3468466" y="2059891"/>
                  </a:lnTo>
                  <a:lnTo>
                    <a:pt x="3480304" y="2060087"/>
                  </a:lnTo>
                  <a:lnTo>
                    <a:pt x="3492142" y="2060255"/>
                  </a:lnTo>
                  <a:lnTo>
                    <a:pt x="3503980" y="2060397"/>
                  </a:lnTo>
                  <a:lnTo>
                    <a:pt x="3515818" y="2060519"/>
                  </a:lnTo>
                  <a:lnTo>
                    <a:pt x="3515818" y="2061210"/>
                  </a:lnTo>
                  <a:lnTo>
                    <a:pt x="3527655" y="2061210"/>
                  </a:lnTo>
                  <a:lnTo>
                    <a:pt x="3539493" y="2061210"/>
                  </a:lnTo>
                  <a:lnTo>
                    <a:pt x="3551331" y="2061210"/>
                  </a:lnTo>
                  <a:lnTo>
                    <a:pt x="3563169" y="2061210"/>
                  </a:lnTo>
                  <a:lnTo>
                    <a:pt x="3575006" y="2061210"/>
                  </a:lnTo>
                  <a:lnTo>
                    <a:pt x="3586844" y="2061210"/>
                  </a:lnTo>
                  <a:lnTo>
                    <a:pt x="3598682" y="2061210"/>
                  </a:lnTo>
                  <a:lnTo>
                    <a:pt x="3610520" y="2061210"/>
                  </a:lnTo>
                  <a:lnTo>
                    <a:pt x="3622357" y="2061210"/>
                  </a:lnTo>
                  <a:lnTo>
                    <a:pt x="3634195" y="2061210"/>
                  </a:lnTo>
                  <a:lnTo>
                    <a:pt x="3646033" y="2061210"/>
                  </a:lnTo>
                  <a:lnTo>
                    <a:pt x="3657871" y="2061210"/>
                  </a:lnTo>
                  <a:lnTo>
                    <a:pt x="3669709" y="2061210"/>
                  </a:lnTo>
                  <a:lnTo>
                    <a:pt x="3681546" y="2061210"/>
                  </a:lnTo>
                  <a:lnTo>
                    <a:pt x="3693384" y="2061210"/>
                  </a:lnTo>
                  <a:lnTo>
                    <a:pt x="3705222" y="2061210"/>
                  </a:lnTo>
                  <a:lnTo>
                    <a:pt x="3717060" y="2061210"/>
                  </a:lnTo>
                  <a:lnTo>
                    <a:pt x="3728897" y="2061210"/>
                  </a:lnTo>
                  <a:lnTo>
                    <a:pt x="3740735" y="2061210"/>
                  </a:lnTo>
                  <a:lnTo>
                    <a:pt x="3752573" y="2061210"/>
                  </a:lnTo>
                  <a:lnTo>
                    <a:pt x="3764411" y="2061210"/>
                  </a:lnTo>
                  <a:lnTo>
                    <a:pt x="3776248" y="2061210"/>
                  </a:lnTo>
                  <a:lnTo>
                    <a:pt x="3788086" y="2061210"/>
                  </a:lnTo>
                  <a:lnTo>
                    <a:pt x="3799924" y="2061210"/>
                  </a:lnTo>
                  <a:lnTo>
                    <a:pt x="3811762" y="2061210"/>
                  </a:lnTo>
                  <a:lnTo>
                    <a:pt x="3823600" y="2061210"/>
                  </a:lnTo>
                  <a:lnTo>
                    <a:pt x="3835437" y="2061210"/>
                  </a:lnTo>
                  <a:lnTo>
                    <a:pt x="3847275" y="2061210"/>
                  </a:lnTo>
                  <a:lnTo>
                    <a:pt x="3859113" y="2061210"/>
                  </a:lnTo>
                  <a:lnTo>
                    <a:pt x="3870951" y="2061210"/>
                  </a:lnTo>
                  <a:lnTo>
                    <a:pt x="3882788" y="2061210"/>
                  </a:lnTo>
                  <a:lnTo>
                    <a:pt x="3894626" y="2061210"/>
                  </a:lnTo>
                  <a:lnTo>
                    <a:pt x="3906464" y="2061210"/>
                  </a:lnTo>
                  <a:lnTo>
                    <a:pt x="3918302" y="2061210"/>
                  </a:lnTo>
                  <a:lnTo>
                    <a:pt x="3930139" y="2061210"/>
                  </a:lnTo>
                  <a:lnTo>
                    <a:pt x="3941977" y="2061210"/>
                  </a:lnTo>
                  <a:lnTo>
                    <a:pt x="3953815" y="2061210"/>
                  </a:lnTo>
                  <a:lnTo>
                    <a:pt x="3965653" y="2061210"/>
                  </a:lnTo>
                  <a:lnTo>
                    <a:pt x="3977491" y="2061210"/>
                  </a:lnTo>
                  <a:lnTo>
                    <a:pt x="3989328" y="2061210"/>
                  </a:lnTo>
                  <a:lnTo>
                    <a:pt x="4001166" y="2061210"/>
                  </a:lnTo>
                  <a:lnTo>
                    <a:pt x="4013004" y="2061210"/>
                  </a:lnTo>
                  <a:lnTo>
                    <a:pt x="4024842" y="2061210"/>
                  </a:lnTo>
                  <a:lnTo>
                    <a:pt x="4036679" y="2061210"/>
                  </a:lnTo>
                  <a:lnTo>
                    <a:pt x="4048517" y="2061210"/>
                  </a:lnTo>
                  <a:lnTo>
                    <a:pt x="4060355" y="2061210"/>
                  </a:lnTo>
                  <a:lnTo>
                    <a:pt x="4072193" y="2061210"/>
                  </a:lnTo>
                  <a:lnTo>
                    <a:pt x="4084031" y="2061210"/>
                  </a:lnTo>
                  <a:lnTo>
                    <a:pt x="4095868" y="2061210"/>
                  </a:lnTo>
                  <a:lnTo>
                    <a:pt x="4107706" y="2061210"/>
                  </a:lnTo>
                  <a:lnTo>
                    <a:pt x="4119544" y="2061210"/>
                  </a:lnTo>
                  <a:lnTo>
                    <a:pt x="4131382" y="2061210"/>
                  </a:lnTo>
                  <a:lnTo>
                    <a:pt x="4143219" y="2061210"/>
                  </a:lnTo>
                  <a:lnTo>
                    <a:pt x="4155057" y="2061210"/>
                  </a:lnTo>
                  <a:lnTo>
                    <a:pt x="4166895" y="2061210"/>
                  </a:lnTo>
                  <a:lnTo>
                    <a:pt x="4178733" y="2061210"/>
                  </a:lnTo>
                  <a:lnTo>
                    <a:pt x="4190570" y="2061210"/>
                  </a:lnTo>
                  <a:lnTo>
                    <a:pt x="4202408" y="2061210"/>
                  </a:lnTo>
                  <a:lnTo>
                    <a:pt x="4214246" y="2061210"/>
                  </a:lnTo>
                  <a:lnTo>
                    <a:pt x="4226084" y="2061210"/>
                  </a:lnTo>
                  <a:lnTo>
                    <a:pt x="4237922" y="2061210"/>
                  </a:lnTo>
                  <a:lnTo>
                    <a:pt x="4249759" y="2061210"/>
                  </a:lnTo>
                  <a:lnTo>
                    <a:pt x="4261597" y="2061210"/>
                  </a:lnTo>
                  <a:lnTo>
                    <a:pt x="4273435" y="2061210"/>
                  </a:lnTo>
                  <a:lnTo>
                    <a:pt x="4285273" y="2061210"/>
                  </a:lnTo>
                  <a:lnTo>
                    <a:pt x="4297110" y="2061210"/>
                  </a:lnTo>
                  <a:lnTo>
                    <a:pt x="4308948" y="2061210"/>
                  </a:lnTo>
                  <a:lnTo>
                    <a:pt x="4320786" y="2061210"/>
                  </a:lnTo>
                  <a:lnTo>
                    <a:pt x="4332624" y="2061210"/>
                  </a:lnTo>
                  <a:lnTo>
                    <a:pt x="4344461" y="2061210"/>
                  </a:lnTo>
                  <a:lnTo>
                    <a:pt x="4356299" y="2061210"/>
                  </a:lnTo>
                  <a:lnTo>
                    <a:pt x="4368137" y="2061210"/>
                  </a:lnTo>
                  <a:lnTo>
                    <a:pt x="4379975" y="2061210"/>
                  </a:lnTo>
                  <a:lnTo>
                    <a:pt x="4391813" y="2061210"/>
                  </a:lnTo>
                  <a:lnTo>
                    <a:pt x="4403650" y="2061210"/>
                  </a:lnTo>
                  <a:lnTo>
                    <a:pt x="4415488" y="2061210"/>
                  </a:lnTo>
                  <a:lnTo>
                    <a:pt x="4427326" y="2061210"/>
                  </a:lnTo>
                  <a:lnTo>
                    <a:pt x="4439164" y="2061210"/>
                  </a:lnTo>
                  <a:lnTo>
                    <a:pt x="4451001" y="2061210"/>
                  </a:lnTo>
                  <a:lnTo>
                    <a:pt x="4462839" y="2061210"/>
                  </a:lnTo>
                  <a:lnTo>
                    <a:pt x="4474677" y="2061210"/>
                  </a:lnTo>
                  <a:lnTo>
                    <a:pt x="4486515" y="2061210"/>
                  </a:lnTo>
                  <a:lnTo>
                    <a:pt x="4498352" y="2061210"/>
                  </a:lnTo>
                  <a:lnTo>
                    <a:pt x="4510190" y="2061210"/>
                  </a:lnTo>
                  <a:lnTo>
                    <a:pt x="4522028" y="2061210"/>
                  </a:lnTo>
                  <a:lnTo>
                    <a:pt x="4533866" y="2061210"/>
                  </a:lnTo>
                  <a:lnTo>
                    <a:pt x="4545704" y="2061210"/>
                  </a:lnTo>
                  <a:lnTo>
                    <a:pt x="4557541" y="2061210"/>
                  </a:lnTo>
                  <a:lnTo>
                    <a:pt x="4569379" y="2061210"/>
                  </a:lnTo>
                  <a:lnTo>
                    <a:pt x="4581217" y="2061210"/>
                  </a:lnTo>
                  <a:lnTo>
                    <a:pt x="4593055" y="2061210"/>
                  </a:lnTo>
                  <a:lnTo>
                    <a:pt x="4604892" y="2061210"/>
                  </a:lnTo>
                  <a:lnTo>
                    <a:pt x="4616730" y="2061210"/>
                  </a:lnTo>
                  <a:lnTo>
                    <a:pt x="4628568" y="2061210"/>
                  </a:lnTo>
                  <a:lnTo>
                    <a:pt x="4640406" y="2061210"/>
                  </a:lnTo>
                  <a:lnTo>
                    <a:pt x="4652244" y="2061210"/>
                  </a:lnTo>
                  <a:lnTo>
                    <a:pt x="4664081" y="2061210"/>
                  </a:lnTo>
                  <a:lnTo>
                    <a:pt x="4675919" y="2061210"/>
                  </a:lnTo>
                  <a:lnTo>
                    <a:pt x="4687757" y="2061210"/>
                  </a:lnTo>
                </a:path>
              </a:pathLst>
            </a:custGeom>
            <a:ln w="40651" cap="flat">
              <a:solidFill>
                <a:srgbClr val="E8E8E8">
                  <a:alpha val="100000"/>
                </a:srgbClr>
              </a:solidFill>
              <a:prstDash val="solid"/>
              <a:round/>
            </a:ln>
          </p:spPr>
          <p:txBody>
            <a:bodyPr/>
            <a:lstStyle/>
            <a:p/>
          </p:txBody>
        </p:sp>
        <p:sp>
          <p:nvSpPr>
            <p:cNvPr id="39" name="pl39"/>
            <p:cNvSpPr/>
            <p:nvPr/>
          </p:nvSpPr>
          <p:spPr>
            <a:xfrm>
              <a:off x="2482252" y="905068"/>
              <a:ext cx="4687757" cy="773126"/>
            </a:xfrm>
            <a:custGeom>
              <a:avLst/>
              <a:pathLst>
                <a:path w="4687757" h="773126">
                  <a:moveTo>
                    <a:pt x="0" y="773126"/>
                  </a:moveTo>
                  <a:lnTo>
                    <a:pt x="11837" y="773111"/>
                  </a:lnTo>
                  <a:lnTo>
                    <a:pt x="23675" y="773093"/>
                  </a:lnTo>
                  <a:lnTo>
                    <a:pt x="35513" y="773072"/>
                  </a:lnTo>
                  <a:lnTo>
                    <a:pt x="47351" y="773048"/>
                  </a:lnTo>
                  <a:lnTo>
                    <a:pt x="59188" y="773019"/>
                  </a:lnTo>
                  <a:lnTo>
                    <a:pt x="71026" y="772985"/>
                  </a:lnTo>
                  <a:lnTo>
                    <a:pt x="82864" y="772945"/>
                  </a:lnTo>
                  <a:lnTo>
                    <a:pt x="94702" y="772898"/>
                  </a:lnTo>
                  <a:lnTo>
                    <a:pt x="106539" y="772843"/>
                  </a:lnTo>
                  <a:lnTo>
                    <a:pt x="118377" y="772778"/>
                  </a:lnTo>
                  <a:lnTo>
                    <a:pt x="130215" y="772702"/>
                  </a:lnTo>
                  <a:lnTo>
                    <a:pt x="142053" y="772613"/>
                  </a:lnTo>
                  <a:lnTo>
                    <a:pt x="153891" y="772508"/>
                  </a:lnTo>
                  <a:lnTo>
                    <a:pt x="165728" y="772385"/>
                  </a:lnTo>
                  <a:lnTo>
                    <a:pt x="177566" y="772240"/>
                  </a:lnTo>
                  <a:lnTo>
                    <a:pt x="189404" y="772070"/>
                  </a:lnTo>
                  <a:lnTo>
                    <a:pt x="201242" y="771871"/>
                  </a:lnTo>
                  <a:lnTo>
                    <a:pt x="213079" y="771637"/>
                  </a:lnTo>
                  <a:lnTo>
                    <a:pt x="224917" y="771362"/>
                  </a:lnTo>
                  <a:lnTo>
                    <a:pt x="236755" y="771040"/>
                  </a:lnTo>
                  <a:lnTo>
                    <a:pt x="248593" y="770663"/>
                  </a:lnTo>
                  <a:lnTo>
                    <a:pt x="260430" y="770221"/>
                  </a:lnTo>
                  <a:lnTo>
                    <a:pt x="272268" y="769703"/>
                  </a:lnTo>
                  <a:lnTo>
                    <a:pt x="284106" y="769098"/>
                  </a:lnTo>
                  <a:lnTo>
                    <a:pt x="295944" y="768389"/>
                  </a:lnTo>
                  <a:lnTo>
                    <a:pt x="307782" y="767562"/>
                  </a:lnTo>
                  <a:lnTo>
                    <a:pt x="319619" y="766596"/>
                  </a:lnTo>
                  <a:lnTo>
                    <a:pt x="331457" y="765470"/>
                  </a:lnTo>
                  <a:lnTo>
                    <a:pt x="343295" y="764160"/>
                  </a:lnTo>
                  <a:lnTo>
                    <a:pt x="355133" y="762637"/>
                  </a:lnTo>
                  <a:lnTo>
                    <a:pt x="366970" y="760871"/>
                  </a:lnTo>
                  <a:lnTo>
                    <a:pt x="378808" y="758827"/>
                  </a:lnTo>
                  <a:lnTo>
                    <a:pt x="390646" y="756468"/>
                  </a:lnTo>
                  <a:lnTo>
                    <a:pt x="402484" y="753752"/>
                  </a:lnTo>
                  <a:lnTo>
                    <a:pt x="414321" y="750638"/>
                  </a:lnTo>
                  <a:lnTo>
                    <a:pt x="426159" y="747079"/>
                  </a:lnTo>
                  <a:lnTo>
                    <a:pt x="437997" y="743032"/>
                  </a:lnTo>
                  <a:lnTo>
                    <a:pt x="449835" y="738452"/>
                  </a:lnTo>
                  <a:lnTo>
                    <a:pt x="461673" y="733299"/>
                  </a:lnTo>
                  <a:lnTo>
                    <a:pt x="473510" y="727539"/>
                  </a:lnTo>
                  <a:lnTo>
                    <a:pt x="485348" y="721145"/>
                  </a:lnTo>
                  <a:lnTo>
                    <a:pt x="497186" y="714107"/>
                  </a:lnTo>
                  <a:lnTo>
                    <a:pt x="509024" y="706426"/>
                  </a:lnTo>
                  <a:lnTo>
                    <a:pt x="520861" y="698124"/>
                  </a:lnTo>
                  <a:lnTo>
                    <a:pt x="532699" y="689243"/>
                  </a:lnTo>
                  <a:lnTo>
                    <a:pt x="544537" y="679850"/>
                  </a:lnTo>
                  <a:lnTo>
                    <a:pt x="556375" y="670030"/>
                  </a:lnTo>
                  <a:lnTo>
                    <a:pt x="568213" y="659888"/>
                  </a:lnTo>
                  <a:lnTo>
                    <a:pt x="580050" y="649548"/>
                  </a:lnTo>
                  <a:lnTo>
                    <a:pt x="591888" y="639140"/>
                  </a:lnTo>
                  <a:lnTo>
                    <a:pt x="603726" y="628799"/>
                  </a:lnTo>
                  <a:lnTo>
                    <a:pt x="615564" y="618658"/>
                  </a:lnTo>
                  <a:lnTo>
                    <a:pt x="627401" y="608838"/>
                  </a:lnTo>
                  <a:lnTo>
                    <a:pt x="639239" y="599444"/>
                  </a:lnTo>
                  <a:lnTo>
                    <a:pt x="651077" y="590564"/>
                  </a:lnTo>
                  <a:lnTo>
                    <a:pt x="662915" y="582262"/>
                  </a:lnTo>
                  <a:lnTo>
                    <a:pt x="674752" y="574581"/>
                  </a:lnTo>
                  <a:lnTo>
                    <a:pt x="686590" y="567542"/>
                  </a:lnTo>
                  <a:lnTo>
                    <a:pt x="698428" y="561149"/>
                  </a:lnTo>
                  <a:lnTo>
                    <a:pt x="710266" y="555389"/>
                  </a:lnTo>
                  <a:lnTo>
                    <a:pt x="722104" y="550236"/>
                  </a:lnTo>
                  <a:lnTo>
                    <a:pt x="733941" y="545656"/>
                  </a:lnTo>
                  <a:lnTo>
                    <a:pt x="745779" y="541608"/>
                  </a:lnTo>
                  <a:lnTo>
                    <a:pt x="757617" y="538050"/>
                  </a:lnTo>
                  <a:lnTo>
                    <a:pt x="769455" y="534935"/>
                  </a:lnTo>
                  <a:lnTo>
                    <a:pt x="781292" y="532220"/>
                  </a:lnTo>
                  <a:lnTo>
                    <a:pt x="793130" y="529861"/>
                  </a:lnTo>
                  <a:lnTo>
                    <a:pt x="804968" y="527817"/>
                  </a:lnTo>
                  <a:lnTo>
                    <a:pt x="816806" y="526050"/>
                  </a:lnTo>
                  <a:lnTo>
                    <a:pt x="828643" y="524528"/>
                  </a:lnTo>
                  <a:lnTo>
                    <a:pt x="840481" y="523217"/>
                  </a:lnTo>
                  <a:lnTo>
                    <a:pt x="852319" y="522092"/>
                  </a:lnTo>
                  <a:lnTo>
                    <a:pt x="864157" y="521126"/>
                  </a:lnTo>
                  <a:lnTo>
                    <a:pt x="875995" y="520298"/>
                  </a:lnTo>
                  <a:lnTo>
                    <a:pt x="887832" y="519590"/>
                  </a:lnTo>
                  <a:lnTo>
                    <a:pt x="899670" y="518984"/>
                  </a:lnTo>
                  <a:lnTo>
                    <a:pt x="911508" y="518467"/>
                  </a:lnTo>
                  <a:lnTo>
                    <a:pt x="923346" y="518025"/>
                  </a:lnTo>
                  <a:lnTo>
                    <a:pt x="935183" y="517647"/>
                  </a:lnTo>
                  <a:lnTo>
                    <a:pt x="947021" y="517325"/>
                  </a:lnTo>
                  <a:lnTo>
                    <a:pt x="958859" y="517051"/>
                  </a:lnTo>
                  <a:lnTo>
                    <a:pt x="970697" y="516817"/>
                  </a:lnTo>
                  <a:lnTo>
                    <a:pt x="982534" y="516618"/>
                  </a:lnTo>
                  <a:lnTo>
                    <a:pt x="994372" y="516448"/>
                  </a:lnTo>
                  <a:lnTo>
                    <a:pt x="1006210" y="516303"/>
                  </a:lnTo>
                  <a:lnTo>
                    <a:pt x="1018048" y="516180"/>
                  </a:lnTo>
                  <a:lnTo>
                    <a:pt x="1029886" y="516075"/>
                  </a:lnTo>
                  <a:lnTo>
                    <a:pt x="1041723" y="515986"/>
                  </a:lnTo>
                  <a:lnTo>
                    <a:pt x="1053561" y="515909"/>
                  </a:lnTo>
                  <a:lnTo>
                    <a:pt x="1065399" y="515845"/>
                  </a:lnTo>
                  <a:lnTo>
                    <a:pt x="1077237" y="515790"/>
                  </a:lnTo>
                  <a:lnTo>
                    <a:pt x="1089074" y="515743"/>
                  </a:lnTo>
                  <a:lnTo>
                    <a:pt x="1100912" y="515703"/>
                  </a:lnTo>
                  <a:lnTo>
                    <a:pt x="1112750" y="515669"/>
                  </a:lnTo>
                  <a:lnTo>
                    <a:pt x="1124588" y="515640"/>
                  </a:lnTo>
                  <a:lnTo>
                    <a:pt x="1136426" y="515615"/>
                  </a:lnTo>
                  <a:lnTo>
                    <a:pt x="1148263" y="515594"/>
                  </a:lnTo>
                  <a:lnTo>
                    <a:pt x="1160101" y="515577"/>
                  </a:lnTo>
                  <a:lnTo>
                    <a:pt x="1171939" y="515561"/>
                  </a:lnTo>
                  <a:lnTo>
                    <a:pt x="1171939" y="515302"/>
                  </a:lnTo>
                  <a:lnTo>
                    <a:pt x="1183777" y="515272"/>
                  </a:lnTo>
                  <a:lnTo>
                    <a:pt x="1195614" y="515236"/>
                  </a:lnTo>
                  <a:lnTo>
                    <a:pt x="1207452" y="515194"/>
                  </a:lnTo>
                  <a:lnTo>
                    <a:pt x="1219290" y="515145"/>
                  </a:lnTo>
                  <a:lnTo>
                    <a:pt x="1231128" y="515087"/>
                  </a:lnTo>
                  <a:lnTo>
                    <a:pt x="1242965" y="515019"/>
                  </a:lnTo>
                  <a:lnTo>
                    <a:pt x="1254803" y="514940"/>
                  </a:lnTo>
                  <a:lnTo>
                    <a:pt x="1266641" y="514846"/>
                  </a:lnTo>
                  <a:lnTo>
                    <a:pt x="1278479" y="514736"/>
                  </a:lnTo>
                  <a:lnTo>
                    <a:pt x="1290317" y="514606"/>
                  </a:lnTo>
                  <a:lnTo>
                    <a:pt x="1302154" y="514454"/>
                  </a:lnTo>
                  <a:lnTo>
                    <a:pt x="1313992" y="514275"/>
                  </a:lnTo>
                  <a:lnTo>
                    <a:pt x="1325830" y="514065"/>
                  </a:lnTo>
                  <a:lnTo>
                    <a:pt x="1337668" y="513819"/>
                  </a:lnTo>
                  <a:lnTo>
                    <a:pt x="1349505" y="513529"/>
                  </a:lnTo>
                  <a:lnTo>
                    <a:pt x="1361343" y="513190"/>
                  </a:lnTo>
                  <a:lnTo>
                    <a:pt x="1373181" y="512791"/>
                  </a:lnTo>
                  <a:lnTo>
                    <a:pt x="1385019" y="512323"/>
                  </a:lnTo>
                  <a:lnTo>
                    <a:pt x="1396856" y="511774"/>
                  </a:lnTo>
                  <a:lnTo>
                    <a:pt x="1408694" y="511130"/>
                  </a:lnTo>
                  <a:lnTo>
                    <a:pt x="1420532" y="510376"/>
                  </a:lnTo>
                  <a:lnTo>
                    <a:pt x="1432370" y="509492"/>
                  </a:lnTo>
                  <a:lnTo>
                    <a:pt x="1444208" y="508456"/>
                  </a:lnTo>
                  <a:lnTo>
                    <a:pt x="1456045" y="507245"/>
                  </a:lnTo>
                  <a:lnTo>
                    <a:pt x="1467883" y="505828"/>
                  </a:lnTo>
                  <a:lnTo>
                    <a:pt x="1479721" y="504173"/>
                  </a:lnTo>
                  <a:lnTo>
                    <a:pt x="1491559" y="502242"/>
                  </a:lnTo>
                  <a:lnTo>
                    <a:pt x="1503396" y="499990"/>
                  </a:lnTo>
                  <a:lnTo>
                    <a:pt x="1515234" y="497370"/>
                  </a:lnTo>
                  <a:lnTo>
                    <a:pt x="1527072" y="494324"/>
                  </a:lnTo>
                  <a:lnTo>
                    <a:pt x="1538910" y="490792"/>
                  </a:lnTo>
                  <a:lnTo>
                    <a:pt x="1550748" y="486704"/>
                  </a:lnTo>
                  <a:lnTo>
                    <a:pt x="1562585" y="481985"/>
                  </a:lnTo>
                  <a:lnTo>
                    <a:pt x="1574423" y="476554"/>
                  </a:lnTo>
                  <a:lnTo>
                    <a:pt x="1586261" y="470325"/>
                  </a:lnTo>
                  <a:lnTo>
                    <a:pt x="1598099" y="463208"/>
                  </a:lnTo>
                  <a:lnTo>
                    <a:pt x="1609936" y="455114"/>
                  </a:lnTo>
                  <a:lnTo>
                    <a:pt x="1621774" y="445954"/>
                  </a:lnTo>
                  <a:lnTo>
                    <a:pt x="1633612" y="435648"/>
                  </a:lnTo>
                  <a:lnTo>
                    <a:pt x="1645450" y="424127"/>
                  </a:lnTo>
                  <a:lnTo>
                    <a:pt x="1657287" y="411340"/>
                  </a:lnTo>
                  <a:lnTo>
                    <a:pt x="1669125" y="397263"/>
                  </a:lnTo>
                  <a:lnTo>
                    <a:pt x="1680963" y="381901"/>
                  </a:lnTo>
                  <a:lnTo>
                    <a:pt x="1692801" y="365297"/>
                  </a:lnTo>
                  <a:lnTo>
                    <a:pt x="1704639" y="347536"/>
                  </a:lnTo>
                  <a:lnTo>
                    <a:pt x="1716476" y="328749"/>
                  </a:lnTo>
                  <a:lnTo>
                    <a:pt x="1728314" y="309109"/>
                  </a:lnTo>
                  <a:lnTo>
                    <a:pt x="1740152" y="288826"/>
                  </a:lnTo>
                  <a:lnTo>
                    <a:pt x="1751990" y="268145"/>
                  </a:lnTo>
                  <a:lnTo>
                    <a:pt x="1763827" y="247329"/>
                  </a:lnTo>
                  <a:lnTo>
                    <a:pt x="1775665" y="226648"/>
                  </a:lnTo>
                  <a:lnTo>
                    <a:pt x="1787503" y="206366"/>
                  </a:lnTo>
                  <a:lnTo>
                    <a:pt x="1799341" y="186725"/>
                  </a:lnTo>
                  <a:lnTo>
                    <a:pt x="1811178" y="167938"/>
                  </a:lnTo>
                  <a:lnTo>
                    <a:pt x="1823016" y="150178"/>
                  </a:lnTo>
                  <a:lnTo>
                    <a:pt x="1834854" y="133574"/>
                  </a:lnTo>
                  <a:lnTo>
                    <a:pt x="1846692" y="118211"/>
                  </a:lnTo>
                  <a:lnTo>
                    <a:pt x="1858530" y="104134"/>
                  </a:lnTo>
                  <a:lnTo>
                    <a:pt x="1870367" y="91348"/>
                  </a:lnTo>
                  <a:lnTo>
                    <a:pt x="1882205" y="79827"/>
                  </a:lnTo>
                  <a:lnTo>
                    <a:pt x="1894043" y="69521"/>
                  </a:lnTo>
                  <a:lnTo>
                    <a:pt x="1905881" y="60361"/>
                  </a:lnTo>
                  <a:lnTo>
                    <a:pt x="1917718" y="52266"/>
                  </a:lnTo>
                  <a:lnTo>
                    <a:pt x="1929556" y="45150"/>
                  </a:lnTo>
                  <a:lnTo>
                    <a:pt x="1941394" y="38920"/>
                  </a:lnTo>
                  <a:lnTo>
                    <a:pt x="1953232" y="33490"/>
                  </a:lnTo>
                  <a:lnTo>
                    <a:pt x="1965069" y="28771"/>
                  </a:lnTo>
                  <a:lnTo>
                    <a:pt x="1976907" y="24683"/>
                  </a:lnTo>
                  <a:lnTo>
                    <a:pt x="1988745" y="21150"/>
                  </a:lnTo>
                  <a:lnTo>
                    <a:pt x="2000583" y="18105"/>
                  </a:lnTo>
                  <a:lnTo>
                    <a:pt x="2012421" y="15484"/>
                  </a:lnTo>
                  <a:lnTo>
                    <a:pt x="2024258" y="13233"/>
                  </a:lnTo>
                  <a:lnTo>
                    <a:pt x="2036096" y="11301"/>
                  </a:lnTo>
                  <a:lnTo>
                    <a:pt x="2047934" y="9646"/>
                  </a:lnTo>
                  <a:lnTo>
                    <a:pt x="2059772" y="8229"/>
                  </a:lnTo>
                  <a:lnTo>
                    <a:pt x="2071609" y="7018"/>
                  </a:lnTo>
                  <a:lnTo>
                    <a:pt x="2083447" y="5983"/>
                  </a:lnTo>
                  <a:lnTo>
                    <a:pt x="2095285" y="5099"/>
                  </a:lnTo>
                  <a:lnTo>
                    <a:pt x="2107123" y="4344"/>
                  </a:lnTo>
                  <a:lnTo>
                    <a:pt x="2118961" y="3700"/>
                  </a:lnTo>
                  <a:lnTo>
                    <a:pt x="2130798" y="3152"/>
                  </a:lnTo>
                  <a:lnTo>
                    <a:pt x="2142636" y="2684"/>
                  </a:lnTo>
                  <a:lnTo>
                    <a:pt x="2154474" y="2285"/>
                  </a:lnTo>
                  <a:lnTo>
                    <a:pt x="2166312" y="1945"/>
                  </a:lnTo>
                  <a:lnTo>
                    <a:pt x="2178149" y="1656"/>
                  </a:lnTo>
                  <a:lnTo>
                    <a:pt x="2189987" y="1409"/>
                  </a:lnTo>
                  <a:lnTo>
                    <a:pt x="2201825" y="1199"/>
                  </a:lnTo>
                  <a:lnTo>
                    <a:pt x="2213663" y="1021"/>
                  </a:lnTo>
                  <a:lnTo>
                    <a:pt x="2225500" y="868"/>
                  </a:lnTo>
                  <a:lnTo>
                    <a:pt x="2237338" y="739"/>
                  </a:lnTo>
                  <a:lnTo>
                    <a:pt x="2249176" y="629"/>
                  </a:lnTo>
                  <a:lnTo>
                    <a:pt x="2261014" y="535"/>
                  </a:lnTo>
                  <a:lnTo>
                    <a:pt x="2272852" y="455"/>
                  </a:lnTo>
                  <a:lnTo>
                    <a:pt x="2284689" y="387"/>
                  </a:lnTo>
                  <a:lnTo>
                    <a:pt x="2296527" y="329"/>
                  </a:lnTo>
                  <a:lnTo>
                    <a:pt x="2308365" y="280"/>
                  </a:lnTo>
                  <a:lnTo>
                    <a:pt x="2320203" y="238"/>
                  </a:lnTo>
                  <a:lnTo>
                    <a:pt x="2332040" y="203"/>
                  </a:lnTo>
                  <a:lnTo>
                    <a:pt x="2343878" y="17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86"/>
                  </a:lnTo>
                  <a:lnTo>
                    <a:pt x="3527655" y="101"/>
                  </a:lnTo>
                  <a:lnTo>
                    <a:pt x="3539493" y="119"/>
                  </a:lnTo>
                  <a:lnTo>
                    <a:pt x="3551331" y="140"/>
                  </a:lnTo>
                  <a:lnTo>
                    <a:pt x="3563169" y="164"/>
                  </a:lnTo>
                  <a:lnTo>
                    <a:pt x="3575006" y="193"/>
                  </a:lnTo>
                  <a:lnTo>
                    <a:pt x="3586844" y="227"/>
                  </a:lnTo>
                  <a:lnTo>
                    <a:pt x="3598682" y="267"/>
                  </a:lnTo>
                  <a:lnTo>
                    <a:pt x="3610520" y="314"/>
                  </a:lnTo>
                  <a:lnTo>
                    <a:pt x="3622357" y="369"/>
                  </a:lnTo>
                  <a:lnTo>
                    <a:pt x="3634195" y="434"/>
                  </a:lnTo>
                  <a:lnTo>
                    <a:pt x="3646033" y="510"/>
                  </a:lnTo>
                  <a:lnTo>
                    <a:pt x="3657871" y="599"/>
                  </a:lnTo>
                  <a:lnTo>
                    <a:pt x="3669709" y="704"/>
                  </a:lnTo>
                  <a:lnTo>
                    <a:pt x="3681546" y="828"/>
                  </a:lnTo>
                  <a:lnTo>
                    <a:pt x="3693384" y="972"/>
                  </a:lnTo>
                  <a:lnTo>
                    <a:pt x="3705222" y="1142"/>
                  </a:lnTo>
                  <a:lnTo>
                    <a:pt x="3717060" y="1342"/>
                  </a:lnTo>
                  <a:lnTo>
                    <a:pt x="3728897" y="1576"/>
                  </a:lnTo>
                  <a:lnTo>
                    <a:pt x="3740735" y="1850"/>
                  </a:lnTo>
                  <a:lnTo>
                    <a:pt x="3752573" y="2172"/>
                  </a:lnTo>
                  <a:lnTo>
                    <a:pt x="3764411" y="2549"/>
                  </a:lnTo>
                  <a:lnTo>
                    <a:pt x="3776248" y="2991"/>
                  </a:lnTo>
                  <a:lnTo>
                    <a:pt x="3788086" y="3509"/>
                  </a:lnTo>
                  <a:lnTo>
                    <a:pt x="3799924" y="4114"/>
                  </a:lnTo>
                  <a:lnTo>
                    <a:pt x="3811762" y="4823"/>
                  </a:lnTo>
                  <a:lnTo>
                    <a:pt x="3823600" y="5650"/>
                  </a:lnTo>
                  <a:lnTo>
                    <a:pt x="3835437" y="6616"/>
                  </a:lnTo>
                  <a:lnTo>
                    <a:pt x="3847275" y="7742"/>
                  </a:lnTo>
                  <a:lnTo>
                    <a:pt x="3859113" y="9052"/>
                  </a:lnTo>
                  <a:lnTo>
                    <a:pt x="3870951" y="10575"/>
                  </a:lnTo>
                  <a:lnTo>
                    <a:pt x="3882788" y="12341"/>
                  </a:lnTo>
                  <a:lnTo>
                    <a:pt x="3894626" y="14385"/>
                  </a:lnTo>
                  <a:lnTo>
                    <a:pt x="3906464" y="16745"/>
                  </a:lnTo>
                  <a:lnTo>
                    <a:pt x="3918302" y="19460"/>
                  </a:lnTo>
                  <a:lnTo>
                    <a:pt x="3930139" y="22575"/>
                  </a:lnTo>
                  <a:lnTo>
                    <a:pt x="3941977" y="26133"/>
                  </a:lnTo>
                  <a:lnTo>
                    <a:pt x="3953815" y="30180"/>
                  </a:lnTo>
                  <a:lnTo>
                    <a:pt x="3965653" y="34760"/>
                  </a:lnTo>
                  <a:lnTo>
                    <a:pt x="3977491" y="39913"/>
                  </a:lnTo>
                  <a:lnTo>
                    <a:pt x="3989328" y="45674"/>
                  </a:lnTo>
                  <a:lnTo>
                    <a:pt x="4001166" y="52067"/>
                  </a:lnTo>
                  <a:lnTo>
                    <a:pt x="4013004" y="59105"/>
                  </a:lnTo>
                  <a:lnTo>
                    <a:pt x="4024842" y="66787"/>
                  </a:lnTo>
                  <a:lnTo>
                    <a:pt x="4036679" y="75089"/>
                  </a:lnTo>
                  <a:lnTo>
                    <a:pt x="4048517" y="83969"/>
                  </a:lnTo>
                  <a:lnTo>
                    <a:pt x="4060355" y="93362"/>
                  </a:lnTo>
                  <a:lnTo>
                    <a:pt x="4072193" y="103183"/>
                  </a:lnTo>
                  <a:lnTo>
                    <a:pt x="4084031" y="113324"/>
                  </a:lnTo>
                  <a:lnTo>
                    <a:pt x="4095868" y="123664"/>
                  </a:lnTo>
                  <a:lnTo>
                    <a:pt x="4107706" y="134072"/>
                  </a:lnTo>
                  <a:lnTo>
                    <a:pt x="4119544" y="144413"/>
                  </a:lnTo>
                  <a:lnTo>
                    <a:pt x="4131382" y="154554"/>
                  </a:lnTo>
                  <a:lnTo>
                    <a:pt x="4143219" y="164374"/>
                  </a:lnTo>
                  <a:lnTo>
                    <a:pt x="4155057" y="173768"/>
                  </a:lnTo>
                  <a:lnTo>
                    <a:pt x="4166895" y="182648"/>
                  </a:lnTo>
                  <a:lnTo>
                    <a:pt x="4178733" y="190950"/>
                  </a:lnTo>
                  <a:lnTo>
                    <a:pt x="4190570" y="198631"/>
                  </a:lnTo>
                  <a:lnTo>
                    <a:pt x="4202408" y="205670"/>
                  </a:lnTo>
                  <a:lnTo>
                    <a:pt x="4214246" y="212063"/>
                  </a:lnTo>
                  <a:lnTo>
                    <a:pt x="4226084" y="217824"/>
                  </a:lnTo>
                  <a:lnTo>
                    <a:pt x="4237922" y="222977"/>
                  </a:lnTo>
                  <a:lnTo>
                    <a:pt x="4249759" y="227557"/>
                  </a:lnTo>
                  <a:lnTo>
                    <a:pt x="4261597" y="231604"/>
                  </a:lnTo>
                  <a:lnTo>
                    <a:pt x="4273435" y="235162"/>
                  </a:lnTo>
                  <a:lnTo>
                    <a:pt x="4285273" y="238277"/>
                  </a:lnTo>
                  <a:lnTo>
                    <a:pt x="4297110" y="240992"/>
                  </a:lnTo>
                  <a:lnTo>
                    <a:pt x="4308948" y="243352"/>
                  </a:lnTo>
                  <a:lnTo>
                    <a:pt x="4320786" y="245396"/>
                  </a:lnTo>
                  <a:lnTo>
                    <a:pt x="4332624" y="247162"/>
                  </a:lnTo>
                  <a:lnTo>
                    <a:pt x="4344461" y="248685"/>
                  </a:lnTo>
                  <a:lnTo>
                    <a:pt x="4356299" y="249995"/>
                  </a:lnTo>
                  <a:lnTo>
                    <a:pt x="4368137" y="251121"/>
                  </a:lnTo>
                  <a:lnTo>
                    <a:pt x="4379975" y="252086"/>
                  </a:lnTo>
                  <a:lnTo>
                    <a:pt x="4391813" y="252914"/>
                  </a:lnTo>
                  <a:lnTo>
                    <a:pt x="4403650" y="253622"/>
                  </a:lnTo>
                  <a:lnTo>
                    <a:pt x="4415488" y="254228"/>
                  </a:lnTo>
                  <a:lnTo>
                    <a:pt x="4427326" y="254746"/>
                  </a:lnTo>
                  <a:lnTo>
                    <a:pt x="4439164" y="255188"/>
                  </a:lnTo>
                  <a:lnTo>
                    <a:pt x="4451001" y="255565"/>
                  </a:lnTo>
                  <a:lnTo>
                    <a:pt x="4462839" y="255887"/>
                  </a:lnTo>
                  <a:lnTo>
                    <a:pt x="4474677" y="256161"/>
                  </a:lnTo>
                  <a:lnTo>
                    <a:pt x="4486515" y="256395"/>
                  </a:lnTo>
                  <a:lnTo>
                    <a:pt x="4498352" y="256595"/>
                  </a:lnTo>
                  <a:lnTo>
                    <a:pt x="4510190" y="256764"/>
                  </a:lnTo>
                  <a:lnTo>
                    <a:pt x="4522028" y="256909"/>
                  </a:lnTo>
                  <a:lnTo>
                    <a:pt x="4533866" y="257032"/>
                  </a:lnTo>
                  <a:lnTo>
                    <a:pt x="4545704" y="257137"/>
                  </a:lnTo>
                  <a:lnTo>
                    <a:pt x="4557541" y="257227"/>
                  </a:lnTo>
                  <a:lnTo>
                    <a:pt x="4569379" y="257303"/>
                  </a:lnTo>
                  <a:lnTo>
                    <a:pt x="4581217" y="257368"/>
                  </a:lnTo>
                  <a:lnTo>
                    <a:pt x="4593055" y="257423"/>
                  </a:lnTo>
                  <a:lnTo>
                    <a:pt x="4604892" y="257470"/>
                  </a:lnTo>
                  <a:lnTo>
                    <a:pt x="4616730" y="257509"/>
                  </a:lnTo>
                  <a:lnTo>
                    <a:pt x="4628568" y="257543"/>
                  </a:lnTo>
                  <a:lnTo>
                    <a:pt x="4640406" y="257572"/>
                  </a:lnTo>
                  <a:lnTo>
                    <a:pt x="4652244" y="257597"/>
                  </a:lnTo>
                  <a:lnTo>
                    <a:pt x="4664081" y="257618"/>
                  </a:lnTo>
                  <a:lnTo>
                    <a:pt x="4675919" y="257636"/>
                  </a:lnTo>
                  <a:lnTo>
                    <a:pt x="4687757" y="257651"/>
                  </a:lnTo>
                </a:path>
              </a:pathLst>
            </a:custGeom>
            <a:ln w="40651" cap="flat">
              <a:solidFill>
                <a:srgbClr val="E8E8E8">
                  <a:alpha val="100000"/>
                </a:srgbClr>
              </a:solidFill>
              <a:prstDash val="solid"/>
              <a:round/>
            </a:ln>
          </p:spPr>
          <p:txBody>
            <a:bodyPr/>
            <a:lstStyle/>
            <a:p/>
          </p:txBody>
        </p:sp>
        <p:sp>
          <p:nvSpPr>
            <p:cNvPr id="40" name="pl40"/>
            <p:cNvSpPr/>
            <p:nvPr/>
          </p:nvSpPr>
          <p:spPr>
            <a:xfrm>
              <a:off x="2482252" y="1162806"/>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737"/>
                  </a:lnTo>
                  <a:lnTo>
                    <a:pt x="3527655" y="257737"/>
                  </a:lnTo>
                  <a:lnTo>
                    <a:pt x="3539493" y="257737"/>
                  </a:lnTo>
                  <a:lnTo>
                    <a:pt x="3551331" y="257737"/>
                  </a:lnTo>
                  <a:lnTo>
                    <a:pt x="3563169" y="257737"/>
                  </a:lnTo>
                  <a:lnTo>
                    <a:pt x="3575006" y="257737"/>
                  </a:lnTo>
                  <a:lnTo>
                    <a:pt x="3586844" y="257737"/>
                  </a:lnTo>
                  <a:lnTo>
                    <a:pt x="3598682" y="257737"/>
                  </a:lnTo>
                  <a:lnTo>
                    <a:pt x="3610520" y="257737"/>
                  </a:lnTo>
                  <a:lnTo>
                    <a:pt x="3622357" y="257737"/>
                  </a:lnTo>
                  <a:lnTo>
                    <a:pt x="3634195" y="257737"/>
                  </a:lnTo>
                  <a:lnTo>
                    <a:pt x="3646033" y="257737"/>
                  </a:lnTo>
                  <a:lnTo>
                    <a:pt x="3657871" y="257737"/>
                  </a:lnTo>
                  <a:lnTo>
                    <a:pt x="3669709" y="257737"/>
                  </a:lnTo>
                  <a:lnTo>
                    <a:pt x="3681546" y="257737"/>
                  </a:lnTo>
                  <a:lnTo>
                    <a:pt x="3693384" y="257737"/>
                  </a:lnTo>
                  <a:lnTo>
                    <a:pt x="3705222" y="257737"/>
                  </a:lnTo>
                  <a:lnTo>
                    <a:pt x="3717060" y="257737"/>
                  </a:lnTo>
                  <a:lnTo>
                    <a:pt x="3728897" y="257737"/>
                  </a:lnTo>
                  <a:lnTo>
                    <a:pt x="3740735" y="257737"/>
                  </a:lnTo>
                  <a:lnTo>
                    <a:pt x="3752573" y="257737"/>
                  </a:lnTo>
                  <a:lnTo>
                    <a:pt x="3764411" y="257737"/>
                  </a:lnTo>
                  <a:lnTo>
                    <a:pt x="3776248" y="257737"/>
                  </a:lnTo>
                  <a:lnTo>
                    <a:pt x="3788086" y="257737"/>
                  </a:lnTo>
                  <a:lnTo>
                    <a:pt x="3799924" y="257737"/>
                  </a:lnTo>
                  <a:lnTo>
                    <a:pt x="3811762" y="257737"/>
                  </a:lnTo>
                  <a:lnTo>
                    <a:pt x="3823600" y="257737"/>
                  </a:lnTo>
                  <a:lnTo>
                    <a:pt x="3835437" y="257737"/>
                  </a:lnTo>
                  <a:lnTo>
                    <a:pt x="3847275" y="257737"/>
                  </a:lnTo>
                  <a:lnTo>
                    <a:pt x="3859113" y="257737"/>
                  </a:lnTo>
                  <a:lnTo>
                    <a:pt x="3870951" y="257737"/>
                  </a:lnTo>
                  <a:lnTo>
                    <a:pt x="3882788" y="257737"/>
                  </a:lnTo>
                  <a:lnTo>
                    <a:pt x="3894626" y="257737"/>
                  </a:lnTo>
                  <a:lnTo>
                    <a:pt x="3906464" y="257737"/>
                  </a:lnTo>
                  <a:lnTo>
                    <a:pt x="3918302" y="257737"/>
                  </a:lnTo>
                  <a:lnTo>
                    <a:pt x="3930139" y="257737"/>
                  </a:lnTo>
                  <a:lnTo>
                    <a:pt x="3941977" y="257737"/>
                  </a:lnTo>
                  <a:lnTo>
                    <a:pt x="3953815" y="257737"/>
                  </a:lnTo>
                  <a:lnTo>
                    <a:pt x="3965653" y="257737"/>
                  </a:lnTo>
                  <a:lnTo>
                    <a:pt x="3977491" y="257737"/>
                  </a:lnTo>
                  <a:lnTo>
                    <a:pt x="3989328" y="257737"/>
                  </a:lnTo>
                  <a:lnTo>
                    <a:pt x="4001166" y="257737"/>
                  </a:lnTo>
                  <a:lnTo>
                    <a:pt x="4013004" y="257737"/>
                  </a:lnTo>
                  <a:lnTo>
                    <a:pt x="4024842" y="257737"/>
                  </a:lnTo>
                  <a:lnTo>
                    <a:pt x="4036679" y="257737"/>
                  </a:lnTo>
                  <a:lnTo>
                    <a:pt x="4048517" y="257737"/>
                  </a:lnTo>
                  <a:lnTo>
                    <a:pt x="4060355" y="257737"/>
                  </a:lnTo>
                  <a:lnTo>
                    <a:pt x="4072193" y="257737"/>
                  </a:lnTo>
                  <a:lnTo>
                    <a:pt x="4084031" y="257737"/>
                  </a:lnTo>
                  <a:lnTo>
                    <a:pt x="4095868" y="257737"/>
                  </a:lnTo>
                  <a:lnTo>
                    <a:pt x="4107706" y="257737"/>
                  </a:lnTo>
                  <a:lnTo>
                    <a:pt x="4119544" y="257737"/>
                  </a:lnTo>
                  <a:lnTo>
                    <a:pt x="4131382" y="257737"/>
                  </a:lnTo>
                  <a:lnTo>
                    <a:pt x="4143219" y="257737"/>
                  </a:lnTo>
                  <a:lnTo>
                    <a:pt x="4155057" y="257737"/>
                  </a:lnTo>
                  <a:lnTo>
                    <a:pt x="4166895" y="257737"/>
                  </a:lnTo>
                  <a:lnTo>
                    <a:pt x="4178733" y="257737"/>
                  </a:lnTo>
                  <a:lnTo>
                    <a:pt x="4190570" y="257737"/>
                  </a:lnTo>
                  <a:lnTo>
                    <a:pt x="4202408" y="257737"/>
                  </a:lnTo>
                  <a:lnTo>
                    <a:pt x="4214246" y="257737"/>
                  </a:lnTo>
                  <a:lnTo>
                    <a:pt x="4226084" y="257737"/>
                  </a:lnTo>
                  <a:lnTo>
                    <a:pt x="4237922" y="257737"/>
                  </a:lnTo>
                  <a:lnTo>
                    <a:pt x="4249759" y="257737"/>
                  </a:lnTo>
                  <a:lnTo>
                    <a:pt x="4261597" y="257737"/>
                  </a:lnTo>
                  <a:lnTo>
                    <a:pt x="4273435" y="257737"/>
                  </a:lnTo>
                  <a:lnTo>
                    <a:pt x="4285273" y="257737"/>
                  </a:lnTo>
                  <a:lnTo>
                    <a:pt x="4297110" y="257737"/>
                  </a:lnTo>
                  <a:lnTo>
                    <a:pt x="4308948" y="257737"/>
                  </a:lnTo>
                  <a:lnTo>
                    <a:pt x="4320786" y="257737"/>
                  </a:lnTo>
                  <a:lnTo>
                    <a:pt x="4332624" y="257737"/>
                  </a:lnTo>
                  <a:lnTo>
                    <a:pt x="4344461" y="257737"/>
                  </a:lnTo>
                  <a:lnTo>
                    <a:pt x="4356299" y="257737"/>
                  </a:lnTo>
                  <a:lnTo>
                    <a:pt x="4368137" y="257737"/>
                  </a:lnTo>
                  <a:lnTo>
                    <a:pt x="4379975" y="257737"/>
                  </a:lnTo>
                  <a:lnTo>
                    <a:pt x="4391813" y="257737"/>
                  </a:lnTo>
                  <a:lnTo>
                    <a:pt x="4403650" y="257737"/>
                  </a:lnTo>
                  <a:lnTo>
                    <a:pt x="4415488" y="257737"/>
                  </a:lnTo>
                  <a:lnTo>
                    <a:pt x="4427326" y="257737"/>
                  </a:lnTo>
                  <a:lnTo>
                    <a:pt x="4439164" y="257737"/>
                  </a:lnTo>
                  <a:lnTo>
                    <a:pt x="4451001" y="257737"/>
                  </a:lnTo>
                  <a:lnTo>
                    <a:pt x="4462839" y="257737"/>
                  </a:lnTo>
                  <a:lnTo>
                    <a:pt x="4474677" y="257737"/>
                  </a:lnTo>
                  <a:lnTo>
                    <a:pt x="4486515" y="257737"/>
                  </a:lnTo>
                  <a:lnTo>
                    <a:pt x="4498352" y="257737"/>
                  </a:lnTo>
                  <a:lnTo>
                    <a:pt x="4510190" y="257737"/>
                  </a:lnTo>
                  <a:lnTo>
                    <a:pt x="4522028" y="257737"/>
                  </a:lnTo>
                  <a:lnTo>
                    <a:pt x="4533866" y="257737"/>
                  </a:lnTo>
                  <a:lnTo>
                    <a:pt x="4545704" y="257737"/>
                  </a:lnTo>
                  <a:lnTo>
                    <a:pt x="4557541" y="257737"/>
                  </a:lnTo>
                  <a:lnTo>
                    <a:pt x="4569379" y="257737"/>
                  </a:lnTo>
                  <a:lnTo>
                    <a:pt x="4581217" y="257737"/>
                  </a:lnTo>
                  <a:lnTo>
                    <a:pt x="4593055" y="257737"/>
                  </a:lnTo>
                  <a:lnTo>
                    <a:pt x="4604892" y="257737"/>
                  </a:lnTo>
                  <a:lnTo>
                    <a:pt x="4616730" y="257737"/>
                  </a:lnTo>
                  <a:lnTo>
                    <a:pt x="4628568" y="257737"/>
                  </a:lnTo>
                  <a:lnTo>
                    <a:pt x="4640406" y="257737"/>
                  </a:lnTo>
                  <a:lnTo>
                    <a:pt x="4652244" y="257737"/>
                  </a:lnTo>
                  <a:lnTo>
                    <a:pt x="4664081" y="257737"/>
                  </a:lnTo>
                  <a:lnTo>
                    <a:pt x="4675919" y="257737"/>
                  </a:lnTo>
                  <a:lnTo>
                    <a:pt x="4687757" y="257737"/>
                  </a:lnTo>
                </a:path>
              </a:pathLst>
            </a:custGeom>
            <a:ln w="40651" cap="flat">
              <a:solidFill>
                <a:srgbClr val="E8E8E8">
                  <a:alpha val="100000"/>
                </a:srgbClr>
              </a:solidFill>
              <a:prstDash val="solid"/>
              <a:round/>
            </a:ln>
          </p:spPr>
          <p:txBody>
            <a:bodyPr/>
            <a:lstStyle/>
            <a:p/>
          </p:txBody>
        </p:sp>
        <p:sp>
          <p:nvSpPr>
            <p:cNvPr id="41" name="pl41"/>
            <p:cNvSpPr/>
            <p:nvPr/>
          </p:nvSpPr>
          <p:spPr>
            <a:xfrm>
              <a:off x="2482252" y="3482619"/>
              <a:ext cx="4687757" cy="1030691"/>
            </a:xfrm>
            <a:custGeom>
              <a:avLst/>
              <a:pathLst>
                <a:path w="4687757" h="1030691">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126"/>
                  </a:lnTo>
                  <a:lnTo>
                    <a:pt x="1183777" y="773141"/>
                  </a:lnTo>
                  <a:lnTo>
                    <a:pt x="1195614" y="773159"/>
                  </a:lnTo>
                  <a:lnTo>
                    <a:pt x="1207452" y="773180"/>
                  </a:lnTo>
                  <a:lnTo>
                    <a:pt x="1219290" y="773205"/>
                  </a:lnTo>
                  <a:lnTo>
                    <a:pt x="1231128" y="773234"/>
                  </a:lnTo>
                  <a:lnTo>
                    <a:pt x="1242965" y="773268"/>
                  </a:lnTo>
                  <a:lnTo>
                    <a:pt x="1254803" y="773308"/>
                  </a:lnTo>
                  <a:lnTo>
                    <a:pt x="1266641" y="773355"/>
                  </a:lnTo>
                  <a:lnTo>
                    <a:pt x="1278479" y="773410"/>
                  </a:lnTo>
                  <a:lnTo>
                    <a:pt x="1290317" y="773474"/>
                  </a:lnTo>
                  <a:lnTo>
                    <a:pt x="1302154" y="773550"/>
                  </a:lnTo>
                  <a:lnTo>
                    <a:pt x="1313992" y="773640"/>
                  </a:lnTo>
                  <a:lnTo>
                    <a:pt x="1325830" y="773745"/>
                  </a:lnTo>
                  <a:lnTo>
                    <a:pt x="1337668" y="773868"/>
                  </a:lnTo>
                  <a:lnTo>
                    <a:pt x="1349505" y="774013"/>
                  </a:lnTo>
                  <a:lnTo>
                    <a:pt x="1361343" y="774183"/>
                  </a:lnTo>
                  <a:lnTo>
                    <a:pt x="1373181" y="774382"/>
                  </a:lnTo>
                  <a:lnTo>
                    <a:pt x="1385019" y="774616"/>
                  </a:lnTo>
                  <a:lnTo>
                    <a:pt x="1396856" y="774890"/>
                  </a:lnTo>
                  <a:lnTo>
                    <a:pt x="1408694" y="775212"/>
                  </a:lnTo>
                  <a:lnTo>
                    <a:pt x="1420532" y="775589"/>
                  </a:lnTo>
                  <a:lnTo>
                    <a:pt x="1432370" y="776032"/>
                  </a:lnTo>
                  <a:lnTo>
                    <a:pt x="1444208" y="776549"/>
                  </a:lnTo>
                  <a:lnTo>
                    <a:pt x="1456045" y="777155"/>
                  </a:lnTo>
                  <a:lnTo>
                    <a:pt x="1467883" y="777863"/>
                  </a:lnTo>
                  <a:lnTo>
                    <a:pt x="1479721" y="778691"/>
                  </a:lnTo>
                  <a:lnTo>
                    <a:pt x="1491559" y="779656"/>
                  </a:lnTo>
                  <a:lnTo>
                    <a:pt x="1503396" y="780782"/>
                  </a:lnTo>
                  <a:lnTo>
                    <a:pt x="1515234" y="782093"/>
                  </a:lnTo>
                  <a:lnTo>
                    <a:pt x="1527072" y="783615"/>
                  </a:lnTo>
                  <a:lnTo>
                    <a:pt x="1538910" y="785381"/>
                  </a:lnTo>
                  <a:lnTo>
                    <a:pt x="1550748" y="787425"/>
                  </a:lnTo>
                  <a:lnTo>
                    <a:pt x="1562585" y="789785"/>
                  </a:lnTo>
                  <a:lnTo>
                    <a:pt x="1574423" y="792500"/>
                  </a:lnTo>
                  <a:lnTo>
                    <a:pt x="1586261" y="795615"/>
                  </a:lnTo>
                  <a:lnTo>
                    <a:pt x="1598099" y="799173"/>
                  </a:lnTo>
                  <a:lnTo>
                    <a:pt x="1609936" y="803220"/>
                  </a:lnTo>
                  <a:lnTo>
                    <a:pt x="1621774" y="807800"/>
                  </a:lnTo>
                  <a:lnTo>
                    <a:pt x="1633612" y="812954"/>
                  </a:lnTo>
                  <a:lnTo>
                    <a:pt x="1645450" y="818714"/>
                  </a:lnTo>
                  <a:lnTo>
                    <a:pt x="1657287" y="825107"/>
                  </a:lnTo>
                  <a:lnTo>
                    <a:pt x="1669125" y="832146"/>
                  </a:lnTo>
                  <a:lnTo>
                    <a:pt x="1680963" y="839827"/>
                  </a:lnTo>
                  <a:lnTo>
                    <a:pt x="1692801" y="848129"/>
                  </a:lnTo>
                  <a:lnTo>
                    <a:pt x="1704639" y="857009"/>
                  </a:lnTo>
                  <a:lnTo>
                    <a:pt x="1716476" y="866403"/>
                  </a:lnTo>
                  <a:lnTo>
                    <a:pt x="1728314" y="876223"/>
                  </a:lnTo>
                  <a:lnTo>
                    <a:pt x="1740152" y="886364"/>
                  </a:lnTo>
                  <a:lnTo>
                    <a:pt x="1751990" y="896705"/>
                  </a:lnTo>
                  <a:lnTo>
                    <a:pt x="1763827" y="907113"/>
                  </a:lnTo>
                  <a:lnTo>
                    <a:pt x="1775665" y="917453"/>
                  </a:lnTo>
                  <a:lnTo>
                    <a:pt x="1787503" y="927594"/>
                  </a:lnTo>
                  <a:lnTo>
                    <a:pt x="1799341" y="937415"/>
                  </a:lnTo>
                  <a:lnTo>
                    <a:pt x="1811178" y="946808"/>
                  </a:lnTo>
                  <a:lnTo>
                    <a:pt x="1823016" y="955689"/>
                  </a:lnTo>
                  <a:lnTo>
                    <a:pt x="1834854" y="963991"/>
                  </a:lnTo>
                  <a:lnTo>
                    <a:pt x="1846692" y="971672"/>
                  </a:lnTo>
                  <a:lnTo>
                    <a:pt x="1858530" y="978710"/>
                  </a:lnTo>
                  <a:lnTo>
                    <a:pt x="1870367" y="985103"/>
                  </a:lnTo>
                  <a:lnTo>
                    <a:pt x="1882205" y="990864"/>
                  </a:lnTo>
                  <a:lnTo>
                    <a:pt x="1894043" y="996017"/>
                  </a:lnTo>
                  <a:lnTo>
                    <a:pt x="1905881" y="1000597"/>
                  </a:lnTo>
                  <a:lnTo>
                    <a:pt x="1917718" y="1004644"/>
                  </a:lnTo>
                  <a:lnTo>
                    <a:pt x="1929556" y="1008203"/>
                  </a:lnTo>
                  <a:lnTo>
                    <a:pt x="1941394" y="1011317"/>
                  </a:lnTo>
                  <a:lnTo>
                    <a:pt x="1953232" y="1014033"/>
                  </a:lnTo>
                  <a:lnTo>
                    <a:pt x="1965069" y="1016392"/>
                  </a:lnTo>
                  <a:lnTo>
                    <a:pt x="1976907" y="1018436"/>
                  </a:lnTo>
                  <a:lnTo>
                    <a:pt x="1988745" y="1020202"/>
                  </a:lnTo>
                  <a:lnTo>
                    <a:pt x="2000583" y="1021725"/>
                  </a:lnTo>
                  <a:lnTo>
                    <a:pt x="2012421" y="1023035"/>
                  </a:lnTo>
                  <a:lnTo>
                    <a:pt x="2024258" y="1024161"/>
                  </a:lnTo>
                  <a:lnTo>
                    <a:pt x="2036096" y="1025127"/>
                  </a:lnTo>
                  <a:lnTo>
                    <a:pt x="2047934" y="1025954"/>
                  </a:lnTo>
                  <a:lnTo>
                    <a:pt x="2059772" y="1026663"/>
                  </a:lnTo>
                  <a:lnTo>
                    <a:pt x="2071609" y="1027268"/>
                  </a:lnTo>
                  <a:lnTo>
                    <a:pt x="2083447" y="1027786"/>
                  </a:lnTo>
                  <a:lnTo>
                    <a:pt x="2095285" y="1028228"/>
                  </a:lnTo>
                  <a:lnTo>
                    <a:pt x="2107123" y="1028605"/>
                  </a:lnTo>
                  <a:lnTo>
                    <a:pt x="2118961" y="1028927"/>
                  </a:lnTo>
                  <a:lnTo>
                    <a:pt x="2130798" y="1029202"/>
                  </a:lnTo>
                  <a:lnTo>
                    <a:pt x="2142636" y="1029436"/>
                  </a:lnTo>
                  <a:lnTo>
                    <a:pt x="2154474" y="1029635"/>
                  </a:lnTo>
                  <a:lnTo>
                    <a:pt x="2166312" y="1029805"/>
                  </a:lnTo>
                  <a:lnTo>
                    <a:pt x="2178149" y="1029950"/>
                  </a:lnTo>
                  <a:lnTo>
                    <a:pt x="2189987" y="1030073"/>
                  </a:lnTo>
                  <a:lnTo>
                    <a:pt x="2201825" y="1030178"/>
                  </a:lnTo>
                  <a:lnTo>
                    <a:pt x="2213663" y="1030267"/>
                  </a:lnTo>
                  <a:lnTo>
                    <a:pt x="2225500" y="1030343"/>
                  </a:lnTo>
                  <a:lnTo>
                    <a:pt x="2237338" y="1030408"/>
                  </a:lnTo>
                  <a:lnTo>
                    <a:pt x="2249176" y="1030463"/>
                  </a:lnTo>
                  <a:lnTo>
                    <a:pt x="2261014" y="1030510"/>
                  </a:lnTo>
                  <a:lnTo>
                    <a:pt x="2272852" y="1030550"/>
                  </a:lnTo>
                  <a:lnTo>
                    <a:pt x="2284689" y="1030584"/>
                  </a:lnTo>
                  <a:lnTo>
                    <a:pt x="2296527" y="1030613"/>
                  </a:lnTo>
                  <a:lnTo>
                    <a:pt x="2308365" y="1030637"/>
                  </a:lnTo>
                  <a:lnTo>
                    <a:pt x="2320203" y="1030658"/>
                  </a:lnTo>
                  <a:lnTo>
                    <a:pt x="2332040" y="1030676"/>
                  </a:lnTo>
                  <a:lnTo>
                    <a:pt x="2343878" y="1030691"/>
                  </a:lnTo>
                  <a:lnTo>
                    <a:pt x="2343878" y="1030605"/>
                  </a:lnTo>
                  <a:lnTo>
                    <a:pt x="2355716" y="1030574"/>
                  </a:lnTo>
                  <a:lnTo>
                    <a:pt x="2367554" y="1030539"/>
                  </a:lnTo>
                  <a:lnTo>
                    <a:pt x="2379391" y="1030497"/>
                  </a:lnTo>
                  <a:lnTo>
                    <a:pt x="2391229" y="1030448"/>
                  </a:lnTo>
                  <a:lnTo>
                    <a:pt x="2403067" y="1030390"/>
                  </a:lnTo>
                  <a:lnTo>
                    <a:pt x="2414905" y="1030322"/>
                  </a:lnTo>
                  <a:lnTo>
                    <a:pt x="2426743" y="1030242"/>
                  </a:lnTo>
                  <a:lnTo>
                    <a:pt x="2438580" y="1030148"/>
                  </a:lnTo>
                  <a:lnTo>
                    <a:pt x="2450418" y="1030038"/>
                  </a:lnTo>
                  <a:lnTo>
                    <a:pt x="2462256" y="1029909"/>
                  </a:lnTo>
                  <a:lnTo>
                    <a:pt x="2474094" y="1029757"/>
                  </a:lnTo>
                  <a:lnTo>
                    <a:pt x="2485931" y="1029578"/>
                  </a:lnTo>
                  <a:lnTo>
                    <a:pt x="2497769" y="1029368"/>
                  </a:lnTo>
                  <a:lnTo>
                    <a:pt x="2509607" y="1029121"/>
                  </a:lnTo>
                  <a:lnTo>
                    <a:pt x="2521445" y="1028832"/>
                  </a:lnTo>
                  <a:lnTo>
                    <a:pt x="2533283" y="1028492"/>
                  </a:lnTo>
                  <a:lnTo>
                    <a:pt x="2545120" y="1028094"/>
                  </a:lnTo>
                  <a:lnTo>
                    <a:pt x="2556958" y="1027626"/>
                  </a:lnTo>
                  <a:lnTo>
                    <a:pt x="2568796" y="1027077"/>
                  </a:lnTo>
                  <a:lnTo>
                    <a:pt x="2580634" y="1026433"/>
                  </a:lnTo>
                  <a:lnTo>
                    <a:pt x="2592471" y="1025678"/>
                  </a:lnTo>
                  <a:lnTo>
                    <a:pt x="2604309" y="1024794"/>
                  </a:lnTo>
                  <a:lnTo>
                    <a:pt x="2616147" y="1023759"/>
                  </a:lnTo>
                  <a:lnTo>
                    <a:pt x="2627985" y="1022548"/>
                  </a:lnTo>
                  <a:lnTo>
                    <a:pt x="2639822" y="1021131"/>
                  </a:lnTo>
                  <a:lnTo>
                    <a:pt x="2651660" y="1019476"/>
                  </a:lnTo>
                  <a:lnTo>
                    <a:pt x="2663498" y="1017545"/>
                  </a:lnTo>
                  <a:lnTo>
                    <a:pt x="2675336" y="1015293"/>
                  </a:lnTo>
                  <a:lnTo>
                    <a:pt x="2687174" y="1012672"/>
                  </a:lnTo>
                  <a:lnTo>
                    <a:pt x="2699011" y="1009627"/>
                  </a:lnTo>
                  <a:lnTo>
                    <a:pt x="2710849" y="1006094"/>
                  </a:lnTo>
                  <a:lnTo>
                    <a:pt x="2722687" y="1002006"/>
                  </a:lnTo>
                  <a:lnTo>
                    <a:pt x="2734525" y="997288"/>
                  </a:lnTo>
                  <a:lnTo>
                    <a:pt x="2746362" y="991857"/>
                  </a:lnTo>
                  <a:lnTo>
                    <a:pt x="2758200" y="985628"/>
                  </a:lnTo>
                  <a:lnTo>
                    <a:pt x="2770038" y="978511"/>
                  </a:lnTo>
                  <a:lnTo>
                    <a:pt x="2781876" y="970416"/>
                  </a:lnTo>
                  <a:lnTo>
                    <a:pt x="2793713" y="961257"/>
                  </a:lnTo>
                  <a:lnTo>
                    <a:pt x="2805551" y="950950"/>
                  </a:lnTo>
                  <a:lnTo>
                    <a:pt x="2817389" y="939429"/>
                  </a:lnTo>
                  <a:lnTo>
                    <a:pt x="2829227" y="926643"/>
                  </a:lnTo>
                  <a:lnTo>
                    <a:pt x="2841065" y="912566"/>
                  </a:lnTo>
                  <a:lnTo>
                    <a:pt x="2852902" y="897203"/>
                  </a:lnTo>
                  <a:lnTo>
                    <a:pt x="2864740" y="880599"/>
                  </a:lnTo>
                  <a:lnTo>
                    <a:pt x="2876578" y="862839"/>
                  </a:lnTo>
                  <a:lnTo>
                    <a:pt x="2888416" y="844052"/>
                  </a:lnTo>
                  <a:lnTo>
                    <a:pt x="2900253" y="824411"/>
                  </a:lnTo>
                  <a:lnTo>
                    <a:pt x="2912091" y="804129"/>
                  </a:lnTo>
                  <a:lnTo>
                    <a:pt x="2923929" y="783448"/>
                  </a:lnTo>
                  <a:lnTo>
                    <a:pt x="2935767" y="762632"/>
                  </a:lnTo>
                  <a:lnTo>
                    <a:pt x="2947604" y="741951"/>
                  </a:lnTo>
                  <a:lnTo>
                    <a:pt x="2959442" y="721669"/>
                  </a:lnTo>
                  <a:lnTo>
                    <a:pt x="2971280" y="702028"/>
                  </a:lnTo>
                  <a:lnTo>
                    <a:pt x="2983118" y="683241"/>
                  </a:lnTo>
                  <a:lnTo>
                    <a:pt x="2994956" y="665480"/>
                  </a:lnTo>
                  <a:lnTo>
                    <a:pt x="3006793" y="648876"/>
                  </a:lnTo>
                  <a:lnTo>
                    <a:pt x="3018631" y="633514"/>
                  </a:lnTo>
                  <a:lnTo>
                    <a:pt x="3030469" y="619437"/>
                  </a:lnTo>
                  <a:lnTo>
                    <a:pt x="3042307" y="606650"/>
                  </a:lnTo>
                  <a:lnTo>
                    <a:pt x="3054144" y="595129"/>
                  </a:lnTo>
                  <a:lnTo>
                    <a:pt x="3065982" y="584823"/>
                  </a:lnTo>
                  <a:lnTo>
                    <a:pt x="3077820" y="575663"/>
                  </a:lnTo>
                  <a:lnTo>
                    <a:pt x="3089658" y="567569"/>
                  </a:lnTo>
                  <a:lnTo>
                    <a:pt x="3101496" y="560452"/>
                  </a:lnTo>
                  <a:lnTo>
                    <a:pt x="3113333" y="554223"/>
                  </a:lnTo>
                  <a:lnTo>
                    <a:pt x="3125171" y="548792"/>
                  </a:lnTo>
                  <a:lnTo>
                    <a:pt x="3137009" y="544073"/>
                  </a:lnTo>
                  <a:lnTo>
                    <a:pt x="3148847" y="539985"/>
                  </a:lnTo>
                  <a:lnTo>
                    <a:pt x="3160684" y="536453"/>
                  </a:lnTo>
                  <a:lnTo>
                    <a:pt x="3172522" y="533407"/>
                  </a:lnTo>
                  <a:lnTo>
                    <a:pt x="3184360" y="530787"/>
                  </a:lnTo>
                  <a:lnTo>
                    <a:pt x="3196198" y="528535"/>
                  </a:lnTo>
                  <a:lnTo>
                    <a:pt x="3208035" y="526604"/>
                  </a:lnTo>
                  <a:lnTo>
                    <a:pt x="3219873" y="524949"/>
                  </a:lnTo>
                  <a:lnTo>
                    <a:pt x="3231711" y="523532"/>
                  </a:lnTo>
                  <a:lnTo>
                    <a:pt x="3243549" y="522321"/>
                  </a:lnTo>
                  <a:lnTo>
                    <a:pt x="3255387" y="521285"/>
                  </a:lnTo>
                  <a:lnTo>
                    <a:pt x="3267224" y="520401"/>
                  </a:lnTo>
                  <a:lnTo>
                    <a:pt x="3279062" y="519647"/>
                  </a:lnTo>
                  <a:lnTo>
                    <a:pt x="3290900" y="519003"/>
                  </a:lnTo>
                  <a:lnTo>
                    <a:pt x="3302738" y="518454"/>
                  </a:lnTo>
                  <a:lnTo>
                    <a:pt x="3314575" y="517986"/>
                  </a:lnTo>
                  <a:lnTo>
                    <a:pt x="3326413" y="517587"/>
                  </a:lnTo>
                  <a:lnTo>
                    <a:pt x="3338251" y="517248"/>
                  </a:lnTo>
                  <a:lnTo>
                    <a:pt x="3350089" y="516958"/>
                  </a:lnTo>
                  <a:lnTo>
                    <a:pt x="3361926" y="516712"/>
                  </a:lnTo>
                  <a:lnTo>
                    <a:pt x="3373764" y="516502"/>
                  </a:lnTo>
                  <a:lnTo>
                    <a:pt x="3385602" y="516323"/>
                  </a:lnTo>
                  <a:lnTo>
                    <a:pt x="3397440" y="516171"/>
                  </a:lnTo>
                  <a:lnTo>
                    <a:pt x="3409278" y="516042"/>
                  </a:lnTo>
                  <a:lnTo>
                    <a:pt x="3421115" y="515931"/>
                  </a:lnTo>
                  <a:lnTo>
                    <a:pt x="3432953" y="515838"/>
                  </a:lnTo>
                  <a:lnTo>
                    <a:pt x="3444791" y="515758"/>
                  </a:lnTo>
                  <a:lnTo>
                    <a:pt x="3456629" y="515690"/>
                  </a:lnTo>
                  <a:lnTo>
                    <a:pt x="3468466" y="515632"/>
                  </a:lnTo>
                  <a:lnTo>
                    <a:pt x="3480304" y="515583"/>
                  </a:lnTo>
                  <a:lnTo>
                    <a:pt x="3492142" y="515541"/>
                  </a:lnTo>
                  <a:lnTo>
                    <a:pt x="3503980" y="515505"/>
                  </a:lnTo>
                  <a:lnTo>
                    <a:pt x="3515818" y="515475"/>
                  </a:lnTo>
                  <a:lnTo>
                    <a:pt x="3515818" y="515129"/>
                  </a:lnTo>
                  <a:lnTo>
                    <a:pt x="3527655" y="515099"/>
                  </a:lnTo>
                  <a:lnTo>
                    <a:pt x="3539493" y="515063"/>
                  </a:lnTo>
                  <a:lnTo>
                    <a:pt x="3551331" y="515021"/>
                  </a:lnTo>
                  <a:lnTo>
                    <a:pt x="3563169" y="514972"/>
                  </a:lnTo>
                  <a:lnTo>
                    <a:pt x="3575006" y="514914"/>
                  </a:lnTo>
                  <a:lnTo>
                    <a:pt x="3586844" y="514847"/>
                  </a:lnTo>
                  <a:lnTo>
                    <a:pt x="3598682" y="514767"/>
                  </a:lnTo>
                  <a:lnTo>
                    <a:pt x="3610520" y="514673"/>
                  </a:lnTo>
                  <a:lnTo>
                    <a:pt x="3622357" y="514563"/>
                  </a:lnTo>
                  <a:lnTo>
                    <a:pt x="3634195" y="514433"/>
                  </a:lnTo>
                  <a:lnTo>
                    <a:pt x="3646033" y="514281"/>
                  </a:lnTo>
                  <a:lnTo>
                    <a:pt x="3657871" y="514102"/>
                  </a:lnTo>
                  <a:lnTo>
                    <a:pt x="3669709" y="513892"/>
                  </a:lnTo>
                  <a:lnTo>
                    <a:pt x="3681546" y="513646"/>
                  </a:lnTo>
                  <a:lnTo>
                    <a:pt x="3693384" y="513357"/>
                  </a:lnTo>
                  <a:lnTo>
                    <a:pt x="3705222" y="513017"/>
                  </a:lnTo>
                  <a:lnTo>
                    <a:pt x="3717060" y="512618"/>
                  </a:lnTo>
                  <a:lnTo>
                    <a:pt x="3728897" y="512150"/>
                  </a:lnTo>
                  <a:lnTo>
                    <a:pt x="3740735" y="511601"/>
                  </a:lnTo>
                  <a:lnTo>
                    <a:pt x="3752573" y="510957"/>
                  </a:lnTo>
                  <a:lnTo>
                    <a:pt x="3764411" y="510203"/>
                  </a:lnTo>
                  <a:lnTo>
                    <a:pt x="3776248" y="509319"/>
                  </a:lnTo>
                  <a:lnTo>
                    <a:pt x="3788086" y="508284"/>
                  </a:lnTo>
                  <a:lnTo>
                    <a:pt x="3799924" y="507072"/>
                  </a:lnTo>
                  <a:lnTo>
                    <a:pt x="3811762" y="505656"/>
                  </a:lnTo>
                  <a:lnTo>
                    <a:pt x="3823600" y="504001"/>
                  </a:lnTo>
                  <a:lnTo>
                    <a:pt x="3835437" y="502069"/>
                  </a:lnTo>
                  <a:lnTo>
                    <a:pt x="3847275" y="499818"/>
                  </a:lnTo>
                  <a:lnTo>
                    <a:pt x="3859113" y="497197"/>
                  </a:lnTo>
                  <a:lnTo>
                    <a:pt x="3870951" y="494151"/>
                  </a:lnTo>
                  <a:lnTo>
                    <a:pt x="3882788" y="490619"/>
                  </a:lnTo>
                  <a:lnTo>
                    <a:pt x="3894626" y="486531"/>
                  </a:lnTo>
                  <a:lnTo>
                    <a:pt x="3906464" y="481812"/>
                  </a:lnTo>
                  <a:lnTo>
                    <a:pt x="3918302" y="476381"/>
                  </a:lnTo>
                  <a:lnTo>
                    <a:pt x="3930139" y="470152"/>
                  </a:lnTo>
                  <a:lnTo>
                    <a:pt x="3941977" y="463035"/>
                  </a:lnTo>
                  <a:lnTo>
                    <a:pt x="3953815" y="454941"/>
                  </a:lnTo>
                  <a:lnTo>
                    <a:pt x="3965653" y="445781"/>
                  </a:lnTo>
                  <a:lnTo>
                    <a:pt x="3977491" y="435475"/>
                  </a:lnTo>
                  <a:lnTo>
                    <a:pt x="3989328" y="423954"/>
                  </a:lnTo>
                  <a:lnTo>
                    <a:pt x="4001166" y="411167"/>
                  </a:lnTo>
                  <a:lnTo>
                    <a:pt x="4013004" y="397090"/>
                  </a:lnTo>
                  <a:lnTo>
                    <a:pt x="4024842" y="381728"/>
                  </a:lnTo>
                  <a:lnTo>
                    <a:pt x="4036679" y="365124"/>
                  </a:lnTo>
                  <a:lnTo>
                    <a:pt x="4048517" y="347364"/>
                  </a:lnTo>
                  <a:lnTo>
                    <a:pt x="4060355" y="328576"/>
                  </a:lnTo>
                  <a:lnTo>
                    <a:pt x="4072193" y="308936"/>
                  </a:lnTo>
                  <a:lnTo>
                    <a:pt x="4084031" y="288653"/>
                  </a:lnTo>
                  <a:lnTo>
                    <a:pt x="4095868" y="267972"/>
                  </a:lnTo>
                  <a:lnTo>
                    <a:pt x="4107706" y="247156"/>
                  </a:lnTo>
                  <a:lnTo>
                    <a:pt x="4119544" y="226476"/>
                  </a:lnTo>
                  <a:lnTo>
                    <a:pt x="4131382" y="206193"/>
                  </a:lnTo>
                  <a:lnTo>
                    <a:pt x="4143219" y="186552"/>
                  </a:lnTo>
                  <a:lnTo>
                    <a:pt x="4155057" y="167765"/>
                  </a:lnTo>
                  <a:lnTo>
                    <a:pt x="4166895" y="150005"/>
                  </a:lnTo>
                  <a:lnTo>
                    <a:pt x="4178733" y="133401"/>
                  </a:lnTo>
                  <a:lnTo>
                    <a:pt x="4190570" y="118039"/>
                  </a:lnTo>
                  <a:lnTo>
                    <a:pt x="4202408" y="103961"/>
                  </a:lnTo>
                  <a:lnTo>
                    <a:pt x="4214246" y="91175"/>
                  </a:lnTo>
                  <a:lnTo>
                    <a:pt x="4226084" y="79654"/>
                  </a:lnTo>
                  <a:lnTo>
                    <a:pt x="4237922" y="69348"/>
                  </a:lnTo>
                  <a:lnTo>
                    <a:pt x="4249759" y="60188"/>
                  </a:lnTo>
                  <a:lnTo>
                    <a:pt x="4261597" y="52093"/>
                  </a:lnTo>
                  <a:lnTo>
                    <a:pt x="4273435" y="44977"/>
                  </a:lnTo>
                  <a:lnTo>
                    <a:pt x="4285273" y="38748"/>
                  </a:lnTo>
                  <a:lnTo>
                    <a:pt x="4297110" y="33317"/>
                  </a:lnTo>
                  <a:lnTo>
                    <a:pt x="4308948" y="28598"/>
                  </a:lnTo>
                  <a:lnTo>
                    <a:pt x="4320786" y="24510"/>
                  </a:lnTo>
                  <a:lnTo>
                    <a:pt x="4332624" y="20977"/>
                  </a:lnTo>
                  <a:lnTo>
                    <a:pt x="4344461" y="17932"/>
                  </a:lnTo>
                  <a:lnTo>
                    <a:pt x="4356299" y="15311"/>
                  </a:lnTo>
                  <a:lnTo>
                    <a:pt x="4368137" y="13060"/>
                  </a:lnTo>
                  <a:lnTo>
                    <a:pt x="4379975" y="11128"/>
                  </a:lnTo>
                  <a:lnTo>
                    <a:pt x="4391813" y="9473"/>
                  </a:lnTo>
                  <a:lnTo>
                    <a:pt x="4403650" y="8057"/>
                  </a:lnTo>
                  <a:lnTo>
                    <a:pt x="4415488" y="6845"/>
                  </a:lnTo>
                  <a:lnTo>
                    <a:pt x="4427326" y="5810"/>
                  </a:lnTo>
                  <a:lnTo>
                    <a:pt x="4439164" y="4926"/>
                  </a:lnTo>
                  <a:lnTo>
                    <a:pt x="4451001" y="4171"/>
                  </a:lnTo>
                  <a:lnTo>
                    <a:pt x="4462839" y="3528"/>
                  </a:lnTo>
                  <a:lnTo>
                    <a:pt x="4474677" y="2979"/>
                  </a:lnTo>
                  <a:lnTo>
                    <a:pt x="4486515" y="2511"/>
                  </a:lnTo>
                  <a:lnTo>
                    <a:pt x="4498352" y="2112"/>
                  </a:lnTo>
                  <a:lnTo>
                    <a:pt x="4510190" y="1772"/>
                  </a:lnTo>
                  <a:lnTo>
                    <a:pt x="4522028" y="1483"/>
                  </a:lnTo>
                  <a:lnTo>
                    <a:pt x="4533866" y="1236"/>
                  </a:lnTo>
                  <a:lnTo>
                    <a:pt x="4545704" y="1026"/>
                  </a:lnTo>
                  <a:lnTo>
                    <a:pt x="4557541" y="848"/>
                  </a:lnTo>
                  <a:lnTo>
                    <a:pt x="4569379" y="696"/>
                  </a:lnTo>
                  <a:lnTo>
                    <a:pt x="4581217" y="566"/>
                  </a:lnTo>
                  <a:lnTo>
                    <a:pt x="4593055" y="456"/>
                  </a:lnTo>
                  <a:lnTo>
                    <a:pt x="4604892" y="362"/>
                  </a:lnTo>
                  <a:lnTo>
                    <a:pt x="4616730" y="282"/>
                  </a:lnTo>
                  <a:lnTo>
                    <a:pt x="4628568" y="214"/>
                  </a:lnTo>
                  <a:lnTo>
                    <a:pt x="4640406" y="156"/>
                  </a:lnTo>
                  <a:lnTo>
                    <a:pt x="4652244" y="107"/>
                  </a:lnTo>
                  <a:lnTo>
                    <a:pt x="4664081" y="65"/>
                  </a:lnTo>
                  <a:lnTo>
                    <a:pt x="4675919" y="30"/>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4513397"/>
              <a:ext cx="4687757" cy="257651"/>
            </a:xfrm>
            <a:custGeom>
              <a:avLst/>
              <a:pathLst>
                <a:path w="4687757" h="25765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651"/>
                  </a:lnTo>
                  <a:lnTo>
                    <a:pt x="2355716" y="257636"/>
                  </a:lnTo>
                  <a:lnTo>
                    <a:pt x="2367554" y="257618"/>
                  </a:lnTo>
                  <a:lnTo>
                    <a:pt x="2379391" y="257597"/>
                  </a:lnTo>
                  <a:lnTo>
                    <a:pt x="2391229" y="257572"/>
                  </a:lnTo>
                  <a:lnTo>
                    <a:pt x="2403067" y="257543"/>
                  </a:lnTo>
                  <a:lnTo>
                    <a:pt x="2414905" y="257509"/>
                  </a:lnTo>
                  <a:lnTo>
                    <a:pt x="2426743" y="257470"/>
                  </a:lnTo>
                  <a:lnTo>
                    <a:pt x="2438580" y="257423"/>
                  </a:lnTo>
                  <a:lnTo>
                    <a:pt x="2450418" y="257368"/>
                  </a:lnTo>
                  <a:lnTo>
                    <a:pt x="2462256" y="257303"/>
                  </a:lnTo>
                  <a:lnTo>
                    <a:pt x="2474094" y="257227"/>
                  </a:lnTo>
                  <a:lnTo>
                    <a:pt x="2485931" y="257137"/>
                  </a:lnTo>
                  <a:lnTo>
                    <a:pt x="2497769" y="257032"/>
                  </a:lnTo>
                  <a:lnTo>
                    <a:pt x="2509607" y="256909"/>
                  </a:lnTo>
                  <a:lnTo>
                    <a:pt x="2521445" y="256764"/>
                  </a:lnTo>
                  <a:lnTo>
                    <a:pt x="2533283" y="256595"/>
                  </a:lnTo>
                  <a:lnTo>
                    <a:pt x="2545120" y="256395"/>
                  </a:lnTo>
                  <a:lnTo>
                    <a:pt x="2556958" y="256161"/>
                  </a:lnTo>
                  <a:lnTo>
                    <a:pt x="2568796" y="255887"/>
                  </a:lnTo>
                  <a:lnTo>
                    <a:pt x="2580634" y="255565"/>
                  </a:lnTo>
                  <a:lnTo>
                    <a:pt x="2592471" y="255188"/>
                  </a:lnTo>
                  <a:lnTo>
                    <a:pt x="2604309" y="254746"/>
                  </a:lnTo>
                  <a:lnTo>
                    <a:pt x="2616147" y="254228"/>
                  </a:lnTo>
                  <a:lnTo>
                    <a:pt x="2627985" y="253622"/>
                  </a:lnTo>
                  <a:lnTo>
                    <a:pt x="2639822" y="252914"/>
                  </a:lnTo>
                  <a:lnTo>
                    <a:pt x="2651660" y="252086"/>
                  </a:lnTo>
                  <a:lnTo>
                    <a:pt x="2663498" y="251121"/>
                  </a:lnTo>
                  <a:lnTo>
                    <a:pt x="2675336" y="249995"/>
                  </a:lnTo>
                  <a:lnTo>
                    <a:pt x="2687174" y="248685"/>
                  </a:lnTo>
                  <a:lnTo>
                    <a:pt x="2699011" y="247162"/>
                  </a:lnTo>
                  <a:lnTo>
                    <a:pt x="2710849" y="245396"/>
                  </a:lnTo>
                  <a:lnTo>
                    <a:pt x="2722687" y="243352"/>
                  </a:lnTo>
                  <a:lnTo>
                    <a:pt x="2734525" y="240992"/>
                  </a:lnTo>
                  <a:lnTo>
                    <a:pt x="2746362" y="238277"/>
                  </a:lnTo>
                  <a:lnTo>
                    <a:pt x="2758200" y="235162"/>
                  </a:lnTo>
                  <a:lnTo>
                    <a:pt x="2770038" y="231604"/>
                  </a:lnTo>
                  <a:lnTo>
                    <a:pt x="2781876" y="227557"/>
                  </a:lnTo>
                  <a:lnTo>
                    <a:pt x="2793713" y="222977"/>
                  </a:lnTo>
                  <a:lnTo>
                    <a:pt x="2805551" y="217824"/>
                  </a:lnTo>
                  <a:lnTo>
                    <a:pt x="2817389" y="212063"/>
                  </a:lnTo>
                  <a:lnTo>
                    <a:pt x="2829227" y="205670"/>
                  </a:lnTo>
                  <a:lnTo>
                    <a:pt x="2841065" y="198631"/>
                  </a:lnTo>
                  <a:lnTo>
                    <a:pt x="2852902" y="190950"/>
                  </a:lnTo>
                  <a:lnTo>
                    <a:pt x="2864740" y="182648"/>
                  </a:lnTo>
                  <a:lnTo>
                    <a:pt x="2876578" y="173768"/>
                  </a:lnTo>
                  <a:lnTo>
                    <a:pt x="2888416" y="164374"/>
                  </a:lnTo>
                  <a:lnTo>
                    <a:pt x="2900253" y="154554"/>
                  </a:lnTo>
                  <a:lnTo>
                    <a:pt x="2912091" y="144413"/>
                  </a:lnTo>
                  <a:lnTo>
                    <a:pt x="2923929" y="134072"/>
                  </a:lnTo>
                  <a:lnTo>
                    <a:pt x="2935767" y="123664"/>
                  </a:lnTo>
                  <a:lnTo>
                    <a:pt x="2947604" y="113324"/>
                  </a:lnTo>
                  <a:lnTo>
                    <a:pt x="2959442" y="103183"/>
                  </a:lnTo>
                  <a:lnTo>
                    <a:pt x="2971280" y="93362"/>
                  </a:lnTo>
                  <a:lnTo>
                    <a:pt x="2983118" y="83969"/>
                  </a:lnTo>
                  <a:lnTo>
                    <a:pt x="2994956" y="75089"/>
                  </a:lnTo>
                  <a:lnTo>
                    <a:pt x="3006793" y="66787"/>
                  </a:lnTo>
                  <a:lnTo>
                    <a:pt x="3018631" y="59105"/>
                  </a:lnTo>
                  <a:lnTo>
                    <a:pt x="3030469" y="52067"/>
                  </a:lnTo>
                  <a:lnTo>
                    <a:pt x="3042307" y="45674"/>
                  </a:lnTo>
                  <a:lnTo>
                    <a:pt x="3054144" y="39913"/>
                  </a:lnTo>
                  <a:lnTo>
                    <a:pt x="3065982" y="34760"/>
                  </a:lnTo>
                  <a:lnTo>
                    <a:pt x="3077820" y="30180"/>
                  </a:lnTo>
                  <a:lnTo>
                    <a:pt x="3089658" y="26133"/>
                  </a:lnTo>
                  <a:lnTo>
                    <a:pt x="3101496" y="22575"/>
                  </a:lnTo>
                  <a:lnTo>
                    <a:pt x="3113333" y="19460"/>
                  </a:lnTo>
                  <a:lnTo>
                    <a:pt x="3125171" y="16745"/>
                  </a:lnTo>
                  <a:lnTo>
                    <a:pt x="3137009" y="14385"/>
                  </a:lnTo>
                  <a:lnTo>
                    <a:pt x="3148847" y="12341"/>
                  </a:lnTo>
                  <a:lnTo>
                    <a:pt x="3160684" y="10575"/>
                  </a:lnTo>
                  <a:lnTo>
                    <a:pt x="3172522" y="9052"/>
                  </a:lnTo>
                  <a:lnTo>
                    <a:pt x="3184360" y="7742"/>
                  </a:lnTo>
                  <a:lnTo>
                    <a:pt x="3196198" y="6616"/>
                  </a:lnTo>
                  <a:lnTo>
                    <a:pt x="3208035" y="5650"/>
                  </a:lnTo>
                  <a:lnTo>
                    <a:pt x="3219873" y="4823"/>
                  </a:lnTo>
                  <a:lnTo>
                    <a:pt x="3231711" y="4114"/>
                  </a:lnTo>
                  <a:lnTo>
                    <a:pt x="3243549" y="3509"/>
                  </a:lnTo>
                  <a:lnTo>
                    <a:pt x="3255387" y="2991"/>
                  </a:lnTo>
                  <a:lnTo>
                    <a:pt x="3267224" y="2549"/>
                  </a:lnTo>
                  <a:lnTo>
                    <a:pt x="3279062" y="2172"/>
                  </a:lnTo>
                  <a:lnTo>
                    <a:pt x="3290900" y="1850"/>
                  </a:lnTo>
                  <a:lnTo>
                    <a:pt x="3302738" y="1576"/>
                  </a:lnTo>
                  <a:lnTo>
                    <a:pt x="3314575" y="1342"/>
                  </a:lnTo>
                  <a:lnTo>
                    <a:pt x="3326413" y="1142"/>
                  </a:lnTo>
                  <a:lnTo>
                    <a:pt x="3338251" y="972"/>
                  </a:lnTo>
                  <a:lnTo>
                    <a:pt x="3350089" y="828"/>
                  </a:lnTo>
                  <a:lnTo>
                    <a:pt x="3361926" y="704"/>
                  </a:lnTo>
                  <a:lnTo>
                    <a:pt x="3373764" y="599"/>
                  </a:lnTo>
                  <a:lnTo>
                    <a:pt x="3385602" y="510"/>
                  </a:lnTo>
                  <a:lnTo>
                    <a:pt x="3397440" y="434"/>
                  </a:lnTo>
                  <a:lnTo>
                    <a:pt x="3409278" y="369"/>
                  </a:lnTo>
                  <a:lnTo>
                    <a:pt x="3421115" y="314"/>
                  </a:lnTo>
                  <a:lnTo>
                    <a:pt x="3432953" y="267"/>
                  </a:lnTo>
                  <a:lnTo>
                    <a:pt x="3444791" y="227"/>
                  </a:lnTo>
                  <a:lnTo>
                    <a:pt x="3456629" y="193"/>
                  </a:lnTo>
                  <a:lnTo>
                    <a:pt x="3468466" y="164"/>
                  </a:lnTo>
                  <a:lnTo>
                    <a:pt x="3480304" y="140"/>
                  </a:lnTo>
                  <a:lnTo>
                    <a:pt x="3492142" y="119"/>
                  </a:lnTo>
                  <a:lnTo>
                    <a:pt x="3503980" y="101"/>
                  </a:lnTo>
                  <a:lnTo>
                    <a:pt x="3515818" y="8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651"/>
                  </a:lnTo>
                  <a:lnTo>
                    <a:pt x="3527655" y="257636"/>
                  </a:lnTo>
                  <a:lnTo>
                    <a:pt x="3539493" y="257618"/>
                  </a:lnTo>
                  <a:lnTo>
                    <a:pt x="3551331" y="257597"/>
                  </a:lnTo>
                  <a:lnTo>
                    <a:pt x="3563169" y="257572"/>
                  </a:lnTo>
                  <a:lnTo>
                    <a:pt x="3575006" y="257543"/>
                  </a:lnTo>
                  <a:lnTo>
                    <a:pt x="3586844" y="257509"/>
                  </a:lnTo>
                  <a:lnTo>
                    <a:pt x="3598682" y="257470"/>
                  </a:lnTo>
                  <a:lnTo>
                    <a:pt x="3610520" y="257423"/>
                  </a:lnTo>
                  <a:lnTo>
                    <a:pt x="3622357" y="257368"/>
                  </a:lnTo>
                  <a:lnTo>
                    <a:pt x="3634195" y="257303"/>
                  </a:lnTo>
                  <a:lnTo>
                    <a:pt x="3646033" y="257227"/>
                  </a:lnTo>
                  <a:lnTo>
                    <a:pt x="3657871" y="257137"/>
                  </a:lnTo>
                  <a:lnTo>
                    <a:pt x="3669709" y="257032"/>
                  </a:lnTo>
                  <a:lnTo>
                    <a:pt x="3681546" y="256909"/>
                  </a:lnTo>
                  <a:lnTo>
                    <a:pt x="3693384" y="256764"/>
                  </a:lnTo>
                  <a:lnTo>
                    <a:pt x="3705222" y="256595"/>
                  </a:lnTo>
                  <a:lnTo>
                    <a:pt x="3717060" y="256395"/>
                  </a:lnTo>
                  <a:lnTo>
                    <a:pt x="3728897" y="256161"/>
                  </a:lnTo>
                  <a:lnTo>
                    <a:pt x="3740735" y="255887"/>
                  </a:lnTo>
                  <a:lnTo>
                    <a:pt x="3752573" y="255565"/>
                  </a:lnTo>
                  <a:lnTo>
                    <a:pt x="3764411" y="255188"/>
                  </a:lnTo>
                  <a:lnTo>
                    <a:pt x="3776248" y="254746"/>
                  </a:lnTo>
                  <a:lnTo>
                    <a:pt x="3788086" y="254228"/>
                  </a:lnTo>
                  <a:lnTo>
                    <a:pt x="3799924" y="253622"/>
                  </a:lnTo>
                  <a:lnTo>
                    <a:pt x="3811762" y="252914"/>
                  </a:lnTo>
                  <a:lnTo>
                    <a:pt x="3823600" y="252086"/>
                  </a:lnTo>
                  <a:lnTo>
                    <a:pt x="3835437" y="251121"/>
                  </a:lnTo>
                  <a:lnTo>
                    <a:pt x="3847275" y="249995"/>
                  </a:lnTo>
                  <a:lnTo>
                    <a:pt x="3859113" y="248685"/>
                  </a:lnTo>
                  <a:lnTo>
                    <a:pt x="3870951" y="247162"/>
                  </a:lnTo>
                  <a:lnTo>
                    <a:pt x="3882788" y="245396"/>
                  </a:lnTo>
                  <a:lnTo>
                    <a:pt x="3894626" y="243352"/>
                  </a:lnTo>
                  <a:lnTo>
                    <a:pt x="3906464" y="240992"/>
                  </a:lnTo>
                  <a:lnTo>
                    <a:pt x="3918302" y="238277"/>
                  </a:lnTo>
                  <a:lnTo>
                    <a:pt x="3930139" y="235162"/>
                  </a:lnTo>
                  <a:lnTo>
                    <a:pt x="3941977" y="231604"/>
                  </a:lnTo>
                  <a:lnTo>
                    <a:pt x="3953815" y="227557"/>
                  </a:lnTo>
                  <a:lnTo>
                    <a:pt x="3965653" y="222977"/>
                  </a:lnTo>
                  <a:lnTo>
                    <a:pt x="3977491" y="217824"/>
                  </a:lnTo>
                  <a:lnTo>
                    <a:pt x="3989328" y="212063"/>
                  </a:lnTo>
                  <a:lnTo>
                    <a:pt x="4001166" y="205670"/>
                  </a:lnTo>
                  <a:lnTo>
                    <a:pt x="4013004" y="198631"/>
                  </a:lnTo>
                  <a:lnTo>
                    <a:pt x="4024842" y="190950"/>
                  </a:lnTo>
                  <a:lnTo>
                    <a:pt x="4036679" y="182648"/>
                  </a:lnTo>
                  <a:lnTo>
                    <a:pt x="4048517" y="173768"/>
                  </a:lnTo>
                  <a:lnTo>
                    <a:pt x="4060355" y="164374"/>
                  </a:lnTo>
                  <a:lnTo>
                    <a:pt x="4072193" y="154554"/>
                  </a:lnTo>
                  <a:lnTo>
                    <a:pt x="4084031" y="144413"/>
                  </a:lnTo>
                  <a:lnTo>
                    <a:pt x="4095868" y="134072"/>
                  </a:lnTo>
                  <a:lnTo>
                    <a:pt x="4107706" y="123664"/>
                  </a:lnTo>
                  <a:lnTo>
                    <a:pt x="4119544" y="113324"/>
                  </a:lnTo>
                  <a:lnTo>
                    <a:pt x="4131382" y="103183"/>
                  </a:lnTo>
                  <a:lnTo>
                    <a:pt x="4143219" y="93362"/>
                  </a:lnTo>
                  <a:lnTo>
                    <a:pt x="4155057" y="83969"/>
                  </a:lnTo>
                  <a:lnTo>
                    <a:pt x="4166895" y="75089"/>
                  </a:lnTo>
                  <a:lnTo>
                    <a:pt x="4178733" y="66787"/>
                  </a:lnTo>
                  <a:lnTo>
                    <a:pt x="4190570" y="59105"/>
                  </a:lnTo>
                  <a:lnTo>
                    <a:pt x="4202408" y="52067"/>
                  </a:lnTo>
                  <a:lnTo>
                    <a:pt x="4214246" y="45674"/>
                  </a:lnTo>
                  <a:lnTo>
                    <a:pt x="4226084" y="39913"/>
                  </a:lnTo>
                  <a:lnTo>
                    <a:pt x="4237922" y="34760"/>
                  </a:lnTo>
                  <a:lnTo>
                    <a:pt x="4249759" y="30180"/>
                  </a:lnTo>
                  <a:lnTo>
                    <a:pt x="4261597" y="26133"/>
                  </a:lnTo>
                  <a:lnTo>
                    <a:pt x="4273435" y="22575"/>
                  </a:lnTo>
                  <a:lnTo>
                    <a:pt x="4285273" y="19460"/>
                  </a:lnTo>
                  <a:lnTo>
                    <a:pt x="4297110" y="16745"/>
                  </a:lnTo>
                  <a:lnTo>
                    <a:pt x="4308948" y="14385"/>
                  </a:lnTo>
                  <a:lnTo>
                    <a:pt x="4320786" y="12341"/>
                  </a:lnTo>
                  <a:lnTo>
                    <a:pt x="4332624" y="10575"/>
                  </a:lnTo>
                  <a:lnTo>
                    <a:pt x="4344461" y="9052"/>
                  </a:lnTo>
                  <a:lnTo>
                    <a:pt x="4356299" y="7742"/>
                  </a:lnTo>
                  <a:lnTo>
                    <a:pt x="4368137" y="6616"/>
                  </a:lnTo>
                  <a:lnTo>
                    <a:pt x="4379975" y="5650"/>
                  </a:lnTo>
                  <a:lnTo>
                    <a:pt x="4391813" y="4823"/>
                  </a:lnTo>
                  <a:lnTo>
                    <a:pt x="4403650" y="4114"/>
                  </a:lnTo>
                  <a:lnTo>
                    <a:pt x="4415488" y="3509"/>
                  </a:lnTo>
                  <a:lnTo>
                    <a:pt x="4427326" y="2991"/>
                  </a:lnTo>
                  <a:lnTo>
                    <a:pt x="4439164" y="2549"/>
                  </a:lnTo>
                  <a:lnTo>
                    <a:pt x="4451001" y="2172"/>
                  </a:lnTo>
                  <a:lnTo>
                    <a:pt x="4462839" y="1850"/>
                  </a:lnTo>
                  <a:lnTo>
                    <a:pt x="4474677" y="1576"/>
                  </a:lnTo>
                  <a:lnTo>
                    <a:pt x="4486515" y="1342"/>
                  </a:lnTo>
                  <a:lnTo>
                    <a:pt x="4498352" y="1142"/>
                  </a:lnTo>
                  <a:lnTo>
                    <a:pt x="4510190" y="972"/>
                  </a:lnTo>
                  <a:lnTo>
                    <a:pt x="4522028" y="828"/>
                  </a:lnTo>
                  <a:lnTo>
                    <a:pt x="4533866" y="704"/>
                  </a:lnTo>
                  <a:lnTo>
                    <a:pt x="4545704" y="599"/>
                  </a:lnTo>
                  <a:lnTo>
                    <a:pt x="4557541" y="510"/>
                  </a:lnTo>
                  <a:lnTo>
                    <a:pt x="4569379" y="434"/>
                  </a:lnTo>
                  <a:lnTo>
                    <a:pt x="4581217" y="369"/>
                  </a:lnTo>
                  <a:lnTo>
                    <a:pt x="4593055" y="314"/>
                  </a:lnTo>
                  <a:lnTo>
                    <a:pt x="4604892" y="267"/>
                  </a:lnTo>
                  <a:lnTo>
                    <a:pt x="4616730" y="227"/>
                  </a:lnTo>
                  <a:lnTo>
                    <a:pt x="4628568" y="193"/>
                  </a:lnTo>
                  <a:lnTo>
                    <a:pt x="4640406" y="164"/>
                  </a:lnTo>
                  <a:lnTo>
                    <a:pt x="4652244" y="140"/>
                  </a:lnTo>
                  <a:lnTo>
                    <a:pt x="4664081" y="119"/>
                  </a:lnTo>
                  <a:lnTo>
                    <a:pt x="4675919" y="101"/>
                  </a:lnTo>
                  <a:lnTo>
                    <a:pt x="4687757" y="86"/>
                  </a:lnTo>
                </a:path>
              </a:pathLst>
            </a:custGeom>
            <a:ln w="40651" cap="flat">
              <a:solidFill>
                <a:srgbClr val="E8E8E8">
                  <a:alpha val="100000"/>
                </a:srgbClr>
              </a:solidFill>
              <a:prstDash val="solid"/>
              <a:round/>
            </a:ln>
          </p:spPr>
          <p:txBody>
            <a:bodyPr/>
            <a:lstStyle/>
            <a:p/>
          </p:txBody>
        </p:sp>
        <p:sp>
          <p:nvSpPr>
            <p:cNvPr id="44" name="pt4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93936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767428"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1130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67428"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42354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59548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767428"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42354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59548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767428"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93936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93936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3936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242354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316600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4" name="pt84"/>
            <p:cNvSpPr/>
            <p:nvPr/>
          </p:nvSpPr>
          <p:spPr>
            <a:xfrm>
              <a:off x="5939367" y="29082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5" name="pt85"/>
            <p:cNvSpPr/>
            <p:nvPr/>
          </p:nvSpPr>
          <p:spPr>
            <a:xfrm>
              <a:off x="593936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26505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8" name="pt88"/>
            <p:cNvSpPr/>
            <p:nvPr/>
          </p:nvSpPr>
          <p:spPr>
            <a:xfrm>
              <a:off x="593936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342374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4" name="pt94"/>
            <p:cNvSpPr/>
            <p:nvPr/>
          </p:nvSpPr>
          <p:spPr>
            <a:xfrm>
              <a:off x="711130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9082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6" name="pt96"/>
            <p:cNvSpPr/>
            <p:nvPr/>
          </p:nvSpPr>
          <p:spPr>
            <a:xfrm>
              <a:off x="359548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1130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93936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767428"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1130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767428"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11130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93936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242354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359548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11130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359548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359548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93936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242354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1130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tx144"/>
            <p:cNvSpPr/>
            <p:nvPr/>
          </p:nvSpPr>
          <p:spPr>
            <a:xfrm>
              <a:off x="1387798"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45" name="tx145"/>
            <p:cNvSpPr/>
            <p:nvPr/>
          </p:nvSpPr>
          <p:spPr>
            <a:xfrm>
              <a:off x="1500376"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46" name="tx146"/>
            <p:cNvSpPr/>
            <p:nvPr/>
          </p:nvSpPr>
          <p:spPr>
            <a:xfrm>
              <a:off x="1570591"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47" name="tx147"/>
            <p:cNvSpPr/>
            <p:nvPr/>
          </p:nvSpPr>
          <p:spPr>
            <a:xfrm>
              <a:off x="1422813"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48" name="tx148"/>
            <p:cNvSpPr/>
            <p:nvPr/>
          </p:nvSpPr>
          <p:spPr>
            <a:xfrm>
              <a:off x="1465176"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49" name="tx149"/>
            <p:cNvSpPr/>
            <p:nvPr/>
          </p:nvSpPr>
          <p:spPr>
            <a:xfrm>
              <a:off x="1535453"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50" name="tx150"/>
            <p:cNvSpPr/>
            <p:nvPr/>
          </p:nvSpPr>
          <p:spPr>
            <a:xfrm>
              <a:off x="1472155"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51" name="tx151"/>
            <p:cNvSpPr/>
            <p:nvPr/>
          </p:nvSpPr>
          <p:spPr>
            <a:xfrm>
              <a:off x="1556511"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52" name="tx152"/>
            <p:cNvSpPr/>
            <p:nvPr/>
          </p:nvSpPr>
          <p:spPr>
            <a:xfrm>
              <a:off x="1640929"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53" name="tx153"/>
            <p:cNvSpPr/>
            <p:nvPr/>
          </p:nvSpPr>
          <p:spPr>
            <a:xfrm>
              <a:off x="1134668"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54" name="tx154"/>
            <p:cNvSpPr/>
            <p:nvPr/>
          </p:nvSpPr>
          <p:spPr>
            <a:xfrm>
              <a:off x="1366493"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55" name="tx155"/>
            <p:cNvSpPr/>
            <p:nvPr/>
          </p:nvSpPr>
          <p:spPr>
            <a:xfrm>
              <a:off x="1507416"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56" name="tx156"/>
            <p:cNvSpPr/>
            <p:nvPr/>
          </p:nvSpPr>
          <p:spPr>
            <a:xfrm>
              <a:off x="1444242"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57" name="tx157"/>
            <p:cNvSpPr/>
            <p:nvPr/>
          </p:nvSpPr>
          <p:spPr>
            <a:xfrm>
              <a:off x="1521496"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27214"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937858"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60" name="tx160"/>
            <p:cNvSpPr/>
            <p:nvPr/>
          </p:nvSpPr>
          <p:spPr>
            <a:xfrm>
              <a:off x="1510936"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1581212"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2" name="tx162"/>
            <p:cNvSpPr/>
            <p:nvPr/>
          </p:nvSpPr>
          <p:spPr>
            <a:xfrm>
              <a:off x="1644510"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3" name="tx163"/>
            <p:cNvSpPr/>
            <p:nvPr/>
          </p:nvSpPr>
          <p:spPr>
            <a:xfrm>
              <a:off x="152489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64" name="tx164"/>
            <p:cNvSpPr/>
            <p:nvPr/>
          </p:nvSpPr>
          <p:spPr>
            <a:xfrm>
              <a:off x="7287203"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(696,000)</a:t>
              </a:r>
            </a:p>
          </p:txBody>
        </p:sp>
        <p:sp>
          <p:nvSpPr>
            <p:cNvPr id="165" name="tx165"/>
            <p:cNvSpPr/>
            <p:nvPr/>
          </p:nvSpPr>
          <p:spPr>
            <a:xfrm>
              <a:off x="7287203" y="1089380"/>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(273,000)</a:t>
              </a:r>
            </a:p>
          </p:txBody>
        </p:sp>
        <p:sp>
          <p:nvSpPr>
            <p:cNvPr id="166" name="tx166"/>
            <p:cNvSpPr/>
            <p:nvPr/>
          </p:nvSpPr>
          <p:spPr>
            <a:xfrm>
              <a:off x="7287203"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(148,000)</a:t>
              </a:r>
            </a:p>
          </p:txBody>
        </p:sp>
        <p:sp>
          <p:nvSpPr>
            <p:cNvPr id="167" name="tx167"/>
            <p:cNvSpPr/>
            <p:nvPr/>
          </p:nvSpPr>
          <p:spPr>
            <a:xfrm>
              <a:off x="7287203"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(47,000)</a:t>
              </a:r>
            </a:p>
          </p:txBody>
        </p:sp>
        <p:sp>
          <p:nvSpPr>
            <p:cNvPr id="168" name="tx168"/>
            <p:cNvSpPr/>
            <p:nvPr/>
          </p:nvSpPr>
          <p:spPr>
            <a:xfrm>
              <a:off x="7287203"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69" name="tx169"/>
            <p:cNvSpPr/>
            <p:nvPr/>
          </p:nvSpPr>
          <p:spPr>
            <a:xfrm>
              <a:off x="7287203" y="2120331"/>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70" name="tx170"/>
            <p:cNvSpPr/>
            <p:nvPr/>
          </p:nvSpPr>
          <p:spPr>
            <a:xfrm>
              <a:off x="7287203" y="2378069"/>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(11,000)</a:t>
              </a:r>
            </a:p>
          </p:txBody>
        </p:sp>
        <p:sp>
          <p:nvSpPr>
            <p:cNvPr id="171" name="tx171"/>
            <p:cNvSpPr/>
            <p:nvPr/>
          </p:nvSpPr>
          <p:spPr>
            <a:xfrm>
              <a:off x="7287203" y="2635807"/>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(11,000)</a:t>
              </a:r>
            </a:p>
          </p:txBody>
        </p:sp>
        <p:sp>
          <p:nvSpPr>
            <p:cNvPr id="172" name="tx172"/>
            <p:cNvSpPr/>
            <p:nvPr/>
          </p:nvSpPr>
          <p:spPr>
            <a:xfrm>
              <a:off x="7287203" y="2893545"/>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73" name="tx173"/>
            <p:cNvSpPr/>
            <p:nvPr/>
          </p:nvSpPr>
          <p:spPr>
            <a:xfrm>
              <a:off x="7287203" y="3151282"/>
              <a:ext cx="8295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(8,000)</a:t>
              </a:r>
            </a:p>
          </p:txBody>
        </p:sp>
        <p:sp>
          <p:nvSpPr>
            <p:cNvPr id="174" name="tx174"/>
            <p:cNvSpPr/>
            <p:nvPr/>
          </p:nvSpPr>
          <p:spPr>
            <a:xfrm>
              <a:off x="7287203" y="340902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75" name="tx175"/>
            <p:cNvSpPr/>
            <p:nvPr/>
          </p:nvSpPr>
          <p:spPr>
            <a:xfrm>
              <a:off x="7287203" y="3666758"/>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(5,000)</a:t>
              </a:r>
            </a:p>
          </p:txBody>
        </p:sp>
        <p:sp>
          <p:nvSpPr>
            <p:cNvPr id="176" name="tx176"/>
            <p:cNvSpPr/>
            <p:nvPr/>
          </p:nvSpPr>
          <p:spPr>
            <a:xfrm>
              <a:off x="7287203" y="3924496"/>
              <a:ext cx="7382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(4,000)</a:t>
              </a:r>
            </a:p>
          </p:txBody>
        </p:sp>
        <p:sp>
          <p:nvSpPr>
            <p:cNvPr id="177" name="tx177"/>
            <p:cNvSpPr/>
            <p:nvPr/>
          </p:nvSpPr>
          <p:spPr>
            <a:xfrm>
              <a:off x="7287203" y="4182233"/>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(3,000)</a:t>
              </a:r>
            </a:p>
          </p:txBody>
        </p:sp>
        <p:sp>
          <p:nvSpPr>
            <p:cNvPr id="178" name="tx178"/>
            <p:cNvSpPr/>
            <p:nvPr/>
          </p:nvSpPr>
          <p:spPr>
            <a:xfrm>
              <a:off x="7287203"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(2,000)</a:t>
              </a:r>
            </a:p>
          </p:txBody>
        </p:sp>
        <p:sp>
          <p:nvSpPr>
            <p:cNvPr id="179" name="tx179"/>
            <p:cNvSpPr/>
            <p:nvPr/>
          </p:nvSpPr>
          <p:spPr>
            <a:xfrm>
              <a:off x="7287203"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80" name="tx180"/>
            <p:cNvSpPr/>
            <p:nvPr/>
          </p:nvSpPr>
          <p:spPr>
            <a:xfrm>
              <a:off x="7287203"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81" name="tx181"/>
            <p:cNvSpPr/>
            <p:nvPr/>
          </p:nvSpPr>
          <p:spPr>
            <a:xfrm>
              <a:off x="7287203"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82" name="tx182"/>
            <p:cNvSpPr/>
            <p:nvPr/>
          </p:nvSpPr>
          <p:spPr>
            <a:xfrm>
              <a:off x="7287203"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83" name="tx183"/>
            <p:cNvSpPr/>
            <p:nvPr/>
          </p:nvSpPr>
          <p:spPr>
            <a:xfrm>
              <a:off x="728720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84" name="tx18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85" name="tx18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86" name="tx18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87" name="tx18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88" name="tx18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89" name="tx18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0" name="tx19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91" name="tx19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92" name="tx19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93" name="tx19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94" name="tx19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95" name="tx19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96" name="tx19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97" name="tx19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98" name="tx19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99" name="tx19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0" name="tx20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01" name="tx20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02" name="tx20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03" name="tx20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05" name="tx20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06" name="tx20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07" name="tx20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08" name="tx20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09" name="tx209"/>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2021-2025</a:t>
              </a:r>
            </a:p>
          </p:txBody>
        </p:sp>
        <p:sp>
          <p:nvSpPr>
            <p:cNvPr id="210" name="tx21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1" name="tx21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Lebanon ranked number 11 out of 20 countries with 11,000 zero-dose children.
In 2025, Lebanon ranked number 9 out of 20 countries with 11,000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6787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73286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09784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46283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82781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05037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41535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78033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14532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670" y="3727973"/>
              <a:ext cx="203168" cy="957413"/>
            </a:xfrm>
            <a:prstGeom prst="rect">
              <a:avLst/>
            </a:prstGeom>
            <a:solidFill>
              <a:srgbClr val="80BD41">
                <a:alpha val="100000"/>
              </a:srgbClr>
            </a:solidFill>
          </p:spPr>
          <p:txBody>
            <a:bodyPr/>
            <a:lstStyle/>
            <a:p/>
          </p:txBody>
        </p:sp>
        <p:sp>
          <p:nvSpPr>
            <p:cNvPr id="29" name="rc29"/>
            <p:cNvSpPr/>
            <p:nvPr/>
          </p:nvSpPr>
          <p:spPr>
            <a:xfrm>
              <a:off x="1332670" y="3531880"/>
              <a:ext cx="203168" cy="115344"/>
            </a:xfrm>
            <a:prstGeom prst="rect">
              <a:avLst/>
            </a:prstGeom>
            <a:solidFill>
              <a:srgbClr val="0058AB">
                <a:alpha val="100000"/>
              </a:srgbClr>
            </a:solidFill>
          </p:spPr>
          <p:txBody>
            <a:bodyPr/>
            <a:lstStyle/>
            <a:p/>
          </p:txBody>
        </p:sp>
        <p:sp>
          <p:nvSpPr>
            <p:cNvPr id="30" name="rc30"/>
            <p:cNvSpPr/>
            <p:nvPr/>
          </p:nvSpPr>
          <p:spPr>
            <a:xfrm>
              <a:off x="1332670" y="3647224"/>
              <a:ext cx="203168" cy="80748"/>
            </a:xfrm>
            <a:prstGeom prst="rect">
              <a:avLst/>
            </a:prstGeom>
            <a:solidFill>
              <a:srgbClr val="1CABE2">
                <a:alpha val="100000"/>
              </a:srgbClr>
            </a:solidFill>
          </p:spPr>
          <p:txBody>
            <a:bodyPr/>
            <a:lstStyle/>
            <a:p/>
          </p:txBody>
        </p:sp>
        <p:sp>
          <p:nvSpPr>
            <p:cNvPr id="31" name="rc31"/>
            <p:cNvSpPr/>
            <p:nvPr/>
          </p:nvSpPr>
          <p:spPr>
            <a:xfrm>
              <a:off x="1558413" y="3757374"/>
              <a:ext cx="203168" cy="928012"/>
            </a:xfrm>
            <a:prstGeom prst="rect">
              <a:avLst/>
            </a:prstGeom>
            <a:solidFill>
              <a:srgbClr val="80BD41">
                <a:alpha val="100000"/>
              </a:srgbClr>
            </a:solidFill>
          </p:spPr>
          <p:txBody>
            <a:bodyPr/>
            <a:lstStyle/>
            <a:p/>
          </p:txBody>
        </p:sp>
        <p:sp>
          <p:nvSpPr>
            <p:cNvPr id="32" name="rc32"/>
            <p:cNvSpPr/>
            <p:nvPr/>
          </p:nvSpPr>
          <p:spPr>
            <a:xfrm>
              <a:off x="1558413" y="3525377"/>
              <a:ext cx="203168" cy="139195"/>
            </a:xfrm>
            <a:prstGeom prst="rect">
              <a:avLst/>
            </a:prstGeom>
            <a:solidFill>
              <a:srgbClr val="0058AB">
                <a:alpha val="100000"/>
              </a:srgbClr>
            </a:solidFill>
          </p:spPr>
          <p:txBody>
            <a:bodyPr/>
            <a:lstStyle/>
            <a:p/>
          </p:txBody>
        </p:sp>
        <p:sp>
          <p:nvSpPr>
            <p:cNvPr id="33" name="rc33"/>
            <p:cNvSpPr/>
            <p:nvPr/>
          </p:nvSpPr>
          <p:spPr>
            <a:xfrm>
              <a:off x="1558413" y="3664573"/>
              <a:ext cx="203168" cy="92801"/>
            </a:xfrm>
            <a:prstGeom prst="rect">
              <a:avLst/>
            </a:prstGeom>
            <a:solidFill>
              <a:srgbClr val="1CABE2">
                <a:alpha val="100000"/>
              </a:srgbClr>
            </a:solidFill>
          </p:spPr>
          <p:txBody>
            <a:bodyPr/>
            <a:lstStyle/>
            <a:p/>
          </p:txBody>
        </p:sp>
        <p:sp>
          <p:nvSpPr>
            <p:cNvPr id="34" name="rc34"/>
            <p:cNvSpPr/>
            <p:nvPr/>
          </p:nvSpPr>
          <p:spPr>
            <a:xfrm>
              <a:off x="1784155" y="3797583"/>
              <a:ext cx="203168" cy="887803"/>
            </a:xfrm>
            <a:prstGeom prst="rect">
              <a:avLst/>
            </a:prstGeom>
            <a:solidFill>
              <a:srgbClr val="80BD41">
                <a:alpha val="100000"/>
              </a:srgbClr>
            </a:solidFill>
          </p:spPr>
          <p:txBody>
            <a:bodyPr/>
            <a:lstStyle/>
            <a:p/>
          </p:txBody>
        </p:sp>
        <p:sp>
          <p:nvSpPr>
            <p:cNvPr id="35" name="rc35"/>
            <p:cNvSpPr/>
            <p:nvPr/>
          </p:nvSpPr>
          <p:spPr>
            <a:xfrm>
              <a:off x="1784155" y="3532401"/>
              <a:ext cx="203168" cy="172953"/>
            </a:xfrm>
            <a:prstGeom prst="rect">
              <a:avLst/>
            </a:prstGeom>
            <a:solidFill>
              <a:srgbClr val="0058AB">
                <a:alpha val="100000"/>
              </a:srgbClr>
            </a:solidFill>
          </p:spPr>
          <p:txBody>
            <a:bodyPr/>
            <a:lstStyle/>
            <a:p/>
          </p:txBody>
        </p:sp>
        <p:sp>
          <p:nvSpPr>
            <p:cNvPr id="36" name="rc36"/>
            <p:cNvSpPr/>
            <p:nvPr/>
          </p:nvSpPr>
          <p:spPr>
            <a:xfrm>
              <a:off x="1784155" y="3705354"/>
              <a:ext cx="203168" cy="92229"/>
            </a:xfrm>
            <a:prstGeom prst="rect">
              <a:avLst/>
            </a:prstGeom>
            <a:solidFill>
              <a:srgbClr val="1CABE2">
                <a:alpha val="100000"/>
              </a:srgbClr>
            </a:solidFill>
          </p:spPr>
          <p:txBody>
            <a:bodyPr/>
            <a:lstStyle/>
            <a:p/>
          </p:txBody>
        </p:sp>
        <p:sp>
          <p:nvSpPr>
            <p:cNvPr id="37" name="rc37"/>
            <p:cNvSpPr/>
            <p:nvPr/>
          </p:nvSpPr>
          <p:spPr>
            <a:xfrm>
              <a:off x="2009898" y="3845819"/>
              <a:ext cx="203168" cy="839567"/>
            </a:xfrm>
            <a:prstGeom prst="rect">
              <a:avLst/>
            </a:prstGeom>
            <a:solidFill>
              <a:srgbClr val="80BD41">
                <a:alpha val="100000"/>
              </a:srgbClr>
            </a:solidFill>
          </p:spPr>
          <p:txBody>
            <a:bodyPr/>
            <a:lstStyle/>
            <a:p/>
          </p:txBody>
        </p:sp>
        <p:sp>
          <p:nvSpPr>
            <p:cNvPr id="38" name="rc38"/>
            <p:cNvSpPr/>
            <p:nvPr/>
          </p:nvSpPr>
          <p:spPr>
            <a:xfrm>
              <a:off x="2009898" y="3550841"/>
              <a:ext cx="203168" cy="192867"/>
            </a:xfrm>
            <a:prstGeom prst="rect">
              <a:avLst/>
            </a:prstGeom>
            <a:solidFill>
              <a:srgbClr val="0058AB">
                <a:alpha val="100000"/>
              </a:srgbClr>
            </a:solidFill>
          </p:spPr>
          <p:txBody>
            <a:bodyPr/>
            <a:lstStyle/>
            <a:p/>
          </p:txBody>
        </p:sp>
        <p:sp>
          <p:nvSpPr>
            <p:cNvPr id="39" name="rc39"/>
            <p:cNvSpPr/>
            <p:nvPr/>
          </p:nvSpPr>
          <p:spPr>
            <a:xfrm>
              <a:off x="2009898" y="3743709"/>
              <a:ext cx="203168" cy="102110"/>
            </a:xfrm>
            <a:prstGeom prst="rect">
              <a:avLst/>
            </a:prstGeom>
            <a:solidFill>
              <a:srgbClr val="1CABE2">
                <a:alpha val="100000"/>
              </a:srgbClr>
            </a:solidFill>
          </p:spPr>
          <p:txBody>
            <a:bodyPr/>
            <a:lstStyle/>
            <a:p/>
          </p:txBody>
        </p:sp>
        <p:sp>
          <p:nvSpPr>
            <p:cNvPr id="40" name="rc40"/>
            <p:cNvSpPr/>
            <p:nvPr/>
          </p:nvSpPr>
          <p:spPr>
            <a:xfrm>
              <a:off x="2235640" y="3848397"/>
              <a:ext cx="203168" cy="836989"/>
            </a:xfrm>
            <a:prstGeom prst="rect">
              <a:avLst/>
            </a:prstGeom>
            <a:solidFill>
              <a:srgbClr val="80BD41">
                <a:alpha val="100000"/>
              </a:srgbClr>
            </a:solidFill>
          </p:spPr>
          <p:txBody>
            <a:bodyPr/>
            <a:lstStyle/>
            <a:p/>
          </p:txBody>
        </p:sp>
        <p:sp>
          <p:nvSpPr>
            <p:cNvPr id="41" name="rc41"/>
            <p:cNvSpPr/>
            <p:nvPr/>
          </p:nvSpPr>
          <p:spPr>
            <a:xfrm>
              <a:off x="2235640" y="3569397"/>
              <a:ext cx="203168" cy="189717"/>
            </a:xfrm>
            <a:prstGeom prst="rect">
              <a:avLst/>
            </a:prstGeom>
            <a:solidFill>
              <a:srgbClr val="0058AB">
                <a:alpha val="100000"/>
              </a:srgbClr>
            </a:solidFill>
          </p:spPr>
          <p:txBody>
            <a:bodyPr/>
            <a:lstStyle/>
            <a:p/>
          </p:txBody>
        </p:sp>
        <p:sp>
          <p:nvSpPr>
            <p:cNvPr id="42" name="rc42"/>
            <p:cNvSpPr/>
            <p:nvPr/>
          </p:nvSpPr>
          <p:spPr>
            <a:xfrm>
              <a:off x="2235640" y="3759114"/>
              <a:ext cx="203168" cy="89283"/>
            </a:xfrm>
            <a:prstGeom prst="rect">
              <a:avLst/>
            </a:prstGeom>
            <a:solidFill>
              <a:srgbClr val="1CABE2">
                <a:alpha val="100000"/>
              </a:srgbClr>
            </a:solidFill>
          </p:spPr>
          <p:txBody>
            <a:bodyPr/>
            <a:lstStyle/>
            <a:p/>
          </p:txBody>
        </p:sp>
        <p:sp>
          <p:nvSpPr>
            <p:cNvPr id="43" name="rc43"/>
            <p:cNvSpPr/>
            <p:nvPr/>
          </p:nvSpPr>
          <p:spPr>
            <a:xfrm>
              <a:off x="2461382" y="3842796"/>
              <a:ext cx="203168" cy="842590"/>
            </a:xfrm>
            <a:prstGeom prst="rect">
              <a:avLst/>
            </a:prstGeom>
            <a:solidFill>
              <a:srgbClr val="80BD41">
                <a:alpha val="100000"/>
              </a:srgbClr>
            </a:solidFill>
          </p:spPr>
          <p:txBody>
            <a:bodyPr/>
            <a:lstStyle/>
            <a:p/>
          </p:txBody>
        </p:sp>
        <p:sp>
          <p:nvSpPr>
            <p:cNvPr id="44" name="rc44"/>
            <p:cNvSpPr/>
            <p:nvPr/>
          </p:nvSpPr>
          <p:spPr>
            <a:xfrm>
              <a:off x="2461382" y="3591114"/>
              <a:ext cx="203168" cy="186021"/>
            </a:xfrm>
            <a:prstGeom prst="rect">
              <a:avLst/>
            </a:prstGeom>
            <a:solidFill>
              <a:srgbClr val="0058AB">
                <a:alpha val="100000"/>
              </a:srgbClr>
            </a:solidFill>
          </p:spPr>
          <p:txBody>
            <a:bodyPr/>
            <a:lstStyle/>
            <a:p/>
          </p:txBody>
        </p:sp>
        <p:sp>
          <p:nvSpPr>
            <p:cNvPr id="45" name="rc45"/>
            <p:cNvSpPr/>
            <p:nvPr/>
          </p:nvSpPr>
          <p:spPr>
            <a:xfrm>
              <a:off x="2461382" y="3777136"/>
              <a:ext cx="203168" cy="65660"/>
            </a:xfrm>
            <a:prstGeom prst="rect">
              <a:avLst/>
            </a:prstGeom>
            <a:solidFill>
              <a:srgbClr val="1CABE2">
                <a:alpha val="100000"/>
              </a:srgbClr>
            </a:solidFill>
          </p:spPr>
          <p:txBody>
            <a:bodyPr/>
            <a:lstStyle/>
            <a:p/>
          </p:txBody>
        </p:sp>
        <p:sp>
          <p:nvSpPr>
            <p:cNvPr id="46" name="rc46"/>
            <p:cNvSpPr/>
            <p:nvPr/>
          </p:nvSpPr>
          <p:spPr>
            <a:xfrm>
              <a:off x="2687125" y="3835316"/>
              <a:ext cx="203168" cy="850070"/>
            </a:xfrm>
            <a:prstGeom prst="rect">
              <a:avLst/>
            </a:prstGeom>
            <a:solidFill>
              <a:srgbClr val="80BD41">
                <a:alpha val="100000"/>
              </a:srgbClr>
            </a:solidFill>
          </p:spPr>
          <p:txBody>
            <a:bodyPr/>
            <a:lstStyle/>
            <a:p/>
          </p:txBody>
        </p:sp>
        <p:sp>
          <p:nvSpPr>
            <p:cNvPr id="47" name="rc47"/>
            <p:cNvSpPr/>
            <p:nvPr/>
          </p:nvSpPr>
          <p:spPr>
            <a:xfrm>
              <a:off x="2687125" y="3595559"/>
              <a:ext cx="203168" cy="174375"/>
            </a:xfrm>
            <a:prstGeom prst="rect">
              <a:avLst/>
            </a:prstGeom>
            <a:solidFill>
              <a:srgbClr val="0058AB">
                <a:alpha val="100000"/>
              </a:srgbClr>
            </a:solidFill>
          </p:spPr>
          <p:txBody>
            <a:bodyPr/>
            <a:lstStyle/>
            <a:p/>
          </p:txBody>
        </p:sp>
        <p:sp>
          <p:nvSpPr>
            <p:cNvPr id="48" name="rc48"/>
            <p:cNvSpPr/>
            <p:nvPr/>
          </p:nvSpPr>
          <p:spPr>
            <a:xfrm>
              <a:off x="2687125" y="3769935"/>
              <a:ext cx="203168" cy="65381"/>
            </a:xfrm>
            <a:prstGeom prst="rect">
              <a:avLst/>
            </a:prstGeom>
            <a:solidFill>
              <a:srgbClr val="1CABE2">
                <a:alpha val="100000"/>
              </a:srgbClr>
            </a:solidFill>
          </p:spPr>
          <p:txBody>
            <a:bodyPr/>
            <a:lstStyle/>
            <a:p/>
          </p:txBody>
        </p:sp>
        <p:sp>
          <p:nvSpPr>
            <p:cNvPr id="49" name="rc49"/>
            <p:cNvSpPr/>
            <p:nvPr/>
          </p:nvSpPr>
          <p:spPr>
            <a:xfrm>
              <a:off x="2912867" y="3811884"/>
              <a:ext cx="203168" cy="873502"/>
            </a:xfrm>
            <a:prstGeom prst="rect">
              <a:avLst/>
            </a:prstGeom>
            <a:solidFill>
              <a:srgbClr val="80BD41">
                <a:alpha val="100000"/>
              </a:srgbClr>
            </a:solidFill>
          </p:spPr>
          <p:txBody>
            <a:bodyPr/>
            <a:lstStyle/>
            <a:p/>
          </p:txBody>
        </p:sp>
        <p:sp>
          <p:nvSpPr>
            <p:cNvPr id="50" name="rc50"/>
            <p:cNvSpPr/>
            <p:nvPr/>
          </p:nvSpPr>
          <p:spPr>
            <a:xfrm>
              <a:off x="2912867" y="3593514"/>
              <a:ext cx="203168" cy="174705"/>
            </a:xfrm>
            <a:prstGeom prst="rect">
              <a:avLst/>
            </a:prstGeom>
            <a:solidFill>
              <a:srgbClr val="0058AB">
                <a:alpha val="100000"/>
              </a:srgbClr>
            </a:solidFill>
          </p:spPr>
          <p:txBody>
            <a:bodyPr/>
            <a:lstStyle/>
            <a:p/>
          </p:txBody>
        </p:sp>
        <p:sp>
          <p:nvSpPr>
            <p:cNvPr id="51" name="rc51"/>
            <p:cNvSpPr/>
            <p:nvPr/>
          </p:nvSpPr>
          <p:spPr>
            <a:xfrm>
              <a:off x="2912867" y="3768220"/>
              <a:ext cx="203168" cy="43663"/>
            </a:xfrm>
            <a:prstGeom prst="rect">
              <a:avLst/>
            </a:prstGeom>
            <a:solidFill>
              <a:srgbClr val="1CABE2">
                <a:alpha val="100000"/>
              </a:srgbClr>
            </a:solidFill>
          </p:spPr>
          <p:txBody>
            <a:bodyPr/>
            <a:lstStyle/>
            <a:p/>
          </p:txBody>
        </p:sp>
        <p:sp>
          <p:nvSpPr>
            <p:cNvPr id="52" name="rc52"/>
            <p:cNvSpPr/>
            <p:nvPr/>
          </p:nvSpPr>
          <p:spPr>
            <a:xfrm>
              <a:off x="3138609" y="3793481"/>
              <a:ext cx="203168" cy="891905"/>
            </a:xfrm>
            <a:prstGeom prst="rect">
              <a:avLst/>
            </a:prstGeom>
            <a:solidFill>
              <a:srgbClr val="80BD41">
                <a:alpha val="100000"/>
              </a:srgbClr>
            </a:solidFill>
          </p:spPr>
          <p:txBody>
            <a:bodyPr/>
            <a:lstStyle/>
            <a:p/>
          </p:txBody>
        </p:sp>
        <p:sp>
          <p:nvSpPr>
            <p:cNvPr id="53" name="rc53"/>
            <p:cNvSpPr/>
            <p:nvPr/>
          </p:nvSpPr>
          <p:spPr>
            <a:xfrm>
              <a:off x="3138609" y="3584269"/>
              <a:ext cx="203168" cy="165167"/>
            </a:xfrm>
            <a:prstGeom prst="rect">
              <a:avLst/>
            </a:prstGeom>
            <a:solidFill>
              <a:srgbClr val="0058AB">
                <a:alpha val="100000"/>
              </a:srgbClr>
            </a:solidFill>
          </p:spPr>
          <p:txBody>
            <a:bodyPr/>
            <a:lstStyle/>
            <a:p/>
          </p:txBody>
        </p:sp>
        <p:sp>
          <p:nvSpPr>
            <p:cNvPr id="54" name="rc54"/>
            <p:cNvSpPr/>
            <p:nvPr/>
          </p:nvSpPr>
          <p:spPr>
            <a:xfrm>
              <a:off x="3138609" y="3749436"/>
              <a:ext cx="203168" cy="44044"/>
            </a:xfrm>
            <a:prstGeom prst="rect">
              <a:avLst/>
            </a:prstGeom>
            <a:solidFill>
              <a:srgbClr val="1CABE2">
                <a:alpha val="100000"/>
              </a:srgbClr>
            </a:solidFill>
          </p:spPr>
          <p:txBody>
            <a:bodyPr/>
            <a:lstStyle/>
            <a:p/>
          </p:txBody>
        </p:sp>
        <p:sp>
          <p:nvSpPr>
            <p:cNvPr id="55" name="rc55"/>
            <p:cNvSpPr/>
            <p:nvPr/>
          </p:nvSpPr>
          <p:spPr>
            <a:xfrm>
              <a:off x="3364352" y="3771040"/>
              <a:ext cx="203168" cy="914347"/>
            </a:xfrm>
            <a:prstGeom prst="rect">
              <a:avLst/>
            </a:prstGeom>
            <a:solidFill>
              <a:srgbClr val="80BD41">
                <a:alpha val="100000"/>
              </a:srgbClr>
            </a:solidFill>
          </p:spPr>
          <p:txBody>
            <a:bodyPr/>
            <a:lstStyle/>
            <a:p/>
          </p:txBody>
        </p:sp>
        <p:sp>
          <p:nvSpPr>
            <p:cNvPr id="56" name="rc56"/>
            <p:cNvSpPr/>
            <p:nvPr/>
          </p:nvSpPr>
          <p:spPr>
            <a:xfrm>
              <a:off x="3364352" y="3556569"/>
              <a:ext cx="203168" cy="158030"/>
            </a:xfrm>
            <a:prstGeom prst="rect">
              <a:avLst/>
            </a:prstGeom>
            <a:solidFill>
              <a:srgbClr val="0058AB">
                <a:alpha val="100000"/>
              </a:srgbClr>
            </a:solidFill>
          </p:spPr>
          <p:txBody>
            <a:bodyPr/>
            <a:lstStyle/>
            <a:p/>
          </p:txBody>
        </p:sp>
        <p:sp>
          <p:nvSpPr>
            <p:cNvPr id="57" name="rc57"/>
            <p:cNvSpPr/>
            <p:nvPr/>
          </p:nvSpPr>
          <p:spPr>
            <a:xfrm>
              <a:off x="3364352" y="3714599"/>
              <a:ext cx="203168" cy="56440"/>
            </a:xfrm>
            <a:prstGeom prst="rect">
              <a:avLst/>
            </a:prstGeom>
            <a:solidFill>
              <a:srgbClr val="1CABE2">
                <a:alpha val="100000"/>
              </a:srgbClr>
            </a:solidFill>
          </p:spPr>
          <p:txBody>
            <a:bodyPr/>
            <a:lstStyle/>
            <a:p/>
          </p:txBody>
        </p:sp>
        <p:sp>
          <p:nvSpPr>
            <p:cNvPr id="58" name="rc58"/>
            <p:cNvSpPr/>
            <p:nvPr/>
          </p:nvSpPr>
          <p:spPr>
            <a:xfrm>
              <a:off x="3590094" y="3718511"/>
              <a:ext cx="203168" cy="966875"/>
            </a:xfrm>
            <a:prstGeom prst="rect">
              <a:avLst/>
            </a:prstGeom>
            <a:solidFill>
              <a:srgbClr val="80BD41">
                <a:alpha val="100000"/>
              </a:srgbClr>
            </a:solidFill>
          </p:spPr>
          <p:txBody>
            <a:bodyPr/>
            <a:lstStyle/>
            <a:p/>
          </p:txBody>
        </p:sp>
        <p:sp>
          <p:nvSpPr>
            <p:cNvPr id="59" name="rc59"/>
            <p:cNvSpPr/>
            <p:nvPr/>
          </p:nvSpPr>
          <p:spPr>
            <a:xfrm>
              <a:off x="3590094" y="3506276"/>
              <a:ext cx="203168" cy="141494"/>
            </a:xfrm>
            <a:prstGeom prst="rect">
              <a:avLst/>
            </a:prstGeom>
            <a:solidFill>
              <a:srgbClr val="0058AB">
                <a:alpha val="100000"/>
              </a:srgbClr>
            </a:solidFill>
          </p:spPr>
          <p:txBody>
            <a:bodyPr/>
            <a:lstStyle/>
            <a:p/>
          </p:txBody>
        </p:sp>
        <p:sp>
          <p:nvSpPr>
            <p:cNvPr id="60" name="rc60"/>
            <p:cNvSpPr/>
            <p:nvPr/>
          </p:nvSpPr>
          <p:spPr>
            <a:xfrm>
              <a:off x="3590094" y="3647770"/>
              <a:ext cx="203168" cy="70740"/>
            </a:xfrm>
            <a:prstGeom prst="rect">
              <a:avLst/>
            </a:prstGeom>
            <a:solidFill>
              <a:srgbClr val="1CABE2">
                <a:alpha val="100000"/>
              </a:srgbClr>
            </a:solidFill>
          </p:spPr>
          <p:txBody>
            <a:bodyPr/>
            <a:lstStyle/>
            <a:p/>
          </p:txBody>
        </p:sp>
        <p:sp>
          <p:nvSpPr>
            <p:cNvPr id="61" name="rc61"/>
            <p:cNvSpPr/>
            <p:nvPr/>
          </p:nvSpPr>
          <p:spPr>
            <a:xfrm>
              <a:off x="3815836" y="3685414"/>
              <a:ext cx="203168" cy="999972"/>
            </a:xfrm>
            <a:prstGeom prst="rect">
              <a:avLst/>
            </a:prstGeom>
            <a:solidFill>
              <a:srgbClr val="80BD41">
                <a:alpha val="100000"/>
              </a:srgbClr>
            </a:solidFill>
          </p:spPr>
          <p:txBody>
            <a:bodyPr/>
            <a:lstStyle/>
            <a:p/>
          </p:txBody>
        </p:sp>
        <p:sp>
          <p:nvSpPr>
            <p:cNvPr id="62" name="rc62"/>
            <p:cNvSpPr/>
            <p:nvPr/>
          </p:nvSpPr>
          <p:spPr>
            <a:xfrm>
              <a:off x="3815836" y="3465914"/>
              <a:ext cx="203168" cy="109756"/>
            </a:xfrm>
            <a:prstGeom prst="rect">
              <a:avLst/>
            </a:prstGeom>
            <a:solidFill>
              <a:srgbClr val="0058AB">
                <a:alpha val="100000"/>
              </a:srgbClr>
            </a:solidFill>
          </p:spPr>
          <p:txBody>
            <a:bodyPr/>
            <a:lstStyle/>
            <a:p/>
          </p:txBody>
        </p:sp>
        <p:sp>
          <p:nvSpPr>
            <p:cNvPr id="63" name="rc63"/>
            <p:cNvSpPr/>
            <p:nvPr/>
          </p:nvSpPr>
          <p:spPr>
            <a:xfrm>
              <a:off x="3815836" y="3575671"/>
              <a:ext cx="203168" cy="109743"/>
            </a:xfrm>
            <a:prstGeom prst="rect">
              <a:avLst/>
            </a:prstGeom>
            <a:solidFill>
              <a:srgbClr val="1CABE2">
                <a:alpha val="100000"/>
              </a:srgbClr>
            </a:solidFill>
          </p:spPr>
          <p:txBody>
            <a:bodyPr/>
            <a:lstStyle/>
            <a:p/>
          </p:txBody>
        </p:sp>
        <p:sp>
          <p:nvSpPr>
            <p:cNvPr id="64" name="rc64"/>
            <p:cNvSpPr/>
            <p:nvPr/>
          </p:nvSpPr>
          <p:spPr>
            <a:xfrm>
              <a:off x="4041579" y="3649269"/>
              <a:ext cx="203168" cy="1036117"/>
            </a:xfrm>
            <a:prstGeom prst="rect">
              <a:avLst/>
            </a:prstGeom>
            <a:solidFill>
              <a:srgbClr val="80BD41">
                <a:alpha val="100000"/>
              </a:srgbClr>
            </a:solidFill>
          </p:spPr>
          <p:txBody>
            <a:bodyPr/>
            <a:lstStyle/>
            <a:p/>
          </p:txBody>
        </p:sp>
        <p:sp>
          <p:nvSpPr>
            <p:cNvPr id="65" name="rc65"/>
            <p:cNvSpPr/>
            <p:nvPr/>
          </p:nvSpPr>
          <p:spPr>
            <a:xfrm>
              <a:off x="4041579" y="3437059"/>
              <a:ext cx="203168" cy="87378"/>
            </a:xfrm>
            <a:prstGeom prst="rect">
              <a:avLst/>
            </a:prstGeom>
            <a:solidFill>
              <a:srgbClr val="0058AB">
                <a:alpha val="100000"/>
              </a:srgbClr>
            </a:solidFill>
          </p:spPr>
          <p:txBody>
            <a:bodyPr/>
            <a:lstStyle/>
            <a:p/>
          </p:txBody>
        </p:sp>
        <p:sp>
          <p:nvSpPr>
            <p:cNvPr id="66" name="rc66"/>
            <p:cNvSpPr/>
            <p:nvPr/>
          </p:nvSpPr>
          <p:spPr>
            <a:xfrm>
              <a:off x="4041579" y="3524437"/>
              <a:ext cx="203168" cy="124831"/>
            </a:xfrm>
            <a:prstGeom prst="rect">
              <a:avLst/>
            </a:prstGeom>
            <a:solidFill>
              <a:srgbClr val="1CABE2">
                <a:alpha val="100000"/>
              </a:srgbClr>
            </a:solidFill>
          </p:spPr>
          <p:txBody>
            <a:bodyPr/>
            <a:lstStyle/>
            <a:p/>
          </p:txBody>
        </p:sp>
        <p:sp>
          <p:nvSpPr>
            <p:cNvPr id="67" name="rc67"/>
            <p:cNvSpPr/>
            <p:nvPr/>
          </p:nvSpPr>
          <p:spPr>
            <a:xfrm>
              <a:off x="4267321" y="3605592"/>
              <a:ext cx="203168" cy="1079794"/>
            </a:xfrm>
            <a:prstGeom prst="rect">
              <a:avLst/>
            </a:prstGeom>
            <a:solidFill>
              <a:srgbClr val="80BD41">
                <a:alpha val="100000"/>
              </a:srgbClr>
            </a:solidFill>
          </p:spPr>
          <p:txBody>
            <a:bodyPr/>
            <a:lstStyle/>
            <a:p/>
          </p:txBody>
        </p:sp>
        <p:sp>
          <p:nvSpPr>
            <p:cNvPr id="68" name="rc68"/>
            <p:cNvSpPr/>
            <p:nvPr/>
          </p:nvSpPr>
          <p:spPr>
            <a:xfrm>
              <a:off x="4267321" y="3384429"/>
              <a:ext cx="203168" cy="65051"/>
            </a:xfrm>
            <a:prstGeom prst="rect">
              <a:avLst/>
            </a:prstGeom>
            <a:solidFill>
              <a:srgbClr val="0058AB">
                <a:alpha val="100000"/>
              </a:srgbClr>
            </a:solidFill>
          </p:spPr>
          <p:txBody>
            <a:bodyPr/>
            <a:lstStyle/>
            <a:p/>
          </p:txBody>
        </p:sp>
        <p:sp>
          <p:nvSpPr>
            <p:cNvPr id="69" name="rc69"/>
            <p:cNvSpPr/>
            <p:nvPr/>
          </p:nvSpPr>
          <p:spPr>
            <a:xfrm>
              <a:off x="4267321" y="3449480"/>
              <a:ext cx="203168" cy="156112"/>
            </a:xfrm>
            <a:prstGeom prst="rect">
              <a:avLst/>
            </a:prstGeom>
            <a:solidFill>
              <a:srgbClr val="1CABE2">
                <a:alpha val="100000"/>
              </a:srgbClr>
            </a:solidFill>
          </p:spPr>
          <p:txBody>
            <a:bodyPr/>
            <a:lstStyle/>
            <a:p/>
          </p:txBody>
        </p:sp>
        <p:sp>
          <p:nvSpPr>
            <p:cNvPr id="70" name="rc70"/>
            <p:cNvSpPr/>
            <p:nvPr/>
          </p:nvSpPr>
          <p:spPr>
            <a:xfrm>
              <a:off x="4493063" y="3439548"/>
              <a:ext cx="203168" cy="1245838"/>
            </a:xfrm>
            <a:prstGeom prst="rect">
              <a:avLst/>
            </a:prstGeom>
            <a:solidFill>
              <a:srgbClr val="80BD41">
                <a:alpha val="100000"/>
              </a:srgbClr>
            </a:solidFill>
          </p:spPr>
          <p:txBody>
            <a:bodyPr/>
            <a:lstStyle/>
            <a:p/>
          </p:txBody>
        </p:sp>
        <p:sp>
          <p:nvSpPr>
            <p:cNvPr id="71" name="rc71"/>
            <p:cNvSpPr/>
            <p:nvPr/>
          </p:nvSpPr>
          <p:spPr>
            <a:xfrm>
              <a:off x="4493063" y="3184374"/>
              <a:ext cx="203168" cy="60034"/>
            </a:xfrm>
            <a:prstGeom prst="rect">
              <a:avLst/>
            </a:prstGeom>
            <a:solidFill>
              <a:srgbClr val="0058AB">
                <a:alpha val="100000"/>
              </a:srgbClr>
            </a:solidFill>
          </p:spPr>
          <p:txBody>
            <a:bodyPr/>
            <a:lstStyle/>
            <a:p/>
          </p:txBody>
        </p:sp>
        <p:sp>
          <p:nvSpPr>
            <p:cNvPr id="72" name="rc72"/>
            <p:cNvSpPr/>
            <p:nvPr/>
          </p:nvSpPr>
          <p:spPr>
            <a:xfrm>
              <a:off x="4493063" y="3244408"/>
              <a:ext cx="203168" cy="195140"/>
            </a:xfrm>
            <a:prstGeom prst="rect">
              <a:avLst/>
            </a:prstGeom>
            <a:solidFill>
              <a:srgbClr val="1CABE2">
                <a:alpha val="100000"/>
              </a:srgbClr>
            </a:solidFill>
          </p:spPr>
          <p:txBody>
            <a:bodyPr/>
            <a:lstStyle/>
            <a:p/>
          </p:txBody>
        </p:sp>
        <p:sp>
          <p:nvSpPr>
            <p:cNvPr id="73" name="rc73"/>
            <p:cNvSpPr/>
            <p:nvPr/>
          </p:nvSpPr>
          <p:spPr>
            <a:xfrm>
              <a:off x="4718806" y="3365010"/>
              <a:ext cx="203168" cy="1320376"/>
            </a:xfrm>
            <a:prstGeom prst="rect">
              <a:avLst/>
            </a:prstGeom>
            <a:solidFill>
              <a:srgbClr val="80BD41">
                <a:alpha val="100000"/>
              </a:srgbClr>
            </a:solidFill>
          </p:spPr>
          <p:txBody>
            <a:bodyPr/>
            <a:lstStyle/>
            <a:p/>
          </p:txBody>
        </p:sp>
        <p:sp>
          <p:nvSpPr>
            <p:cNvPr id="74" name="rc74"/>
            <p:cNvSpPr/>
            <p:nvPr/>
          </p:nvSpPr>
          <p:spPr>
            <a:xfrm>
              <a:off x="4718806" y="3094570"/>
              <a:ext cx="203168" cy="63628"/>
            </a:xfrm>
            <a:prstGeom prst="rect">
              <a:avLst/>
            </a:prstGeom>
            <a:solidFill>
              <a:srgbClr val="0058AB">
                <a:alpha val="100000"/>
              </a:srgbClr>
            </a:solidFill>
          </p:spPr>
          <p:txBody>
            <a:bodyPr/>
            <a:lstStyle/>
            <a:p/>
          </p:txBody>
        </p:sp>
        <p:sp>
          <p:nvSpPr>
            <p:cNvPr id="75" name="rc75"/>
            <p:cNvSpPr/>
            <p:nvPr/>
          </p:nvSpPr>
          <p:spPr>
            <a:xfrm>
              <a:off x="4718806" y="3158198"/>
              <a:ext cx="203168" cy="206812"/>
            </a:xfrm>
            <a:prstGeom prst="rect">
              <a:avLst/>
            </a:prstGeom>
            <a:solidFill>
              <a:srgbClr val="1CABE2">
                <a:alpha val="100000"/>
              </a:srgbClr>
            </a:solidFill>
          </p:spPr>
          <p:txBody>
            <a:bodyPr/>
            <a:lstStyle/>
            <a:p/>
          </p:txBody>
        </p:sp>
        <p:sp>
          <p:nvSpPr>
            <p:cNvPr id="76" name="rc76"/>
            <p:cNvSpPr/>
            <p:nvPr/>
          </p:nvSpPr>
          <p:spPr>
            <a:xfrm>
              <a:off x="4944548" y="3419342"/>
              <a:ext cx="203168" cy="1266044"/>
            </a:xfrm>
            <a:prstGeom prst="rect">
              <a:avLst/>
            </a:prstGeom>
            <a:solidFill>
              <a:srgbClr val="80BD41">
                <a:alpha val="100000"/>
              </a:srgbClr>
            </a:solidFill>
          </p:spPr>
          <p:txBody>
            <a:bodyPr/>
            <a:lstStyle/>
            <a:p/>
          </p:txBody>
        </p:sp>
        <p:sp>
          <p:nvSpPr>
            <p:cNvPr id="77" name="rc77"/>
            <p:cNvSpPr/>
            <p:nvPr/>
          </p:nvSpPr>
          <p:spPr>
            <a:xfrm>
              <a:off x="4944548" y="3160027"/>
              <a:ext cx="203168" cy="61012"/>
            </a:xfrm>
            <a:prstGeom prst="rect">
              <a:avLst/>
            </a:prstGeom>
            <a:solidFill>
              <a:srgbClr val="0058AB">
                <a:alpha val="100000"/>
              </a:srgbClr>
            </a:solidFill>
          </p:spPr>
          <p:txBody>
            <a:bodyPr/>
            <a:lstStyle/>
            <a:p/>
          </p:txBody>
        </p:sp>
        <p:sp>
          <p:nvSpPr>
            <p:cNvPr id="78" name="rc78"/>
            <p:cNvSpPr/>
            <p:nvPr/>
          </p:nvSpPr>
          <p:spPr>
            <a:xfrm>
              <a:off x="4944548" y="3221039"/>
              <a:ext cx="203168" cy="198302"/>
            </a:xfrm>
            <a:prstGeom prst="rect">
              <a:avLst/>
            </a:prstGeom>
            <a:solidFill>
              <a:srgbClr val="1CABE2">
                <a:alpha val="100000"/>
              </a:srgbClr>
            </a:solidFill>
          </p:spPr>
          <p:txBody>
            <a:bodyPr/>
            <a:lstStyle/>
            <a:p/>
          </p:txBody>
        </p:sp>
        <p:sp>
          <p:nvSpPr>
            <p:cNvPr id="79" name="rc79"/>
            <p:cNvSpPr/>
            <p:nvPr/>
          </p:nvSpPr>
          <p:spPr>
            <a:xfrm>
              <a:off x="5170291" y="3487568"/>
              <a:ext cx="203168" cy="1197818"/>
            </a:xfrm>
            <a:prstGeom prst="rect">
              <a:avLst/>
            </a:prstGeom>
            <a:solidFill>
              <a:srgbClr val="80BD41">
                <a:alpha val="100000"/>
              </a:srgbClr>
            </a:solidFill>
          </p:spPr>
          <p:txBody>
            <a:bodyPr/>
            <a:lstStyle/>
            <a:p/>
          </p:txBody>
        </p:sp>
        <p:sp>
          <p:nvSpPr>
            <p:cNvPr id="80" name="rc80"/>
            <p:cNvSpPr/>
            <p:nvPr/>
          </p:nvSpPr>
          <p:spPr>
            <a:xfrm>
              <a:off x="5170291" y="3242236"/>
              <a:ext cx="203168" cy="57722"/>
            </a:xfrm>
            <a:prstGeom prst="rect">
              <a:avLst/>
            </a:prstGeom>
            <a:solidFill>
              <a:srgbClr val="0058AB">
                <a:alpha val="100000"/>
              </a:srgbClr>
            </a:solidFill>
          </p:spPr>
          <p:txBody>
            <a:bodyPr/>
            <a:lstStyle/>
            <a:p/>
          </p:txBody>
        </p:sp>
        <p:sp>
          <p:nvSpPr>
            <p:cNvPr id="81" name="rc81"/>
            <p:cNvSpPr/>
            <p:nvPr/>
          </p:nvSpPr>
          <p:spPr>
            <a:xfrm>
              <a:off x="5170291" y="3299959"/>
              <a:ext cx="203168" cy="187609"/>
            </a:xfrm>
            <a:prstGeom prst="rect">
              <a:avLst/>
            </a:prstGeom>
            <a:solidFill>
              <a:srgbClr val="1CABE2">
                <a:alpha val="100000"/>
              </a:srgbClr>
            </a:solidFill>
          </p:spPr>
          <p:txBody>
            <a:bodyPr/>
            <a:lstStyle/>
            <a:p/>
          </p:txBody>
        </p:sp>
        <p:sp>
          <p:nvSpPr>
            <p:cNvPr id="82" name="rc82"/>
            <p:cNvSpPr/>
            <p:nvPr/>
          </p:nvSpPr>
          <p:spPr>
            <a:xfrm>
              <a:off x="5396033" y="3557026"/>
              <a:ext cx="203168" cy="1128360"/>
            </a:xfrm>
            <a:prstGeom prst="rect">
              <a:avLst/>
            </a:prstGeom>
            <a:solidFill>
              <a:srgbClr val="80BD41">
                <a:alpha val="100000"/>
              </a:srgbClr>
            </a:solidFill>
          </p:spPr>
          <p:txBody>
            <a:bodyPr/>
            <a:lstStyle/>
            <a:p/>
          </p:txBody>
        </p:sp>
        <p:sp>
          <p:nvSpPr>
            <p:cNvPr id="83" name="rc83"/>
            <p:cNvSpPr/>
            <p:nvPr/>
          </p:nvSpPr>
          <p:spPr>
            <a:xfrm>
              <a:off x="5396033" y="3325919"/>
              <a:ext cx="203168" cy="54382"/>
            </a:xfrm>
            <a:prstGeom prst="rect">
              <a:avLst/>
            </a:prstGeom>
            <a:solidFill>
              <a:srgbClr val="0058AB">
                <a:alpha val="100000"/>
              </a:srgbClr>
            </a:solidFill>
          </p:spPr>
          <p:txBody>
            <a:bodyPr/>
            <a:lstStyle/>
            <a:p/>
          </p:txBody>
        </p:sp>
        <p:sp>
          <p:nvSpPr>
            <p:cNvPr id="84" name="rc84"/>
            <p:cNvSpPr/>
            <p:nvPr/>
          </p:nvSpPr>
          <p:spPr>
            <a:xfrm>
              <a:off x="5396033" y="3380301"/>
              <a:ext cx="203168" cy="176725"/>
            </a:xfrm>
            <a:prstGeom prst="rect">
              <a:avLst/>
            </a:prstGeom>
            <a:solidFill>
              <a:srgbClr val="1CABE2">
                <a:alpha val="100000"/>
              </a:srgbClr>
            </a:solidFill>
          </p:spPr>
          <p:txBody>
            <a:bodyPr/>
            <a:lstStyle/>
            <a:p/>
          </p:txBody>
        </p:sp>
        <p:sp>
          <p:nvSpPr>
            <p:cNvPr id="85" name="rc85"/>
            <p:cNvSpPr/>
            <p:nvPr/>
          </p:nvSpPr>
          <p:spPr>
            <a:xfrm>
              <a:off x="5621775" y="3621557"/>
              <a:ext cx="203168" cy="1063829"/>
            </a:xfrm>
            <a:prstGeom prst="rect">
              <a:avLst/>
            </a:prstGeom>
            <a:solidFill>
              <a:srgbClr val="80BD41">
                <a:alpha val="100000"/>
              </a:srgbClr>
            </a:solidFill>
          </p:spPr>
          <p:txBody>
            <a:bodyPr/>
            <a:lstStyle/>
            <a:p/>
          </p:txBody>
        </p:sp>
        <p:sp>
          <p:nvSpPr>
            <p:cNvPr id="86" name="rc86"/>
            <p:cNvSpPr/>
            <p:nvPr/>
          </p:nvSpPr>
          <p:spPr>
            <a:xfrm>
              <a:off x="5621775" y="3403657"/>
              <a:ext cx="203168" cy="51271"/>
            </a:xfrm>
            <a:prstGeom prst="rect">
              <a:avLst/>
            </a:prstGeom>
            <a:solidFill>
              <a:srgbClr val="0058AB">
                <a:alpha val="100000"/>
              </a:srgbClr>
            </a:solidFill>
          </p:spPr>
          <p:txBody>
            <a:bodyPr/>
            <a:lstStyle/>
            <a:p/>
          </p:txBody>
        </p:sp>
        <p:sp>
          <p:nvSpPr>
            <p:cNvPr id="87" name="rc87"/>
            <p:cNvSpPr/>
            <p:nvPr/>
          </p:nvSpPr>
          <p:spPr>
            <a:xfrm>
              <a:off x="5621775" y="3454929"/>
              <a:ext cx="203168" cy="166628"/>
            </a:xfrm>
            <a:prstGeom prst="rect">
              <a:avLst/>
            </a:prstGeom>
            <a:solidFill>
              <a:srgbClr val="1CABE2">
                <a:alpha val="100000"/>
              </a:srgbClr>
            </a:solidFill>
          </p:spPr>
          <p:txBody>
            <a:bodyPr/>
            <a:lstStyle/>
            <a:p/>
          </p:txBody>
        </p:sp>
        <p:sp>
          <p:nvSpPr>
            <p:cNvPr id="88" name="rc88"/>
            <p:cNvSpPr/>
            <p:nvPr/>
          </p:nvSpPr>
          <p:spPr>
            <a:xfrm>
              <a:off x="5847518" y="3828610"/>
              <a:ext cx="203168" cy="856776"/>
            </a:xfrm>
            <a:prstGeom prst="rect">
              <a:avLst/>
            </a:prstGeom>
            <a:solidFill>
              <a:srgbClr val="80BD41">
                <a:alpha val="100000"/>
              </a:srgbClr>
            </a:solidFill>
          </p:spPr>
          <p:txBody>
            <a:bodyPr/>
            <a:lstStyle/>
            <a:p/>
          </p:txBody>
        </p:sp>
        <p:sp>
          <p:nvSpPr>
            <p:cNvPr id="89" name="rc89"/>
            <p:cNvSpPr/>
            <p:nvPr/>
          </p:nvSpPr>
          <p:spPr>
            <a:xfrm>
              <a:off x="5847518" y="3478665"/>
              <a:ext cx="203168" cy="156874"/>
            </a:xfrm>
            <a:prstGeom prst="rect">
              <a:avLst/>
            </a:prstGeom>
            <a:solidFill>
              <a:srgbClr val="0058AB">
                <a:alpha val="100000"/>
              </a:srgbClr>
            </a:solidFill>
          </p:spPr>
          <p:txBody>
            <a:bodyPr/>
            <a:lstStyle/>
            <a:p/>
          </p:txBody>
        </p:sp>
        <p:sp>
          <p:nvSpPr>
            <p:cNvPr id="90" name="rc90"/>
            <p:cNvSpPr/>
            <p:nvPr/>
          </p:nvSpPr>
          <p:spPr>
            <a:xfrm>
              <a:off x="5847518" y="3635540"/>
              <a:ext cx="203168" cy="193070"/>
            </a:xfrm>
            <a:prstGeom prst="rect">
              <a:avLst/>
            </a:prstGeom>
            <a:solidFill>
              <a:srgbClr val="1CABE2">
                <a:alpha val="100000"/>
              </a:srgbClr>
            </a:solidFill>
          </p:spPr>
          <p:txBody>
            <a:bodyPr/>
            <a:lstStyle/>
            <a:p/>
          </p:txBody>
        </p:sp>
        <p:sp>
          <p:nvSpPr>
            <p:cNvPr id="91" name="rc91"/>
            <p:cNvSpPr/>
            <p:nvPr/>
          </p:nvSpPr>
          <p:spPr>
            <a:xfrm>
              <a:off x="6073260" y="3889369"/>
              <a:ext cx="203168" cy="796018"/>
            </a:xfrm>
            <a:prstGeom prst="rect">
              <a:avLst/>
            </a:prstGeom>
            <a:solidFill>
              <a:srgbClr val="80BD41">
                <a:alpha val="100000"/>
              </a:srgbClr>
            </a:solidFill>
          </p:spPr>
          <p:txBody>
            <a:bodyPr/>
            <a:lstStyle/>
            <a:p/>
          </p:txBody>
        </p:sp>
        <p:sp>
          <p:nvSpPr>
            <p:cNvPr id="92" name="rc92"/>
            <p:cNvSpPr/>
            <p:nvPr/>
          </p:nvSpPr>
          <p:spPr>
            <a:xfrm>
              <a:off x="6073260" y="3497297"/>
              <a:ext cx="203168" cy="142573"/>
            </a:xfrm>
            <a:prstGeom prst="rect">
              <a:avLst/>
            </a:prstGeom>
            <a:solidFill>
              <a:srgbClr val="0058AB">
                <a:alpha val="100000"/>
              </a:srgbClr>
            </a:solidFill>
          </p:spPr>
          <p:txBody>
            <a:bodyPr/>
            <a:lstStyle/>
            <a:p/>
          </p:txBody>
        </p:sp>
        <p:sp>
          <p:nvSpPr>
            <p:cNvPr id="93" name="rc93"/>
            <p:cNvSpPr/>
            <p:nvPr/>
          </p:nvSpPr>
          <p:spPr>
            <a:xfrm>
              <a:off x="6073260" y="3639871"/>
              <a:ext cx="203168" cy="249497"/>
            </a:xfrm>
            <a:prstGeom prst="rect">
              <a:avLst/>
            </a:prstGeom>
            <a:solidFill>
              <a:srgbClr val="1CABE2">
                <a:alpha val="100000"/>
              </a:srgbClr>
            </a:solidFill>
          </p:spPr>
          <p:txBody>
            <a:bodyPr/>
            <a:lstStyle/>
            <a:p/>
          </p:txBody>
        </p:sp>
        <p:sp>
          <p:nvSpPr>
            <p:cNvPr id="94" name="rc94"/>
            <p:cNvSpPr/>
            <p:nvPr/>
          </p:nvSpPr>
          <p:spPr>
            <a:xfrm>
              <a:off x="6299002" y="3895935"/>
              <a:ext cx="203168" cy="789452"/>
            </a:xfrm>
            <a:prstGeom prst="rect">
              <a:avLst/>
            </a:prstGeom>
            <a:solidFill>
              <a:srgbClr val="80BD41">
                <a:alpha val="100000"/>
              </a:srgbClr>
            </a:solidFill>
          </p:spPr>
          <p:txBody>
            <a:bodyPr/>
            <a:lstStyle/>
            <a:p/>
          </p:txBody>
        </p:sp>
        <p:sp>
          <p:nvSpPr>
            <p:cNvPr id="95" name="rc95"/>
            <p:cNvSpPr/>
            <p:nvPr/>
          </p:nvSpPr>
          <p:spPr>
            <a:xfrm>
              <a:off x="6299002" y="3507101"/>
              <a:ext cx="203168" cy="153178"/>
            </a:xfrm>
            <a:prstGeom prst="rect">
              <a:avLst/>
            </a:prstGeom>
            <a:solidFill>
              <a:srgbClr val="0058AB">
                <a:alpha val="100000"/>
              </a:srgbClr>
            </a:solidFill>
          </p:spPr>
          <p:txBody>
            <a:bodyPr/>
            <a:lstStyle/>
            <a:p/>
          </p:txBody>
        </p:sp>
        <p:sp>
          <p:nvSpPr>
            <p:cNvPr id="96" name="rc96"/>
            <p:cNvSpPr/>
            <p:nvPr/>
          </p:nvSpPr>
          <p:spPr>
            <a:xfrm>
              <a:off x="6299002" y="3660280"/>
              <a:ext cx="203168" cy="235654"/>
            </a:xfrm>
            <a:prstGeom prst="rect">
              <a:avLst/>
            </a:prstGeom>
            <a:solidFill>
              <a:srgbClr val="1CABE2">
                <a:alpha val="100000"/>
              </a:srgbClr>
            </a:solidFill>
          </p:spPr>
          <p:txBody>
            <a:bodyPr/>
            <a:lstStyle/>
            <a:p/>
          </p:txBody>
        </p:sp>
        <p:sp>
          <p:nvSpPr>
            <p:cNvPr id="97" name="rc97"/>
            <p:cNvSpPr/>
            <p:nvPr/>
          </p:nvSpPr>
          <p:spPr>
            <a:xfrm>
              <a:off x="6524745" y="4066995"/>
              <a:ext cx="203168" cy="618391"/>
            </a:xfrm>
            <a:prstGeom prst="rect">
              <a:avLst/>
            </a:prstGeom>
            <a:solidFill>
              <a:srgbClr val="80BD41">
                <a:alpha val="100000"/>
              </a:srgbClr>
            </a:solidFill>
          </p:spPr>
          <p:txBody>
            <a:bodyPr/>
            <a:lstStyle/>
            <a:p/>
          </p:txBody>
        </p:sp>
        <p:sp>
          <p:nvSpPr>
            <p:cNvPr id="98" name="rc98"/>
            <p:cNvSpPr/>
            <p:nvPr/>
          </p:nvSpPr>
          <p:spPr>
            <a:xfrm>
              <a:off x="6524745" y="3518621"/>
              <a:ext cx="203168" cy="163351"/>
            </a:xfrm>
            <a:prstGeom prst="rect">
              <a:avLst/>
            </a:prstGeom>
            <a:solidFill>
              <a:srgbClr val="0058AB">
                <a:alpha val="100000"/>
              </a:srgbClr>
            </a:solidFill>
          </p:spPr>
          <p:txBody>
            <a:bodyPr/>
            <a:lstStyle/>
            <a:p/>
          </p:txBody>
        </p:sp>
        <p:sp>
          <p:nvSpPr>
            <p:cNvPr id="99" name="rc99"/>
            <p:cNvSpPr/>
            <p:nvPr/>
          </p:nvSpPr>
          <p:spPr>
            <a:xfrm>
              <a:off x="6524745" y="3681972"/>
              <a:ext cx="203168" cy="385023"/>
            </a:xfrm>
            <a:prstGeom prst="rect">
              <a:avLst/>
            </a:prstGeom>
            <a:solidFill>
              <a:srgbClr val="1CABE2">
                <a:alpha val="100000"/>
              </a:srgbClr>
            </a:solidFill>
          </p:spPr>
          <p:txBody>
            <a:bodyPr/>
            <a:lstStyle/>
            <a:p/>
          </p:txBody>
        </p:sp>
        <p:sp>
          <p:nvSpPr>
            <p:cNvPr id="100" name="rc100"/>
            <p:cNvSpPr/>
            <p:nvPr/>
          </p:nvSpPr>
          <p:spPr>
            <a:xfrm>
              <a:off x="6750487" y="4116882"/>
              <a:ext cx="203168" cy="568504"/>
            </a:xfrm>
            <a:prstGeom prst="rect">
              <a:avLst/>
            </a:prstGeom>
            <a:solidFill>
              <a:srgbClr val="80BD41">
                <a:alpha val="100000"/>
              </a:srgbClr>
            </a:solidFill>
          </p:spPr>
          <p:txBody>
            <a:bodyPr/>
            <a:lstStyle/>
            <a:p/>
          </p:txBody>
        </p:sp>
        <p:sp>
          <p:nvSpPr>
            <p:cNvPr id="101" name="rc101"/>
            <p:cNvSpPr/>
            <p:nvPr/>
          </p:nvSpPr>
          <p:spPr>
            <a:xfrm>
              <a:off x="6750487" y="3525174"/>
              <a:ext cx="203168" cy="162424"/>
            </a:xfrm>
            <a:prstGeom prst="rect">
              <a:avLst/>
            </a:prstGeom>
            <a:solidFill>
              <a:srgbClr val="0058AB">
                <a:alpha val="100000"/>
              </a:srgbClr>
            </a:solidFill>
          </p:spPr>
          <p:txBody>
            <a:bodyPr/>
            <a:lstStyle/>
            <a:p/>
          </p:txBody>
        </p:sp>
        <p:sp>
          <p:nvSpPr>
            <p:cNvPr id="102" name="rc102"/>
            <p:cNvSpPr/>
            <p:nvPr/>
          </p:nvSpPr>
          <p:spPr>
            <a:xfrm>
              <a:off x="6750487" y="3687598"/>
              <a:ext cx="203168" cy="429283"/>
            </a:xfrm>
            <a:prstGeom prst="rect">
              <a:avLst/>
            </a:prstGeom>
            <a:solidFill>
              <a:srgbClr val="1CABE2">
                <a:alpha val="100000"/>
              </a:srgbClr>
            </a:solidFill>
          </p:spPr>
          <p:txBody>
            <a:bodyPr/>
            <a:lstStyle/>
            <a:p/>
          </p:txBody>
        </p:sp>
        <p:sp>
          <p:nvSpPr>
            <p:cNvPr id="103" name="rc103"/>
            <p:cNvSpPr/>
            <p:nvPr/>
          </p:nvSpPr>
          <p:spPr>
            <a:xfrm>
              <a:off x="6976229" y="4082591"/>
              <a:ext cx="203168" cy="602795"/>
            </a:xfrm>
            <a:prstGeom prst="rect">
              <a:avLst/>
            </a:prstGeom>
            <a:solidFill>
              <a:srgbClr val="80BD41">
                <a:alpha val="100000"/>
              </a:srgbClr>
            </a:solidFill>
          </p:spPr>
          <p:txBody>
            <a:bodyPr/>
            <a:lstStyle/>
            <a:p/>
          </p:txBody>
        </p:sp>
        <p:sp>
          <p:nvSpPr>
            <p:cNvPr id="104" name="rc104"/>
            <p:cNvSpPr/>
            <p:nvPr/>
          </p:nvSpPr>
          <p:spPr>
            <a:xfrm>
              <a:off x="6976229" y="3526165"/>
              <a:ext cx="203168" cy="139106"/>
            </a:xfrm>
            <a:prstGeom prst="rect">
              <a:avLst/>
            </a:prstGeom>
            <a:solidFill>
              <a:srgbClr val="0058AB">
                <a:alpha val="100000"/>
              </a:srgbClr>
            </a:solidFill>
          </p:spPr>
          <p:txBody>
            <a:bodyPr/>
            <a:lstStyle/>
            <a:p/>
          </p:txBody>
        </p:sp>
        <p:sp>
          <p:nvSpPr>
            <p:cNvPr id="105" name="rc105"/>
            <p:cNvSpPr/>
            <p:nvPr/>
          </p:nvSpPr>
          <p:spPr>
            <a:xfrm>
              <a:off x="6976229" y="3665271"/>
              <a:ext cx="203168" cy="417319"/>
            </a:xfrm>
            <a:prstGeom prst="rect">
              <a:avLst/>
            </a:prstGeom>
            <a:solidFill>
              <a:srgbClr val="1CABE2">
                <a:alpha val="100000"/>
              </a:srgbClr>
            </a:solidFill>
          </p:spPr>
          <p:txBody>
            <a:bodyPr/>
            <a:lstStyle/>
            <a:p/>
          </p:txBody>
        </p:sp>
        <p:sp>
          <p:nvSpPr>
            <p:cNvPr id="106" name="rc106"/>
            <p:cNvSpPr/>
            <p:nvPr/>
          </p:nvSpPr>
          <p:spPr>
            <a:xfrm>
              <a:off x="7201972" y="3524133"/>
              <a:ext cx="203168" cy="99185"/>
            </a:xfrm>
            <a:prstGeom prst="rect">
              <a:avLst/>
            </a:prstGeom>
            <a:solidFill>
              <a:srgbClr val="F26A21">
                <a:alpha val="100000"/>
              </a:srgbClr>
            </a:solidFill>
          </p:spPr>
          <p:txBody>
            <a:bodyPr/>
            <a:lstStyle/>
            <a:p/>
          </p:txBody>
        </p:sp>
        <p:sp>
          <p:nvSpPr>
            <p:cNvPr id="107" name="rc107"/>
            <p:cNvSpPr/>
            <p:nvPr/>
          </p:nvSpPr>
          <p:spPr>
            <a:xfrm>
              <a:off x="7201972" y="3623318"/>
              <a:ext cx="203168" cy="1062068"/>
            </a:xfrm>
            <a:prstGeom prst="rect">
              <a:avLst/>
            </a:prstGeom>
            <a:solidFill>
              <a:srgbClr val="FFC20E">
                <a:alpha val="100000"/>
              </a:srgbClr>
            </a:solidFill>
          </p:spPr>
          <p:txBody>
            <a:bodyPr/>
            <a:lstStyle/>
            <a:p/>
          </p:txBody>
        </p:sp>
        <p:sp>
          <p:nvSpPr>
            <p:cNvPr id="108" name="rc108"/>
            <p:cNvSpPr/>
            <p:nvPr/>
          </p:nvSpPr>
          <p:spPr>
            <a:xfrm>
              <a:off x="7427714" y="3518938"/>
              <a:ext cx="203168" cy="70720"/>
            </a:xfrm>
            <a:prstGeom prst="rect">
              <a:avLst/>
            </a:prstGeom>
            <a:solidFill>
              <a:srgbClr val="F26A21">
                <a:alpha val="100000"/>
              </a:srgbClr>
            </a:solidFill>
          </p:spPr>
          <p:txBody>
            <a:bodyPr/>
            <a:lstStyle/>
            <a:p/>
          </p:txBody>
        </p:sp>
        <p:sp>
          <p:nvSpPr>
            <p:cNvPr id="109" name="rc109"/>
            <p:cNvSpPr/>
            <p:nvPr/>
          </p:nvSpPr>
          <p:spPr>
            <a:xfrm>
              <a:off x="7427714" y="3589659"/>
              <a:ext cx="203168" cy="1095727"/>
            </a:xfrm>
            <a:prstGeom prst="rect">
              <a:avLst/>
            </a:prstGeom>
            <a:solidFill>
              <a:srgbClr val="FFC20E">
                <a:alpha val="100000"/>
              </a:srgbClr>
            </a:solidFill>
          </p:spPr>
          <p:txBody>
            <a:bodyPr/>
            <a:lstStyle/>
            <a:p/>
          </p:txBody>
        </p:sp>
        <p:sp>
          <p:nvSpPr>
            <p:cNvPr id="110" name="rc110"/>
            <p:cNvSpPr/>
            <p:nvPr/>
          </p:nvSpPr>
          <p:spPr>
            <a:xfrm>
              <a:off x="7653457" y="3513261"/>
              <a:ext cx="203168" cy="50424"/>
            </a:xfrm>
            <a:prstGeom prst="rect">
              <a:avLst/>
            </a:prstGeom>
            <a:solidFill>
              <a:srgbClr val="F26A21">
                <a:alpha val="100000"/>
              </a:srgbClr>
            </a:solidFill>
          </p:spPr>
          <p:txBody>
            <a:bodyPr/>
            <a:lstStyle/>
            <a:p/>
          </p:txBody>
        </p:sp>
        <p:sp>
          <p:nvSpPr>
            <p:cNvPr id="111" name="rc111"/>
            <p:cNvSpPr/>
            <p:nvPr/>
          </p:nvSpPr>
          <p:spPr>
            <a:xfrm>
              <a:off x="7653457" y="3563686"/>
              <a:ext cx="203168" cy="1121700"/>
            </a:xfrm>
            <a:prstGeom prst="rect">
              <a:avLst/>
            </a:prstGeom>
            <a:solidFill>
              <a:srgbClr val="FFC20E">
                <a:alpha val="100000"/>
              </a:srgbClr>
            </a:solidFill>
          </p:spPr>
          <p:txBody>
            <a:bodyPr/>
            <a:lstStyle/>
            <a:p/>
          </p:txBody>
        </p:sp>
        <p:sp>
          <p:nvSpPr>
            <p:cNvPr id="112" name="rc112"/>
            <p:cNvSpPr/>
            <p:nvPr/>
          </p:nvSpPr>
          <p:spPr>
            <a:xfrm>
              <a:off x="7879199" y="3505755"/>
              <a:ext cx="203168" cy="35953"/>
            </a:xfrm>
            <a:prstGeom prst="rect">
              <a:avLst/>
            </a:prstGeom>
            <a:solidFill>
              <a:srgbClr val="F26A21">
                <a:alpha val="100000"/>
              </a:srgbClr>
            </a:solidFill>
          </p:spPr>
          <p:txBody>
            <a:bodyPr/>
            <a:lstStyle/>
            <a:p/>
          </p:txBody>
        </p:sp>
        <p:sp>
          <p:nvSpPr>
            <p:cNvPr id="113" name="rc113"/>
            <p:cNvSpPr/>
            <p:nvPr/>
          </p:nvSpPr>
          <p:spPr>
            <a:xfrm>
              <a:off x="7879199" y="3541709"/>
              <a:ext cx="203168" cy="1143677"/>
            </a:xfrm>
            <a:prstGeom prst="rect">
              <a:avLst/>
            </a:prstGeom>
            <a:solidFill>
              <a:srgbClr val="FFC20E">
                <a:alpha val="100000"/>
              </a:srgbClr>
            </a:solidFill>
          </p:spPr>
          <p:txBody>
            <a:bodyPr/>
            <a:lstStyle/>
            <a:p/>
          </p:txBody>
        </p:sp>
        <p:sp>
          <p:nvSpPr>
            <p:cNvPr id="114" name="rc114"/>
            <p:cNvSpPr/>
            <p:nvPr/>
          </p:nvSpPr>
          <p:spPr>
            <a:xfrm>
              <a:off x="8104941" y="3494985"/>
              <a:ext cx="203168" cy="25635"/>
            </a:xfrm>
            <a:prstGeom prst="rect">
              <a:avLst/>
            </a:prstGeom>
            <a:solidFill>
              <a:srgbClr val="F26A21">
                <a:alpha val="100000"/>
              </a:srgbClr>
            </a:solidFill>
          </p:spPr>
          <p:txBody>
            <a:bodyPr/>
            <a:lstStyle/>
            <a:p/>
          </p:txBody>
        </p:sp>
        <p:sp>
          <p:nvSpPr>
            <p:cNvPr id="115" name="rc115"/>
            <p:cNvSpPr/>
            <p:nvPr/>
          </p:nvSpPr>
          <p:spPr>
            <a:xfrm>
              <a:off x="8104941" y="3520621"/>
              <a:ext cx="203168" cy="1164765"/>
            </a:xfrm>
            <a:prstGeom prst="rect">
              <a:avLst/>
            </a:prstGeom>
            <a:solidFill>
              <a:srgbClr val="FFC20E">
                <a:alpha val="100000"/>
              </a:srgbClr>
            </a:solidFill>
          </p:spPr>
          <p:txBody>
            <a:bodyPr/>
            <a:lstStyle/>
            <a:p/>
          </p:txBody>
        </p:sp>
        <p:sp>
          <p:nvSpPr>
            <p:cNvPr id="116" name="pl116"/>
            <p:cNvSpPr/>
            <p:nvPr/>
          </p:nvSpPr>
          <p:spPr>
            <a:xfrm>
              <a:off x="1434255" y="2150264"/>
              <a:ext cx="5643558" cy="343297"/>
            </a:xfrm>
            <a:custGeom>
              <a:avLst/>
              <a:pathLst>
                <a:path w="5643558" h="343297">
                  <a:moveTo>
                    <a:pt x="0" y="158445"/>
                  </a:moveTo>
                  <a:lnTo>
                    <a:pt x="225742" y="211260"/>
                  </a:lnTo>
                  <a:lnTo>
                    <a:pt x="451484" y="290482"/>
                  </a:lnTo>
                  <a:lnTo>
                    <a:pt x="677227" y="343297"/>
                  </a:lnTo>
                  <a:lnTo>
                    <a:pt x="902969" y="343297"/>
                  </a:lnTo>
                  <a:lnTo>
                    <a:pt x="1128711" y="343297"/>
                  </a:lnTo>
                  <a:lnTo>
                    <a:pt x="1354454" y="316890"/>
                  </a:lnTo>
                  <a:lnTo>
                    <a:pt x="1580196" y="316890"/>
                  </a:lnTo>
                  <a:lnTo>
                    <a:pt x="1805938" y="290482"/>
                  </a:lnTo>
                  <a:lnTo>
                    <a:pt x="2031681" y="264075"/>
                  </a:lnTo>
                  <a:lnTo>
                    <a:pt x="2257423" y="211260"/>
                  </a:lnTo>
                  <a:lnTo>
                    <a:pt x="2483165" y="132037"/>
                  </a:lnTo>
                  <a:lnTo>
                    <a:pt x="2708908" y="79222"/>
                  </a:lnTo>
                  <a:lnTo>
                    <a:pt x="2934650" y="26407"/>
                  </a:lnTo>
                  <a:lnTo>
                    <a:pt x="3160393" y="0"/>
                  </a:lnTo>
                  <a:lnTo>
                    <a:pt x="3386135" y="0"/>
                  </a:lnTo>
                  <a:lnTo>
                    <a:pt x="3611877" y="0"/>
                  </a:lnTo>
                  <a:lnTo>
                    <a:pt x="3837620" y="0"/>
                  </a:lnTo>
                  <a:lnTo>
                    <a:pt x="4063362" y="0"/>
                  </a:lnTo>
                  <a:lnTo>
                    <a:pt x="4289104" y="0"/>
                  </a:lnTo>
                  <a:lnTo>
                    <a:pt x="4514847" y="237667"/>
                  </a:lnTo>
                  <a:lnTo>
                    <a:pt x="4740589" y="211260"/>
                  </a:lnTo>
                  <a:lnTo>
                    <a:pt x="4966331" y="237667"/>
                  </a:lnTo>
                  <a:lnTo>
                    <a:pt x="5192074" y="264075"/>
                  </a:lnTo>
                  <a:lnTo>
                    <a:pt x="5417816" y="264075"/>
                  </a:lnTo>
                  <a:lnTo>
                    <a:pt x="5643558" y="211260"/>
                  </a:lnTo>
                </a:path>
              </a:pathLst>
            </a:custGeom>
            <a:ln w="27101" cap="flat">
              <a:solidFill>
                <a:srgbClr val="0058AB">
                  <a:alpha val="100000"/>
                </a:srgbClr>
              </a:solidFill>
              <a:prstDash val="solid"/>
              <a:round/>
            </a:ln>
          </p:spPr>
          <p:txBody>
            <a:bodyPr/>
            <a:lstStyle/>
            <a:p/>
          </p:txBody>
        </p:sp>
        <p:sp>
          <p:nvSpPr>
            <p:cNvPr id="117" name="pl117"/>
            <p:cNvSpPr/>
            <p:nvPr/>
          </p:nvSpPr>
          <p:spPr>
            <a:xfrm>
              <a:off x="1434255" y="2493562"/>
              <a:ext cx="5643558" cy="897855"/>
            </a:xfrm>
            <a:custGeom>
              <a:avLst/>
              <a:pathLst>
                <a:path w="5643558" h="897855">
                  <a:moveTo>
                    <a:pt x="0" y="0"/>
                  </a:moveTo>
                  <a:lnTo>
                    <a:pt x="225742" y="79222"/>
                  </a:lnTo>
                  <a:lnTo>
                    <a:pt x="451484" y="158445"/>
                  </a:lnTo>
                  <a:lnTo>
                    <a:pt x="677227" y="237667"/>
                  </a:lnTo>
                  <a:lnTo>
                    <a:pt x="902969" y="211260"/>
                  </a:lnTo>
                  <a:lnTo>
                    <a:pt x="1128711" y="158445"/>
                  </a:lnTo>
                  <a:lnTo>
                    <a:pt x="1354454" y="132037"/>
                  </a:lnTo>
                  <a:lnTo>
                    <a:pt x="1580196" y="79222"/>
                  </a:lnTo>
                  <a:lnTo>
                    <a:pt x="1805938" y="52815"/>
                  </a:lnTo>
                  <a:lnTo>
                    <a:pt x="2031681" y="52815"/>
                  </a:lnTo>
                  <a:lnTo>
                    <a:pt x="2257423" y="26407"/>
                  </a:lnTo>
                  <a:lnTo>
                    <a:pt x="2483165" y="26407"/>
                  </a:lnTo>
                  <a:lnTo>
                    <a:pt x="2708908" y="0"/>
                  </a:lnTo>
                  <a:lnTo>
                    <a:pt x="2934650" y="0"/>
                  </a:lnTo>
                  <a:lnTo>
                    <a:pt x="3160393" y="0"/>
                  </a:lnTo>
                  <a:lnTo>
                    <a:pt x="3386135" y="0"/>
                  </a:lnTo>
                  <a:lnTo>
                    <a:pt x="3611877" y="0"/>
                  </a:lnTo>
                  <a:lnTo>
                    <a:pt x="3837620" y="0"/>
                  </a:lnTo>
                  <a:lnTo>
                    <a:pt x="4063362" y="0"/>
                  </a:lnTo>
                  <a:lnTo>
                    <a:pt x="4289104" y="0"/>
                  </a:lnTo>
                  <a:lnTo>
                    <a:pt x="4514847" y="316890"/>
                  </a:lnTo>
                  <a:lnTo>
                    <a:pt x="4740589" y="422520"/>
                  </a:lnTo>
                  <a:lnTo>
                    <a:pt x="4966331" y="422520"/>
                  </a:lnTo>
                  <a:lnTo>
                    <a:pt x="5192074" y="792225"/>
                  </a:lnTo>
                  <a:lnTo>
                    <a:pt x="5417816" y="897855"/>
                  </a:lnTo>
                  <a:lnTo>
                    <a:pt x="5643558" y="818633"/>
                  </a:lnTo>
                </a:path>
              </a:pathLst>
            </a:custGeom>
            <a:ln w="27101" cap="flat">
              <a:solidFill>
                <a:srgbClr val="80BD41">
                  <a:alpha val="100000"/>
                </a:srgbClr>
              </a:solidFill>
              <a:prstDash val="solid"/>
              <a:round/>
            </a:ln>
          </p:spPr>
          <p:txBody>
            <a:bodyPr/>
            <a:lstStyle/>
            <a:p/>
          </p:txBody>
        </p:sp>
        <p:sp>
          <p:nvSpPr>
            <p:cNvPr id="118" name="tx118"/>
            <p:cNvSpPr/>
            <p:nvPr/>
          </p:nvSpPr>
          <p:spPr>
            <a:xfrm>
              <a:off x="1365926"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9" name="tx119"/>
            <p:cNvSpPr/>
            <p:nvPr/>
          </p:nvSpPr>
          <p:spPr>
            <a:xfrm>
              <a:off x="2494638" y="22893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0" name="tx120"/>
            <p:cNvSpPr/>
            <p:nvPr/>
          </p:nvSpPr>
          <p:spPr>
            <a:xfrm>
              <a:off x="3623350"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1" name="tx121"/>
            <p:cNvSpPr/>
            <p:nvPr/>
          </p:nvSpPr>
          <p:spPr>
            <a:xfrm>
              <a:off x="4752062"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5655031"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3" name="tx123"/>
            <p:cNvSpPr/>
            <p:nvPr/>
          </p:nvSpPr>
          <p:spPr>
            <a:xfrm>
              <a:off x="5880773"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4" name="tx124"/>
            <p:cNvSpPr/>
            <p:nvPr/>
          </p:nvSpPr>
          <p:spPr>
            <a:xfrm>
              <a:off x="6106516"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5" name="tx125"/>
            <p:cNvSpPr/>
            <p:nvPr/>
          </p:nvSpPr>
          <p:spPr>
            <a:xfrm>
              <a:off x="6332258"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6" name="tx126"/>
            <p:cNvSpPr/>
            <p:nvPr/>
          </p:nvSpPr>
          <p:spPr>
            <a:xfrm>
              <a:off x="6558000" y="22102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7" name="tx127"/>
            <p:cNvSpPr/>
            <p:nvPr/>
          </p:nvSpPr>
          <p:spPr>
            <a:xfrm>
              <a:off x="6783743" y="22102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8" name="tx128"/>
            <p:cNvSpPr/>
            <p:nvPr/>
          </p:nvSpPr>
          <p:spPr>
            <a:xfrm>
              <a:off x="7009485"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9" name="tx129"/>
            <p:cNvSpPr/>
            <p:nvPr/>
          </p:nvSpPr>
          <p:spPr>
            <a:xfrm>
              <a:off x="1365926"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0" name="tx130"/>
            <p:cNvSpPr/>
            <p:nvPr/>
          </p:nvSpPr>
          <p:spPr>
            <a:xfrm>
              <a:off x="2494638"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1" name="tx131"/>
            <p:cNvSpPr/>
            <p:nvPr/>
          </p:nvSpPr>
          <p:spPr>
            <a:xfrm>
              <a:off x="3623350"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2" name="tx132"/>
            <p:cNvSpPr/>
            <p:nvPr/>
          </p:nvSpPr>
          <p:spPr>
            <a:xfrm>
              <a:off x="4752062"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3" name="tx133"/>
            <p:cNvSpPr/>
            <p:nvPr/>
          </p:nvSpPr>
          <p:spPr>
            <a:xfrm>
              <a:off x="5655031"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4" name="tx134"/>
            <p:cNvSpPr/>
            <p:nvPr/>
          </p:nvSpPr>
          <p:spPr>
            <a:xfrm>
              <a:off x="5880773" y="288044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5" name="tx135"/>
            <p:cNvSpPr/>
            <p:nvPr/>
          </p:nvSpPr>
          <p:spPr>
            <a:xfrm>
              <a:off x="6106516" y="29845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6" name="tx136"/>
            <p:cNvSpPr/>
            <p:nvPr/>
          </p:nvSpPr>
          <p:spPr>
            <a:xfrm>
              <a:off x="6332258" y="29845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7" name="tx137"/>
            <p:cNvSpPr/>
            <p:nvPr/>
          </p:nvSpPr>
          <p:spPr>
            <a:xfrm>
              <a:off x="6558000" y="335422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53</a:t>
              </a:r>
            </a:p>
          </p:txBody>
        </p:sp>
        <p:sp>
          <p:nvSpPr>
            <p:cNvPr id="138" name="tx138"/>
            <p:cNvSpPr/>
            <p:nvPr/>
          </p:nvSpPr>
          <p:spPr>
            <a:xfrm>
              <a:off x="6783743" y="34599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49</a:t>
              </a:r>
            </a:p>
          </p:txBody>
        </p:sp>
        <p:sp>
          <p:nvSpPr>
            <p:cNvPr id="139" name="tx139"/>
            <p:cNvSpPr/>
            <p:nvPr/>
          </p:nvSpPr>
          <p:spPr>
            <a:xfrm>
              <a:off x="7009485" y="33806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52</a:t>
              </a:r>
            </a:p>
          </p:txBody>
        </p:sp>
        <p:sp>
          <p:nvSpPr>
            <p:cNvPr id="140" name="tx140"/>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71671" y="399294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2" name="tx142"/>
            <p:cNvSpPr/>
            <p:nvPr/>
          </p:nvSpPr>
          <p:spPr>
            <a:xfrm>
              <a:off x="508103" y="335792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3" name="tx143"/>
            <p:cNvSpPr/>
            <p:nvPr/>
          </p:nvSpPr>
          <p:spPr>
            <a:xfrm>
              <a:off x="508103" y="272290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4" name="tx144"/>
            <p:cNvSpPr/>
            <p:nvPr/>
          </p:nvSpPr>
          <p:spPr>
            <a:xfrm>
              <a:off x="508103" y="208789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5" name="tx145"/>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5" name="tx165"/>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6" name="rc166"/>
            <p:cNvSpPr/>
            <p:nvPr/>
          </p:nvSpPr>
          <p:spPr>
            <a:xfrm>
              <a:off x="1715824" y="5522891"/>
              <a:ext cx="201455" cy="201456"/>
            </a:xfrm>
            <a:prstGeom prst="rect">
              <a:avLst/>
            </a:prstGeom>
            <a:solidFill>
              <a:srgbClr val="80BD41">
                <a:alpha val="100000"/>
              </a:srgbClr>
            </a:solidFill>
          </p:spPr>
          <p:txBody>
            <a:bodyPr/>
            <a:lstStyle/>
            <a:p/>
          </p:txBody>
        </p:sp>
        <p:sp>
          <p:nvSpPr>
            <p:cNvPr id="167" name="rc167"/>
            <p:cNvSpPr/>
            <p:nvPr/>
          </p:nvSpPr>
          <p:spPr>
            <a:xfrm>
              <a:off x="2617773" y="5522891"/>
              <a:ext cx="201456" cy="201456"/>
            </a:xfrm>
            <a:prstGeom prst="rect">
              <a:avLst/>
            </a:prstGeom>
            <a:solidFill>
              <a:srgbClr val="1CABE2">
                <a:alpha val="100000"/>
              </a:srgbClr>
            </a:solidFill>
          </p:spPr>
          <p:txBody>
            <a:bodyPr/>
            <a:lstStyle/>
            <a:p/>
          </p:txBody>
        </p:sp>
        <p:sp>
          <p:nvSpPr>
            <p:cNvPr id="168" name="rc168"/>
            <p:cNvSpPr/>
            <p:nvPr/>
          </p:nvSpPr>
          <p:spPr>
            <a:xfrm>
              <a:off x="3690596" y="5522891"/>
              <a:ext cx="201456" cy="201456"/>
            </a:xfrm>
            <a:prstGeom prst="rect">
              <a:avLst/>
            </a:prstGeom>
            <a:solidFill>
              <a:srgbClr val="0058AB">
                <a:alpha val="100000"/>
              </a:srgbClr>
            </a:solidFill>
          </p:spPr>
          <p:txBody>
            <a:bodyPr/>
            <a:lstStyle/>
            <a:p/>
          </p:txBody>
        </p:sp>
        <p:sp>
          <p:nvSpPr>
            <p:cNvPr id="169" name="rc169"/>
            <p:cNvSpPr/>
            <p:nvPr/>
          </p:nvSpPr>
          <p:spPr>
            <a:xfrm>
              <a:off x="4685930" y="5522891"/>
              <a:ext cx="201456" cy="201456"/>
            </a:xfrm>
            <a:prstGeom prst="rect">
              <a:avLst/>
            </a:prstGeom>
            <a:solidFill>
              <a:srgbClr val="FFC20E">
                <a:alpha val="100000"/>
              </a:srgbClr>
            </a:solidFill>
          </p:spPr>
          <p:txBody>
            <a:bodyPr/>
            <a:lstStyle/>
            <a:p/>
          </p:txBody>
        </p:sp>
        <p:sp>
          <p:nvSpPr>
            <p:cNvPr id="170" name="rc170"/>
            <p:cNvSpPr/>
            <p:nvPr/>
          </p:nvSpPr>
          <p:spPr>
            <a:xfrm>
              <a:off x="6590063" y="5522891"/>
              <a:ext cx="201456" cy="201456"/>
            </a:xfrm>
            <a:prstGeom prst="rect">
              <a:avLst/>
            </a:prstGeom>
            <a:solidFill>
              <a:srgbClr val="F26A21">
                <a:alpha val="100000"/>
              </a:srgbClr>
            </a:solidFill>
          </p:spPr>
          <p:txBody>
            <a:bodyPr/>
            <a:lstStyle/>
            <a:p/>
          </p:txBody>
        </p:sp>
        <p:sp>
          <p:nvSpPr>
            <p:cNvPr id="171" name="tx171"/>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2" name="tx172"/>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3" name="tx173"/>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4" name="tx174"/>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5" name="tx175"/>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6" name="pl176"/>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9" name="tx179"/>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0" name="tx180"/>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1" name="tx181"/>
            <p:cNvSpPr/>
            <p:nvPr/>
          </p:nvSpPr>
          <p:spPr>
            <a:xfrm>
              <a:off x="983899" y="1513317"/>
              <a:ext cx="432475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Lebanon</a:t>
              </a:r>
            </a:p>
          </p:txBody>
        </p:sp>
        <p:sp>
          <p:nvSpPr>
            <p:cNvPr id="182" name="tx182"/>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3" name="tx183"/>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4" name="tx184"/>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Lebanon is projected to have a  small increase (&lt;10,000) in the number of surviving infants by 2030. Therefore, to achieve the IA2030 ZD target, more (~2.69%) children need to be vaccinated with DTP1 each year.</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7" name=""/>
          <p:cNvGrpSpPr/>
          <p:nvPr/>
        </p:nvGrpSpPr>
        <p:grpSpPr>
          <a:xfrm>
            <a:off x="292608" y="1051560"/>
            <a:ext cx="8595360" cy="28575"/>
            <a:chOff x="292608" y="1051560"/>
            <a:chExt cx="8595360" cy="28575"/>
          </a:xfrm>
        </p:grpSpPr>
        <p:sp>
          <p:nvSpPr>
            <p:cNvPr id="18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0849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42425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34001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96637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88213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79789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3081198"/>
              <a:ext cx="215906" cy="1969413"/>
            </a:xfrm>
            <a:prstGeom prst="rect">
              <a:avLst/>
            </a:prstGeom>
            <a:solidFill>
              <a:srgbClr val="0058AB">
                <a:alpha val="100000"/>
              </a:srgbClr>
            </a:solidFill>
          </p:spPr>
          <p:txBody>
            <a:bodyPr/>
            <a:lstStyle/>
            <a:p/>
          </p:txBody>
        </p:sp>
        <p:sp>
          <p:nvSpPr>
            <p:cNvPr id="40" name="rc40"/>
            <p:cNvSpPr/>
            <p:nvPr/>
          </p:nvSpPr>
          <p:spPr>
            <a:xfrm>
              <a:off x="1530867" y="2673958"/>
              <a:ext cx="215906" cy="2376653"/>
            </a:xfrm>
            <a:prstGeom prst="rect">
              <a:avLst/>
            </a:prstGeom>
            <a:solidFill>
              <a:srgbClr val="0058AB">
                <a:alpha val="100000"/>
              </a:srgbClr>
            </a:solidFill>
          </p:spPr>
          <p:txBody>
            <a:bodyPr/>
            <a:lstStyle/>
            <a:p/>
          </p:txBody>
        </p:sp>
        <p:sp>
          <p:nvSpPr>
            <p:cNvPr id="41" name="rc41"/>
            <p:cNvSpPr/>
            <p:nvPr/>
          </p:nvSpPr>
          <p:spPr>
            <a:xfrm>
              <a:off x="1770763" y="2097576"/>
              <a:ext cx="215906" cy="2953035"/>
            </a:xfrm>
            <a:prstGeom prst="rect">
              <a:avLst/>
            </a:prstGeom>
            <a:solidFill>
              <a:srgbClr val="0058AB">
                <a:alpha val="100000"/>
              </a:srgbClr>
            </a:solidFill>
          </p:spPr>
          <p:txBody>
            <a:bodyPr/>
            <a:lstStyle/>
            <a:p/>
          </p:txBody>
        </p:sp>
        <p:sp>
          <p:nvSpPr>
            <p:cNvPr id="42" name="rc42"/>
            <p:cNvSpPr/>
            <p:nvPr/>
          </p:nvSpPr>
          <p:spPr>
            <a:xfrm>
              <a:off x="2010660" y="1757558"/>
              <a:ext cx="215906" cy="3293053"/>
            </a:xfrm>
            <a:prstGeom prst="rect">
              <a:avLst/>
            </a:prstGeom>
            <a:solidFill>
              <a:srgbClr val="0058AB">
                <a:alpha val="100000"/>
              </a:srgbClr>
            </a:solidFill>
          </p:spPr>
          <p:txBody>
            <a:bodyPr/>
            <a:lstStyle/>
            <a:p/>
          </p:txBody>
        </p:sp>
        <p:sp>
          <p:nvSpPr>
            <p:cNvPr id="43" name="rc43"/>
            <p:cNvSpPr/>
            <p:nvPr/>
          </p:nvSpPr>
          <p:spPr>
            <a:xfrm>
              <a:off x="2250556" y="1811336"/>
              <a:ext cx="215906" cy="3239274"/>
            </a:xfrm>
            <a:prstGeom prst="rect">
              <a:avLst/>
            </a:prstGeom>
            <a:solidFill>
              <a:srgbClr val="0058AB">
                <a:alpha val="100000"/>
              </a:srgbClr>
            </a:solidFill>
          </p:spPr>
          <p:txBody>
            <a:bodyPr/>
            <a:lstStyle/>
            <a:p/>
          </p:txBody>
        </p:sp>
        <p:sp>
          <p:nvSpPr>
            <p:cNvPr id="44" name="rc44"/>
            <p:cNvSpPr/>
            <p:nvPr/>
          </p:nvSpPr>
          <p:spPr>
            <a:xfrm>
              <a:off x="2490453" y="1874439"/>
              <a:ext cx="215906" cy="3176172"/>
            </a:xfrm>
            <a:prstGeom prst="rect">
              <a:avLst/>
            </a:prstGeom>
            <a:solidFill>
              <a:srgbClr val="0058AB">
                <a:alpha val="100000"/>
              </a:srgbClr>
            </a:solidFill>
          </p:spPr>
          <p:txBody>
            <a:bodyPr/>
            <a:lstStyle/>
            <a:p/>
          </p:txBody>
        </p:sp>
        <p:sp>
          <p:nvSpPr>
            <p:cNvPr id="45" name="rc45"/>
            <p:cNvSpPr/>
            <p:nvPr/>
          </p:nvSpPr>
          <p:spPr>
            <a:xfrm>
              <a:off x="2730349" y="2073289"/>
              <a:ext cx="215906" cy="2977322"/>
            </a:xfrm>
            <a:prstGeom prst="rect">
              <a:avLst/>
            </a:prstGeom>
            <a:solidFill>
              <a:srgbClr val="0058AB">
                <a:alpha val="100000"/>
              </a:srgbClr>
            </a:solidFill>
          </p:spPr>
          <p:txBody>
            <a:bodyPr/>
            <a:lstStyle/>
            <a:p/>
          </p:txBody>
        </p:sp>
        <p:sp>
          <p:nvSpPr>
            <p:cNvPr id="46" name="rc46"/>
            <p:cNvSpPr/>
            <p:nvPr/>
          </p:nvSpPr>
          <p:spPr>
            <a:xfrm>
              <a:off x="2970245" y="2067651"/>
              <a:ext cx="215906" cy="2982960"/>
            </a:xfrm>
            <a:prstGeom prst="rect">
              <a:avLst/>
            </a:prstGeom>
            <a:solidFill>
              <a:srgbClr val="0058AB">
                <a:alpha val="100000"/>
              </a:srgbClr>
            </a:solidFill>
          </p:spPr>
          <p:txBody>
            <a:bodyPr/>
            <a:lstStyle/>
            <a:p/>
          </p:txBody>
        </p:sp>
        <p:sp>
          <p:nvSpPr>
            <p:cNvPr id="47" name="rc47"/>
            <p:cNvSpPr/>
            <p:nvPr/>
          </p:nvSpPr>
          <p:spPr>
            <a:xfrm>
              <a:off x="3210142" y="2230503"/>
              <a:ext cx="215906" cy="2820107"/>
            </a:xfrm>
            <a:prstGeom prst="rect">
              <a:avLst/>
            </a:prstGeom>
            <a:solidFill>
              <a:srgbClr val="0058AB">
                <a:alpha val="100000"/>
              </a:srgbClr>
            </a:solidFill>
          </p:spPr>
          <p:txBody>
            <a:bodyPr/>
            <a:lstStyle/>
            <a:p/>
          </p:txBody>
        </p:sp>
        <p:sp>
          <p:nvSpPr>
            <p:cNvPr id="48" name="rc48"/>
            <p:cNvSpPr/>
            <p:nvPr/>
          </p:nvSpPr>
          <p:spPr>
            <a:xfrm>
              <a:off x="3450038" y="2352372"/>
              <a:ext cx="215906" cy="2698239"/>
            </a:xfrm>
            <a:prstGeom prst="rect">
              <a:avLst/>
            </a:prstGeom>
            <a:solidFill>
              <a:srgbClr val="0058AB">
                <a:alpha val="100000"/>
              </a:srgbClr>
            </a:solidFill>
          </p:spPr>
          <p:txBody>
            <a:bodyPr/>
            <a:lstStyle/>
            <a:p/>
          </p:txBody>
        </p:sp>
        <p:sp>
          <p:nvSpPr>
            <p:cNvPr id="49" name="rc49"/>
            <p:cNvSpPr/>
            <p:nvPr/>
          </p:nvSpPr>
          <p:spPr>
            <a:xfrm>
              <a:off x="3689935" y="2634708"/>
              <a:ext cx="215906" cy="2415903"/>
            </a:xfrm>
            <a:prstGeom prst="rect">
              <a:avLst/>
            </a:prstGeom>
            <a:solidFill>
              <a:srgbClr val="0058AB">
                <a:alpha val="100000"/>
              </a:srgbClr>
            </a:solidFill>
          </p:spPr>
          <p:txBody>
            <a:bodyPr/>
            <a:lstStyle/>
            <a:p/>
          </p:txBody>
        </p:sp>
        <p:sp>
          <p:nvSpPr>
            <p:cNvPr id="50" name="rc50"/>
            <p:cNvSpPr/>
            <p:nvPr/>
          </p:nvSpPr>
          <p:spPr>
            <a:xfrm>
              <a:off x="3929831" y="3176611"/>
              <a:ext cx="215906" cy="1874000"/>
            </a:xfrm>
            <a:prstGeom prst="rect">
              <a:avLst/>
            </a:prstGeom>
            <a:solidFill>
              <a:srgbClr val="0058AB">
                <a:alpha val="100000"/>
              </a:srgbClr>
            </a:solidFill>
          </p:spPr>
          <p:txBody>
            <a:bodyPr/>
            <a:lstStyle/>
            <a:p/>
          </p:txBody>
        </p:sp>
        <p:sp>
          <p:nvSpPr>
            <p:cNvPr id="51" name="rc51"/>
            <p:cNvSpPr/>
            <p:nvPr/>
          </p:nvSpPr>
          <p:spPr>
            <a:xfrm>
              <a:off x="4169728" y="3558697"/>
              <a:ext cx="215906" cy="1491913"/>
            </a:xfrm>
            <a:prstGeom prst="rect">
              <a:avLst/>
            </a:prstGeom>
            <a:solidFill>
              <a:srgbClr val="0058AB">
                <a:alpha val="100000"/>
              </a:srgbClr>
            </a:solidFill>
          </p:spPr>
          <p:txBody>
            <a:bodyPr/>
            <a:lstStyle/>
            <a:p/>
          </p:txBody>
        </p:sp>
        <p:sp>
          <p:nvSpPr>
            <p:cNvPr id="52" name="rc52"/>
            <p:cNvSpPr/>
            <p:nvPr/>
          </p:nvSpPr>
          <p:spPr>
            <a:xfrm>
              <a:off x="4409624" y="3939916"/>
              <a:ext cx="215906" cy="1110695"/>
            </a:xfrm>
            <a:prstGeom prst="rect">
              <a:avLst/>
            </a:prstGeom>
            <a:solidFill>
              <a:srgbClr val="0058AB">
                <a:alpha val="100000"/>
              </a:srgbClr>
            </a:solidFill>
          </p:spPr>
          <p:txBody>
            <a:bodyPr/>
            <a:lstStyle/>
            <a:p/>
          </p:txBody>
        </p:sp>
        <p:sp>
          <p:nvSpPr>
            <p:cNvPr id="53" name="rc53"/>
            <p:cNvSpPr/>
            <p:nvPr/>
          </p:nvSpPr>
          <p:spPr>
            <a:xfrm>
              <a:off x="4649521" y="4025571"/>
              <a:ext cx="215906" cy="1025040"/>
            </a:xfrm>
            <a:prstGeom prst="rect">
              <a:avLst/>
            </a:prstGeom>
            <a:solidFill>
              <a:srgbClr val="0058AB">
                <a:alpha val="100000"/>
              </a:srgbClr>
            </a:solidFill>
          </p:spPr>
          <p:txBody>
            <a:bodyPr/>
            <a:lstStyle/>
            <a:p/>
          </p:txBody>
        </p:sp>
        <p:sp>
          <p:nvSpPr>
            <p:cNvPr id="54" name="rc54"/>
            <p:cNvSpPr/>
            <p:nvPr/>
          </p:nvSpPr>
          <p:spPr>
            <a:xfrm>
              <a:off x="4889417" y="3964203"/>
              <a:ext cx="215906" cy="1086408"/>
            </a:xfrm>
            <a:prstGeom prst="rect">
              <a:avLst/>
            </a:prstGeom>
            <a:solidFill>
              <a:srgbClr val="0058AB">
                <a:alpha val="100000"/>
              </a:srgbClr>
            </a:solidFill>
          </p:spPr>
          <p:txBody>
            <a:bodyPr/>
            <a:lstStyle/>
            <a:p/>
          </p:txBody>
        </p:sp>
        <p:sp>
          <p:nvSpPr>
            <p:cNvPr id="55" name="rc55"/>
            <p:cNvSpPr/>
            <p:nvPr/>
          </p:nvSpPr>
          <p:spPr>
            <a:xfrm>
              <a:off x="5129313" y="4008874"/>
              <a:ext cx="215906" cy="1041737"/>
            </a:xfrm>
            <a:prstGeom prst="rect">
              <a:avLst/>
            </a:prstGeom>
            <a:solidFill>
              <a:srgbClr val="0058AB">
                <a:alpha val="100000"/>
              </a:srgbClr>
            </a:solidFill>
          </p:spPr>
          <p:txBody>
            <a:bodyPr/>
            <a:lstStyle/>
            <a:p/>
          </p:txBody>
        </p:sp>
        <p:sp>
          <p:nvSpPr>
            <p:cNvPr id="56" name="rc56"/>
            <p:cNvSpPr/>
            <p:nvPr/>
          </p:nvSpPr>
          <p:spPr>
            <a:xfrm>
              <a:off x="5369210" y="4065037"/>
              <a:ext cx="215906" cy="985573"/>
            </a:xfrm>
            <a:prstGeom prst="rect">
              <a:avLst/>
            </a:prstGeom>
            <a:solidFill>
              <a:srgbClr val="0058AB">
                <a:alpha val="100000"/>
              </a:srgbClr>
            </a:solidFill>
          </p:spPr>
          <p:txBody>
            <a:bodyPr/>
            <a:lstStyle/>
            <a:p/>
          </p:txBody>
        </p:sp>
        <p:sp>
          <p:nvSpPr>
            <p:cNvPr id="57" name="rc57"/>
            <p:cNvSpPr/>
            <p:nvPr/>
          </p:nvSpPr>
          <p:spPr>
            <a:xfrm>
              <a:off x="5609106" y="4122068"/>
              <a:ext cx="215906" cy="928542"/>
            </a:xfrm>
            <a:prstGeom prst="rect">
              <a:avLst/>
            </a:prstGeom>
            <a:solidFill>
              <a:srgbClr val="0058AB">
                <a:alpha val="100000"/>
              </a:srgbClr>
            </a:solidFill>
          </p:spPr>
          <p:txBody>
            <a:bodyPr/>
            <a:lstStyle/>
            <a:p/>
          </p:txBody>
        </p:sp>
        <p:sp>
          <p:nvSpPr>
            <p:cNvPr id="58" name="rc58"/>
            <p:cNvSpPr/>
            <p:nvPr/>
          </p:nvSpPr>
          <p:spPr>
            <a:xfrm>
              <a:off x="5849003" y="4175196"/>
              <a:ext cx="215906" cy="875415"/>
            </a:xfrm>
            <a:prstGeom prst="rect">
              <a:avLst/>
            </a:prstGeom>
            <a:solidFill>
              <a:srgbClr val="0058AB">
                <a:alpha val="100000"/>
              </a:srgbClr>
            </a:solidFill>
          </p:spPr>
          <p:txBody>
            <a:bodyPr/>
            <a:lstStyle/>
            <a:p/>
          </p:txBody>
        </p:sp>
        <p:sp>
          <p:nvSpPr>
            <p:cNvPr id="59" name="rc59"/>
            <p:cNvSpPr/>
            <p:nvPr/>
          </p:nvSpPr>
          <p:spPr>
            <a:xfrm>
              <a:off x="6088899" y="2372105"/>
              <a:ext cx="215906" cy="2678506"/>
            </a:xfrm>
            <a:prstGeom prst="rect">
              <a:avLst/>
            </a:prstGeom>
            <a:solidFill>
              <a:srgbClr val="0058AB">
                <a:alpha val="100000"/>
              </a:srgbClr>
            </a:solidFill>
          </p:spPr>
          <p:txBody>
            <a:bodyPr/>
            <a:lstStyle/>
            <a:p/>
          </p:txBody>
        </p:sp>
        <p:sp>
          <p:nvSpPr>
            <p:cNvPr id="60" name="rc60"/>
            <p:cNvSpPr/>
            <p:nvPr/>
          </p:nvSpPr>
          <p:spPr>
            <a:xfrm>
              <a:off x="6328796" y="2616276"/>
              <a:ext cx="215906" cy="2434335"/>
            </a:xfrm>
            <a:prstGeom prst="rect">
              <a:avLst/>
            </a:prstGeom>
            <a:solidFill>
              <a:srgbClr val="0058AB">
                <a:alpha val="100000"/>
              </a:srgbClr>
            </a:solidFill>
          </p:spPr>
          <p:txBody>
            <a:bodyPr/>
            <a:lstStyle/>
            <a:p/>
          </p:txBody>
        </p:sp>
        <p:sp>
          <p:nvSpPr>
            <p:cNvPr id="61" name="rc61"/>
            <p:cNvSpPr/>
            <p:nvPr/>
          </p:nvSpPr>
          <p:spPr>
            <a:xfrm>
              <a:off x="6568692" y="2435208"/>
              <a:ext cx="215906" cy="2615403"/>
            </a:xfrm>
            <a:prstGeom prst="rect">
              <a:avLst/>
            </a:prstGeom>
            <a:solidFill>
              <a:srgbClr val="0058AB">
                <a:alpha val="100000"/>
              </a:srgbClr>
            </a:solidFill>
          </p:spPr>
          <p:txBody>
            <a:bodyPr/>
            <a:lstStyle/>
            <a:p/>
          </p:txBody>
        </p:sp>
        <p:sp>
          <p:nvSpPr>
            <p:cNvPr id="62" name="rc62"/>
            <p:cNvSpPr/>
            <p:nvPr/>
          </p:nvSpPr>
          <p:spPr>
            <a:xfrm>
              <a:off x="6808589" y="2261513"/>
              <a:ext cx="215906" cy="2789098"/>
            </a:xfrm>
            <a:prstGeom prst="rect">
              <a:avLst/>
            </a:prstGeom>
            <a:solidFill>
              <a:srgbClr val="0058AB">
                <a:alpha val="100000"/>
              </a:srgbClr>
            </a:solidFill>
          </p:spPr>
          <p:txBody>
            <a:bodyPr/>
            <a:lstStyle/>
            <a:p/>
          </p:txBody>
        </p:sp>
        <p:sp>
          <p:nvSpPr>
            <p:cNvPr id="63" name="rc63"/>
            <p:cNvSpPr/>
            <p:nvPr/>
          </p:nvSpPr>
          <p:spPr>
            <a:xfrm>
              <a:off x="7048485" y="2277343"/>
              <a:ext cx="215906" cy="2773268"/>
            </a:xfrm>
            <a:prstGeom prst="rect">
              <a:avLst/>
            </a:prstGeom>
            <a:solidFill>
              <a:srgbClr val="0058AB">
                <a:alpha val="100000"/>
              </a:srgbClr>
            </a:solidFill>
          </p:spPr>
          <p:txBody>
            <a:bodyPr/>
            <a:lstStyle/>
            <a:p/>
          </p:txBody>
        </p:sp>
        <p:sp>
          <p:nvSpPr>
            <p:cNvPr id="64" name="rc64"/>
            <p:cNvSpPr/>
            <p:nvPr/>
          </p:nvSpPr>
          <p:spPr>
            <a:xfrm>
              <a:off x="7288381" y="2675475"/>
              <a:ext cx="215906" cy="2375135"/>
            </a:xfrm>
            <a:prstGeom prst="rect">
              <a:avLst/>
            </a:prstGeom>
            <a:solidFill>
              <a:srgbClr val="0058AB">
                <a:alpha val="100000"/>
              </a:srgbClr>
            </a:solidFill>
          </p:spPr>
          <p:txBody>
            <a:bodyPr/>
            <a:lstStyle/>
            <a:p/>
          </p:txBody>
        </p:sp>
        <p:sp>
          <p:nvSpPr>
            <p:cNvPr id="65" name="rc65"/>
            <p:cNvSpPr/>
            <p:nvPr/>
          </p:nvSpPr>
          <p:spPr>
            <a:xfrm>
              <a:off x="8487864" y="4613012"/>
              <a:ext cx="215906" cy="437599"/>
            </a:xfrm>
            <a:prstGeom prst="rect">
              <a:avLst/>
            </a:prstGeom>
            <a:solidFill>
              <a:srgbClr val="69DBFF">
                <a:alpha val="100000"/>
              </a:srgbClr>
            </a:solidFill>
          </p:spPr>
          <p:txBody>
            <a:bodyPr/>
            <a:lstStyle/>
            <a:p/>
          </p:txBody>
        </p:sp>
        <p:sp>
          <p:nvSpPr>
            <p:cNvPr id="66" name="pl66"/>
            <p:cNvSpPr/>
            <p:nvPr/>
          </p:nvSpPr>
          <p:spPr>
            <a:xfrm>
              <a:off x="6196853" y="4175196"/>
              <a:ext cx="2398964" cy="437707"/>
            </a:xfrm>
            <a:custGeom>
              <a:avLst/>
              <a:pathLst>
                <a:path w="2398964" h="437707">
                  <a:moveTo>
                    <a:pt x="0" y="0"/>
                  </a:moveTo>
                  <a:lnTo>
                    <a:pt x="239896" y="43770"/>
                  </a:lnTo>
                  <a:lnTo>
                    <a:pt x="479792" y="87541"/>
                  </a:lnTo>
                  <a:lnTo>
                    <a:pt x="719689" y="131312"/>
                  </a:lnTo>
                  <a:lnTo>
                    <a:pt x="959585" y="175083"/>
                  </a:lnTo>
                  <a:lnTo>
                    <a:pt x="1199482" y="218853"/>
                  </a:lnTo>
                  <a:lnTo>
                    <a:pt x="1439378" y="262624"/>
                  </a:lnTo>
                  <a:lnTo>
                    <a:pt x="1679275" y="306395"/>
                  </a:lnTo>
                  <a:lnTo>
                    <a:pt x="1919171" y="350166"/>
                  </a:lnTo>
                  <a:lnTo>
                    <a:pt x="2159067" y="393936"/>
                  </a:lnTo>
                  <a:lnTo>
                    <a:pt x="2398964" y="437707"/>
                  </a:lnTo>
                </a:path>
              </a:pathLst>
            </a:custGeom>
            <a:ln w="13550" cap="flat">
              <a:solidFill>
                <a:srgbClr val="000000">
                  <a:alpha val="100000"/>
                </a:srgbClr>
              </a:solidFill>
              <a:prstDash val="solid"/>
              <a:round/>
            </a:ln>
          </p:spPr>
          <p:txBody>
            <a:bodyPr/>
            <a:lstStyle/>
            <a:p/>
          </p:txBody>
        </p:sp>
        <p:sp>
          <p:nvSpPr>
            <p:cNvPr id="67" name="pt67"/>
            <p:cNvSpPr/>
            <p:nvPr/>
          </p:nvSpPr>
          <p:spPr>
            <a:xfrm>
              <a:off x="6172027" y="41503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41941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42379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42816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43254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43692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44129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44567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45005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45443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45880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71671" y="390894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0" name="tx80"/>
            <p:cNvSpPr/>
            <p:nvPr/>
          </p:nvSpPr>
          <p:spPr>
            <a:xfrm>
              <a:off x="508103" y="282470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1" name="tx81"/>
            <p:cNvSpPr/>
            <p:nvPr/>
          </p:nvSpPr>
          <p:spPr>
            <a:xfrm>
              <a:off x="508103" y="174046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2" name="tx82"/>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61384" y="5900002"/>
              <a:ext cx="201456" cy="201456"/>
            </a:xfrm>
            <a:prstGeom prst="rect">
              <a:avLst/>
            </a:prstGeom>
            <a:solidFill>
              <a:srgbClr val="0058AB">
                <a:alpha val="100000"/>
              </a:srgbClr>
            </a:solidFill>
          </p:spPr>
          <p:txBody>
            <a:bodyPr/>
            <a:lstStyle/>
            <a:p/>
          </p:txBody>
        </p:sp>
        <p:sp>
          <p:nvSpPr>
            <p:cNvPr id="112" name="rc112"/>
            <p:cNvSpPr/>
            <p:nvPr/>
          </p:nvSpPr>
          <p:spPr>
            <a:xfrm>
              <a:off x="4563470" y="5900002"/>
              <a:ext cx="201456" cy="201456"/>
            </a:xfrm>
            <a:prstGeom prst="rect">
              <a:avLst/>
            </a:prstGeom>
            <a:solidFill>
              <a:srgbClr val="69DBFF">
                <a:alpha val="100000"/>
              </a:srgbClr>
            </a:solidFill>
          </p:spPr>
          <p:txBody>
            <a:bodyPr/>
            <a:lstStyle/>
            <a:p/>
          </p:txBody>
        </p:sp>
        <p:sp>
          <p:nvSpPr>
            <p:cNvPr id="113" name="tx113"/>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68513" y="1330710"/>
              <a:ext cx="605771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Lebanon</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262%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262%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Lebanon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618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695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72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157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234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578656"/>
              <a:ext cx="239888" cy="729365"/>
            </a:xfrm>
            <a:prstGeom prst="rect">
              <a:avLst/>
            </a:prstGeom>
            <a:solidFill>
              <a:srgbClr val="80BD41">
                <a:alpha val="100000"/>
              </a:srgbClr>
            </a:solidFill>
          </p:spPr>
          <p:txBody>
            <a:bodyPr/>
            <a:lstStyle/>
            <a:p/>
          </p:txBody>
        </p:sp>
        <p:sp>
          <p:nvSpPr>
            <p:cNvPr id="23" name="rc23"/>
            <p:cNvSpPr/>
            <p:nvPr/>
          </p:nvSpPr>
          <p:spPr>
            <a:xfrm>
              <a:off x="1296273" y="3497635"/>
              <a:ext cx="239888" cy="81020"/>
            </a:xfrm>
            <a:prstGeom prst="rect">
              <a:avLst/>
            </a:prstGeom>
            <a:solidFill>
              <a:srgbClr val="1CABE2">
                <a:alpha val="100000"/>
              </a:srgbClr>
            </a:solidFill>
          </p:spPr>
          <p:txBody>
            <a:bodyPr/>
            <a:lstStyle/>
            <a:p/>
          </p:txBody>
        </p:sp>
        <p:sp>
          <p:nvSpPr>
            <p:cNvPr id="24" name="rc24"/>
            <p:cNvSpPr/>
            <p:nvPr/>
          </p:nvSpPr>
          <p:spPr>
            <a:xfrm>
              <a:off x="1562816" y="3590791"/>
              <a:ext cx="239888" cy="717229"/>
            </a:xfrm>
            <a:prstGeom prst="rect">
              <a:avLst/>
            </a:prstGeom>
            <a:solidFill>
              <a:srgbClr val="80BD41">
                <a:alpha val="100000"/>
              </a:srgbClr>
            </a:solidFill>
          </p:spPr>
          <p:txBody>
            <a:bodyPr/>
            <a:lstStyle/>
            <a:p/>
          </p:txBody>
        </p:sp>
        <p:sp>
          <p:nvSpPr>
            <p:cNvPr id="25" name="rc25"/>
            <p:cNvSpPr/>
            <p:nvPr/>
          </p:nvSpPr>
          <p:spPr>
            <a:xfrm>
              <a:off x="1562816" y="3492995"/>
              <a:ext cx="239888" cy="97795"/>
            </a:xfrm>
            <a:prstGeom prst="rect">
              <a:avLst/>
            </a:prstGeom>
            <a:solidFill>
              <a:srgbClr val="1CABE2">
                <a:alpha val="100000"/>
              </a:srgbClr>
            </a:solidFill>
          </p:spPr>
          <p:txBody>
            <a:bodyPr/>
            <a:lstStyle/>
            <a:p/>
          </p:txBody>
        </p:sp>
        <p:sp>
          <p:nvSpPr>
            <p:cNvPr id="26" name="rc26"/>
            <p:cNvSpPr/>
            <p:nvPr/>
          </p:nvSpPr>
          <p:spPr>
            <a:xfrm>
              <a:off x="1829360" y="3619434"/>
              <a:ext cx="239888" cy="688587"/>
            </a:xfrm>
            <a:prstGeom prst="rect">
              <a:avLst/>
            </a:prstGeom>
            <a:solidFill>
              <a:srgbClr val="80BD41">
                <a:alpha val="100000"/>
              </a:srgbClr>
            </a:solidFill>
          </p:spPr>
          <p:txBody>
            <a:bodyPr/>
            <a:lstStyle/>
            <a:p/>
          </p:txBody>
        </p:sp>
        <p:sp>
          <p:nvSpPr>
            <p:cNvPr id="27" name="rc27"/>
            <p:cNvSpPr/>
            <p:nvPr/>
          </p:nvSpPr>
          <p:spPr>
            <a:xfrm>
              <a:off x="1829360" y="3497903"/>
              <a:ext cx="239888" cy="121531"/>
            </a:xfrm>
            <a:prstGeom prst="rect">
              <a:avLst/>
            </a:prstGeom>
            <a:solidFill>
              <a:srgbClr val="1CABE2">
                <a:alpha val="100000"/>
              </a:srgbClr>
            </a:solidFill>
          </p:spPr>
          <p:txBody>
            <a:bodyPr/>
            <a:lstStyle/>
            <a:p/>
          </p:txBody>
        </p:sp>
        <p:sp>
          <p:nvSpPr>
            <p:cNvPr id="28" name="rc28"/>
            <p:cNvSpPr/>
            <p:nvPr/>
          </p:nvSpPr>
          <p:spPr>
            <a:xfrm>
              <a:off x="2095903" y="3646381"/>
              <a:ext cx="239888" cy="661639"/>
            </a:xfrm>
            <a:prstGeom prst="rect">
              <a:avLst/>
            </a:prstGeom>
            <a:solidFill>
              <a:srgbClr val="80BD41">
                <a:alpha val="100000"/>
              </a:srgbClr>
            </a:solidFill>
          </p:spPr>
          <p:txBody>
            <a:bodyPr/>
            <a:lstStyle/>
            <a:p/>
          </p:txBody>
        </p:sp>
        <p:sp>
          <p:nvSpPr>
            <p:cNvPr id="29" name="rc29"/>
            <p:cNvSpPr/>
            <p:nvPr/>
          </p:nvSpPr>
          <p:spPr>
            <a:xfrm>
              <a:off x="2095903" y="3510841"/>
              <a:ext cx="239888" cy="135540"/>
            </a:xfrm>
            <a:prstGeom prst="rect">
              <a:avLst/>
            </a:prstGeom>
            <a:solidFill>
              <a:srgbClr val="1CABE2">
                <a:alpha val="100000"/>
              </a:srgbClr>
            </a:solidFill>
          </p:spPr>
          <p:txBody>
            <a:bodyPr/>
            <a:lstStyle/>
            <a:p/>
          </p:txBody>
        </p:sp>
        <p:sp>
          <p:nvSpPr>
            <p:cNvPr id="30" name="rc30"/>
            <p:cNvSpPr/>
            <p:nvPr/>
          </p:nvSpPr>
          <p:spPr>
            <a:xfrm>
              <a:off x="2362446" y="3657267"/>
              <a:ext cx="239888" cy="650753"/>
            </a:xfrm>
            <a:prstGeom prst="rect">
              <a:avLst/>
            </a:prstGeom>
            <a:solidFill>
              <a:srgbClr val="80BD41">
                <a:alpha val="100000"/>
              </a:srgbClr>
            </a:solidFill>
          </p:spPr>
          <p:txBody>
            <a:bodyPr/>
            <a:lstStyle/>
            <a:p/>
          </p:txBody>
        </p:sp>
        <p:sp>
          <p:nvSpPr>
            <p:cNvPr id="31" name="rc31"/>
            <p:cNvSpPr/>
            <p:nvPr/>
          </p:nvSpPr>
          <p:spPr>
            <a:xfrm>
              <a:off x="2362446" y="3523958"/>
              <a:ext cx="239888" cy="133309"/>
            </a:xfrm>
            <a:prstGeom prst="rect">
              <a:avLst/>
            </a:prstGeom>
            <a:solidFill>
              <a:srgbClr val="1CABE2">
                <a:alpha val="100000"/>
              </a:srgbClr>
            </a:solidFill>
          </p:spPr>
          <p:txBody>
            <a:bodyPr/>
            <a:lstStyle/>
            <a:p/>
          </p:txBody>
        </p:sp>
        <p:sp>
          <p:nvSpPr>
            <p:cNvPr id="32" name="rc32"/>
            <p:cNvSpPr/>
            <p:nvPr/>
          </p:nvSpPr>
          <p:spPr>
            <a:xfrm>
              <a:off x="2628989" y="3669938"/>
              <a:ext cx="239888" cy="638083"/>
            </a:xfrm>
            <a:prstGeom prst="rect">
              <a:avLst/>
            </a:prstGeom>
            <a:solidFill>
              <a:srgbClr val="80BD41">
                <a:alpha val="100000"/>
              </a:srgbClr>
            </a:solidFill>
          </p:spPr>
          <p:txBody>
            <a:bodyPr/>
            <a:lstStyle/>
            <a:p/>
          </p:txBody>
        </p:sp>
        <p:sp>
          <p:nvSpPr>
            <p:cNvPr id="33" name="rc33"/>
            <p:cNvSpPr/>
            <p:nvPr/>
          </p:nvSpPr>
          <p:spPr>
            <a:xfrm>
              <a:off x="2628989" y="3539216"/>
              <a:ext cx="239888" cy="130721"/>
            </a:xfrm>
            <a:prstGeom prst="rect">
              <a:avLst/>
            </a:prstGeom>
            <a:solidFill>
              <a:srgbClr val="1CABE2">
                <a:alpha val="100000"/>
              </a:srgbClr>
            </a:solidFill>
          </p:spPr>
          <p:txBody>
            <a:bodyPr/>
            <a:lstStyle/>
            <a:p/>
          </p:txBody>
        </p:sp>
        <p:sp>
          <p:nvSpPr>
            <p:cNvPr id="34" name="rc34"/>
            <p:cNvSpPr/>
            <p:nvPr/>
          </p:nvSpPr>
          <p:spPr>
            <a:xfrm>
              <a:off x="2895532" y="3664852"/>
              <a:ext cx="239888" cy="643169"/>
            </a:xfrm>
            <a:prstGeom prst="rect">
              <a:avLst/>
            </a:prstGeom>
            <a:solidFill>
              <a:srgbClr val="80BD41">
                <a:alpha val="100000"/>
              </a:srgbClr>
            </a:solidFill>
          </p:spPr>
          <p:txBody>
            <a:bodyPr/>
            <a:lstStyle/>
            <a:p/>
          </p:txBody>
        </p:sp>
        <p:sp>
          <p:nvSpPr>
            <p:cNvPr id="35" name="rc35"/>
            <p:cNvSpPr/>
            <p:nvPr/>
          </p:nvSpPr>
          <p:spPr>
            <a:xfrm>
              <a:off x="2895532" y="3542339"/>
              <a:ext cx="239888" cy="122512"/>
            </a:xfrm>
            <a:prstGeom prst="rect">
              <a:avLst/>
            </a:prstGeom>
            <a:solidFill>
              <a:srgbClr val="1CABE2">
                <a:alpha val="100000"/>
              </a:srgbClr>
            </a:solidFill>
          </p:spPr>
          <p:txBody>
            <a:bodyPr/>
            <a:lstStyle/>
            <a:p/>
          </p:txBody>
        </p:sp>
        <p:sp>
          <p:nvSpPr>
            <p:cNvPr id="36" name="rc36"/>
            <p:cNvSpPr/>
            <p:nvPr/>
          </p:nvSpPr>
          <p:spPr>
            <a:xfrm>
              <a:off x="3162075" y="3663603"/>
              <a:ext cx="239888" cy="644418"/>
            </a:xfrm>
            <a:prstGeom prst="rect">
              <a:avLst/>
            </a:prstGeom>
            <a:solidFill>
              <a:srgbClr val="80BD41">
                <a:alpha val="100000"/>
              </a:srgbClr>
            </a:solidFill>
          </p:spPr>
          <p:txBody>
            <a:bodyPr/>
            <a:lstStyle/>
            <a:p/>
          </p:txBody>
        </p:sp>
        <p:sp>
          <p:nvSpPr>
            <p:cNvPr id="37" name="rc37"/>
            <p:cNvSpPr/>
            <p:nvPr/>
          </p:nvSpPr>
          <p:spPr>
            <a:xfrm>
              <a:off x="3162075" y="3540822"/>
              <a:ext cx="239888" cy="122780"/>
            </a:xfrm>
            <a:prstGeom prst="rect">
              <a:avLst/>
            </a:prstGeom>
            <a:solidFill>
              <a:srgbClr val="1CABE2">
                <a:alpha val="100000"/>
              </a:srgbClr>
            </a:solidFill>
          </p:spPr>
          <p:txBody>
            <a:bodyPr/>
            <a:lstStyle/>
            <a:p/>
          </p:txBody>
        </p:sp>
        <p:sp>
          <p:nvSpPr>
            <p:cNvPr id="38" name="rc38"/>
            <p:cNvSpPr/>
            <p:nvPr/>
          </p:nvSpPr>
          <p:spPr>
            <a:xfrm>
              <a:off x="3428618" y="3650486"/>
              <a:ext cx="239888" cy="657535"/>
            </a:xfrm>
            <a:prstGeom prst="rect">
              <a:avLst/>
            </a:prstGeom>
            <a:solidFill>
              <a:srgbClr val="80BD41">
                <a:alpha val="100000"/>
              </a:srgbClr>
            </a:solidFill>
          </p:spPr>
          <p:txBody>
            <a:bodyPr/>
            <a:lstStyle/>
            <a:p/>
          </p:txBody>
        </p:sp>
        <p:sp>
          <p:nvSpPr>
            <p:cNvPr id="39" name="rc39"/>
            <p:cNvSpPr/>
            <p:nvPr/>
          </p:nvSpPr>
          <p:spPr>
            <a:xfrm>
              <a:off x="3428618" y="3534398"/>
              <a:ext cx="239888" cy="116088"/>
            </a:xfrm>
            <a:prstGeom prst="rect">
              <a:avLst/>
            </a:prstGeom>
            <a:solidFill>
              <a:srgbClr val="1CABE2">
                <a:alpha val="100000"/>
              </a:srgbClr>
            </a:solidFill>
          </p:spPr>
          <p:txBody>
            <a:bodyPr/>
            <a:lstStyle/>
            <a:p/>
          </p:txBody>
        </p:sp>
        <p:sp>
          <p:nvSpPr>
            <p:cNvPr id="40" name="rc40"/>
            <p:cNvSpPr/>
            <p:nvPr/>
          </p:nvSpPr>
          <p:spPr>
            <a:xfrm>
              <a:off x="3695161" y="3625948"/>
              <a:ext cx="239888" cy="682073"/>
            </a:xfrm>
            <a:prstGeom prst="rect">
              <a:avLst/>
            </a:prstGeom>
            <a:solidFill>
              <a:srgbClr val="80BD41">
                <a:alpha val="100000"/>
              </a:srgbClr>
            </a:solidFill>
          </p:spPr>
          <p:txBody>
            <a:bodyPr/>
            <a:lstStyle/>
            <a:p/>
          </p:txBody>
        </p:sp>
        <p:sp>
          <p:nvSpPr>
            <p:cNvPr id="41" name="rc41"/>
            <p:cNvSpPr/>
            <p:nvPr/>
          </p:nvSpPr>
          <p:spPr>
            <a:xfrm>
              <a:off x="3695161" y="3514946"/>
              <a:ext cx="239888" cy="111002"/>
            </a:xfrm>
            <a:prstGeom prst="rect">
              <a:avLst/>
            </a:prstGeom>
            <a:solidFill>
              <a:srgbClr val="1CABE2">
                <a:alpha val="100000"/>
              </a:srgbClr>
            </a:solidFill>
          </p:spPr>
          <p:txBody>
            <a:bodyPr/>
            <a:lstStyle/>
            <a:p/>
          </p:txBody>
        </p:sp>
        <p:sp>
          <p:nvSpPr>
            <p:cNvPr id="42" name="rc42"/>
            <p:cNvSpPr/>
            <p:nvPr/>
          </p:nvSpPr>
          <p:spPr>
            <a:xfrm>
              <a:off x="3961705" y="3579013"/>
              <a:ext cx="239888" cy="729008"/>
            </a:xfrm>
            <a:prstGeom prst="rect">
              <a:avLst/>
            </a:prstGeom>
            <a:solidFill>
              <a:srgbClr val="80BD41">
                <a:alpha val="100000"/>
              </a:srgbClr>
            </a:solidFill>
          </p:spPr>
          <p:txBody>
            <a:bodyPr/>
            <a:lstStyle/>
            <a:p/>
          </p:txBody>
        </p:sp>
        <p:sp>
          <p:nvSpPr>
            <p:cNvPr id="43" name="rc43"/>
            <p:cNvSpPr/>
            <p:nvPr/>
          </p:nvSpPr>
          <p:spPr>
            <a:xfrm>
              <a:off x="3961705" y="3479611"/>
              <a:ext cx="239888" cy="99402"/>
            </a:xfrm>
            <a:prstGeom prst="rect">
              <a:avLst/>
            </a:prstGeom>
            <a:solidFill>
              <a:srgbClr val="1CABE2">
                <a:alpha val="100000"/>
              </a:srgbClr>
            </a:solidFill>
          </p:spPr>
          <p:txBody>
            <a:bodyPr/>
            <a:lstStyle/>
            <a:p/>
          </p:txBody>
        </p:sp>
        <p:sp>
          <p:nvSpPr>
            <p:cNvPr id="44" name="rc44"/>
            <p:cNvSpPr/>
            <p:nvPr/>
          </p:nvSpPr>
          <p:spPr>
            <a:xfrm>
              <a:off x="4228248" y="3528330"/>
              <a:ext cx="239888" cy="779690"/>
            </a:xfrm>
            <a:prstGeom prst="rect">
              <a:avLst/>
            </a:prstGeom>
            <a:solidFill>
              <a:srgbClr val="80BD41">
                <a:alpha val="100000"/>
              </a:srgbClr>
            </a:solidFill>
          </p:spPr>
          <p:txBody>
            <a:bodyPr/>
            <a:lstStyle/>
            <a:p/>
          </p:txBody>
        </p:sp>
        <p:sp>
          <p:nvSpPr>
            <p:cNvPr id="45" name="rc45"/>
            <p:cNvSpPr/>
            <p:nvPr/>
          </p:nvSpPr>
          <p:spPr>
            <a:xfrm>
              <a:off x="4228248" y="3451236"/>
              <a:ext cx="239888" cy="77094"/>
            </a:xfrm>
            <a:prstGeom prst="rect">
              <a:avLst/>
            </a:prstGeom>
            <a:solidFill>
              <a:srgbClr val="1CABE2">
                <a:alpha val="100000"/>
              </a:srgbClr>
            </a:solidFill>
          </p:spPr>
          <p:txBody>
            <a:bodyPr/>
            <a:lstStyle/>
            <a:p/>
          </p:txBody>
        </p:sp>
        <p:sp>
          <p:nvSpPr>
            <p:cNvPr id="46" name="rc46"/>
            <p:cNvSpPr/>
            <p:nvPr/>
          </p:nvSpPr>
          <p:spPr>
            <a:xfrm>
              <a:off x="4494791" y="3492371"/>
              <a:ext cx="239888" cy="815650"/>
            </a:xfrm>
            <a:prstGeom prst="rect">
              <a:avLst/>
            </a:prstGeom>
            <a:solidFill>
              <a:srgbClr val="80BD41">
                <a:alpha val="100000"/>
              </a:srgbClr>
            </a:solidFill>
          </p:spPr>
          <p:txBody>
            <a:bodyPr/>
            <a:lstStyle/>
            <a:p/>
          </p:txBody>
        </p:sp>
        <p:sp>
          <p:nvSpPr>
            <p:cNvPr id="47" name="rc47"/>
            <p:cNvSpPr/>
            <p:nvPr/>
          </p:nvSpPr>
          <p:spPr>
            <a:xfrm>
              <a:off x="4494791" y="3430980"/>
              <a:ext cx="239888" cy="61390"/>
            </a:xfrm>
            <a:prstGeom prst="rect">
              <a:avLst/>
            </a:prstGeom>
            <a:solidFill>
              <a:srgbClr val="1CABE2">
                <a:alpha val="100000"/>
              </a:srgbClr>
            </a:solidFill>
          </p:spPr>
          <p:txBody>
            <a:bodyPr/>
            <a:lstStyle/>
            <a:p/>
          </p:txBody>
        </p:sp>
        <p:sp>
          <p:nvSpPr>
            <p:cNvPr id="48" name="rc48"/>
            <p:cNvSpPr/>
            <p:nvPr/>
          </p:nvSpPr>
          <p:spPr>
            <a:xfrm>
              <a:off x="4761334" y="3439725"/>
              <a:ext cx="239888" cy="868296"/>
            </a:xfrm>
            <a:prstGeom prst="rect">
              <a:avLst/>
            </a:prstGeom>
            <a:solidFill>
              <a:srgbClr val="80BD41">
                <a:alpha val="100000"/>
              </a:srgbClr>
            </a:solidFill>
          </p:spPr>
          <p:txBody>
            <a:bodyPr/>
            <a:lstStyle/>
            <a:p/>
          </p:txBody>
        </p:sp>
        <p:sp>
          <p:nvSpPr>
            <p:cNvPr id="49" name="rc49"/>
            <p:cNvSpPr/>
            <p:nvPr/>
          </p:nvSpPr>
          <p:spPr>
            <a:xfrm>
              <a:off x="4761334" y="3394039"/>
              <a:ext cx="239888" cy="45685"/>
            </a:xfrm>
            <a:prstGeom prst="rect">
              <a:avLst/>
            </a:prstGeom>
            <a:solidFill>
              <a:srgbClr val="1CABE2">
                <a:alpha val="100000"/>
              </a:srgbClr>
            </a:solidFill>
          </p:spPr>
          <p:txBody>
            <a:bodyPr/>
            <a:lstStyle/>
            <a:p/>
          </p:txBody>
        </p:sp>
        <p:sp>
          <p:nvSpPr>
            <p:cNvPr id="50" name="rc50"/>
            <p:cNvSpPr/>
            <p:nvPr/>
          </p:nvSpPr>
          <p:spPr>
            <a:xfrm>
              <a:off x="5027877" y="3295619"/>
              <a:ext cx="239888" cy="1012402"/>
            </a:xfrm>
            <a:prstGeom prst="rect">
              <a:avLst/>
            </a:prstGeom>
            <a:solidFill>
              <a:srgbClr val="80BD41">
                <a:alpha val="100000"/>
              </a:srgbClr>
            </a:solidFill>
          </p:spPr>
          <p:txBody>
            <a:bodyPr/>
            <a:lstStyle/>
            <a:p/>
          </p:txBody>
        </p:sp>
        <p:sp>
          <p:nvSpPr>
            <p:cNvPr id="51" name="rc51"/>
            <p:cNvSpPr/>
            <p:nvPr/>
          </p:nvSpPr>
          <p:spPr>
            <a:xfrm>
              <a:off x="5027877" y="3253413"/>
              <a:ext cx="239888" cy="42205"/>
            </a:xfrm>
            <a:prstGeom prst="rect">
              <a:avLst/>
            </a:prstGeom>
            <a:solidFill>
              <a:srgbClr val="1CABE2">
                <a:alpha val="100000"/>
              </a:srgbClr>
            </a:solidFill>
          </p:spPr>
          <p:txBody>
            <a:bodyPr/>
            <a:lstStyle/>
            <a:p/>
          </p:txBody>
        </p:sp>
        <p:sp>
          <p:nvSpPr>
            <p:cNvPr id="52" name="rc52"/>
            <p:cNvSpPr/>
            <p:nvPr/>
          </p:nvSpPr>
          <p:spPr>
            <a:xfrm>
              <a:off x="5294420" y="3235032"/>
              <a:ext cx="239888" cy="1072989"/>
            </a:xfrm>
            <a:prstGeom prst="rect">
              <a:avLst/>
            </a:prstGeom>
            <a:solidFill>
              <a:srgbClr val="80BD41">
                <a:alpha val="100000"/>
              </a:srgbClr>
            </a:solidFill>
          </p:spPr>
          <p:txBody>
            <a:bodyPr/>
            <a:lstStyle/>
            <a:p/>
          </p:txBody>
        </p:sp>
        <p:sp>
          <p:nvSpPr>
            <p:cNvPr id="53" name="rc53"/>
            <p:cNvSpPr/>
            <p:nvPr/>
          </p:nvSpPr>
          <p:spPr>
            <a:xfrm>
              <a:off x="5294420" y="3190327"/>
              <a:ext cx="239888" cy="44704"/>
            </a:xfrm>
            <a:prstGeom prst="rect">
              <a:avLst/>
            </a:prstGeom>
            <a:solidFill>
              <a:srgbClr val="1CABE2">
                <a:alpha val="100000"/>
              </a:srgbClr>
            </a:solidFill>
          </p:spPr>
          <p:txBody>
            <a:bodyPr/>
            <a:lstStyle/>
            <a:p/>
          </p:txBody>
        </p:sp>
        <p:sp>
          <p:nvSpPr>
            <p:cNvPr id="54" name="rc54"/>
            <p:cNvSpPr/>
            <p:nvPr/>
          </p:nvSpPr>
          <p:spPr>
            <a:xfrm>
              <a:off x="5560963" y="3279200"/>
              <a:ext cx="239888" cy="1028820"/>
            </a:xfrm>
            <a:prstGeom prst="rect">
              <a:avLst/>
            </a:prstGeom>
            <a:solidFill>
              <a:srgbClr val="80BD41">
                <a:alpha val="100000"/>
              </a:srgbClr>
            </a:solidFill>
          </p:spPr>
          <p:txBody>
            <a:bodyPr/>
            <a:lstStyle/>
            <a:p/>
          </p:txBody>
        </p:sp>
        <p:sp>
          <p:nvSpPr>
            <p:cNvPr id="55" name="rc55"/>
            <p:cNvSpPr/>
            <p:nvPr/>
          </p:nvSpPr>
          <p:spPr>
            <a:xfrm>
              <a:off x="5560963" y="3236370"/>
              <a:ext cx="239888" cy="42830"/>
            </a:xfrm>
            <a:prstGeom prst="rect">
              <a:avLst/>
            </a:prstGeom>
            <a:solidFill>
              <a:srgbClr val="1CABE2">
                <a:alpha val="100000"/>
              </a:srgbClr>
            </a:solidFill>
          </p:spPr>
          <p:txBody>
            <a:bodyPr/>
            <a:lstStyle/>
            <a:p/>
          </p:txBody>
        </p:sp>
        <p:sp>
          <p:nvSpPr>
            <p:cNvPr id="56" name="rc56"/>
            <p:cNvSpPr/>
            <p:nvPr/>
          </p:nvSpPr>
          <p:spPr>
            <a:xfrm>
              <a:off x="5827506" y="3334612"/>
              <a:ext cx="239888" cy="973409"/>
            </a:xfrm>
            <a:prstGeom prst="rect">
              <a:avLst/>
            </a:prstGeom>
            <a:solidFill>
              <a:srgbClr val="80BD41">
                <a:alpha val="100000"/>
              </a:srgbClr>
            </a:solidFill>
          </p:spPr>
          <p:txBody>
            <a:bodyPr/>
            <a:lstStyle/>
            <a:p/>
          </p:txBody>
        </p:sp>
        <p:sp>
          <p:nvSpPr>
            <p:cNvPr id="57" name="rc57"/>
            <p:cNvSpPr/>
            <p:nvPr/>
          </p:nvSpPr>
          <p:spPr>
            <a:xfrm>
              <a:off x="5827506" y="3294102"/>
              <a:ext cx="239888" cy="40510"/>
            </a:xfrm>
            <a:prstGeom prst="rect">
              <a:avLst/>
            </a:prstGeom>
            <a:solidFill>
              <a:srgbClr val="1CABE2">
                <a:alpha val="100000"/>
              </a:srgbClr>
            </a:solidFill>
          </p:spPr>
          <p:txBody>
            <a:bodyPr/>
            <a:lstStyle/>
            <a:p/>
          </p:txBody>
        </p:sp>
        <p:sp>
          <p:nvSpPr>
            <p:cNvPr id="58" name="rc58"/>
            <p:cNvSpPr/>
            <p:nvPr/>
          </p:nvSpPr>
          <p:spPr>
            <a:xfrm>
              <a:off x="6094049" y="3391095"/>
              <a:ext cx="239888" cy="916926"/>
            </a:xfrm>
            <a:prstGeom prst="rect">
              <a:avLst/>
            </a:prstGeom>
            <a:solidFill>
              <a:srgbClr val="80BD41">
                <a:alpha val="100000"/>
              </a:srgbClr>
            </a:solidFill>
          </p:spPr>
          <p:txBody>
            <a:bodyPr/>
            <a:lstStyle/>
            <a:p/>
          </p:txBody>
        </p:sp>
        <p:sp>
          <p:nvSpPr>
            <p:cNvPr id="59" name="rc59"/>
            <p:cNvSpPr/>
            <p:nvPr/>
          </p:nvSpPr>
          <p:spPr>
            <a:xfrm>
              <a:off x="6094049" y="3352904"/>
              <a:ext cx="239888" cy="38190"/>
            </a:xfrm>
            <a:prstGeom prst="rect">
              <a:avLst/>
            </a:prstGeom>
            <a:solidFill>
              <a:srgbClr val="1CABE2">
                <a:alpha val="100000"/>
              </a:srgbClr>
            </a:solidFill>
          </p:spPr>
          <p:txBody>
            <a:bodyPr/>
            <a:lstStyle/>
            <a:p/>
          </p:txBody>
        </p:sp>
        <p:sp>
          <p:nvSpPr>
            <p:cNvPr id="60" name="rc60"/>
            <p:cNvSpPr/>
            <p:nvPr/>
          </p:nvSpPr>
          <p:spPr>
            <a:xfrm>
              <a:off x="6360593" y="3443562"/>
              <a:ext cx="239888" cy="864459"/>
            </a:xfrm>
            <a:prstGeom prst="rect">
              <a:avLst/>
            </a:prstGeom>
            <a:solidFill>
              <a:srgbClr val="80BD41">
                <a:alpha val="100000"/>
              </a:srgbClr>
            </a:solidFill>
          </p:spPr>
          <p:txBody>
            <a:bodyPr/>
            <a:lstStyle/>
            <a:p/>
          </p:txBody>
        </p:sp>
        <p:sp>
          <p:nvSpPr>
            <p:cNvPr id="61" name="rc61"/>
            <p:cNvSpPr/>
            <p:nvPr/>
          </p:nvSpPr>
          <p:spPr>
            <a:xfrm>
              <a:off x="6360593" y="3407513"/>
              <a:ext cx="239888" cy="36048"/>
            </a:xfrm>
            <a:prstGeom prst="rect">
              <a:avLst/>
            </a:prstGeom>
            <a:solidFill>
              <a:srgbClr val="1CABE2">
                <a:alpha val="100000"/>
              </a:srgbClr>
            </a:solidFill>
          </p:spPr>
          <p:txBody>
            <a:bodyPr/>
            <a:lstStyle/>
            <a:p/>
          </p:txBody>
        </p:sp>
        <p:sp>
          <p:nvSpPr>
            <p:cNvPr id="62" name="rc62"/>
            <p:cNvSpPr/>
            <p:nvPr/>
          </p:nvSpPr>
          <p:spPr>
            <a:xfrm>
              <a:off x="6627136" y="3570447"/>
              <a:ext cx="239888" cy="737574"/>
            </a:xfrm>
            <a:prstGeom prst="rect">
              <a:avLst/>
            </a:prstGeom>
            <a:solidFill>
              <a:srgbClr val="80BD41">
                <a:alpha val="100000"/>
              </a:srgbClr>
            </a:solidFill>
          </p:spPr>
          <p:txBody>
            <a:bodyPr/>
            <a:lstStyle/>
            <a:p/>
          </p:txBody>
        </p:sp>
        <p:sp>
          <p:nvSpPr>
            <p:cNvPr id="63" name="rc63"/>
            <p:cNvSpPr/>
            <p:nvPr/>
          </p:nvSpPr>
          <p:spPr>
            <a:xfrm>
              <a:off x="6627136" y="3460248"/>
              <a:ext cx="239888" cy="110198"/>
            </a:xfrm>
            <a:prstGeom prst="rect">
              <a:avLst/>
            </a:prstGeom>
            <a:solidFill>
              <a:srgbClr val="1CABE2">
                <a:alpha val="100000"/>
              </a:srgbClr>
            </a:solidFill>
          </p:spPr>
          <p:txBody>
            <a:bodyPr/>
            <a:lstStyle/>
            <a:p/>
          </p:txBody>
        </p:sp>
        <p:sp>
          <p:nvSpPr>
            <p:cNvPr id="64" name="rc64"/>
            <p:cNvSpPr/>
            <p:nvPr/>
          </p:nvSpPr>
          <p:spPr>
            <a:xfrm>
              <a:off x="6893679" y="3573481"/>
              <a:ext cx="239888" cy="734540"/>
            </a:xfrm>
            <a:prstGeom prst="rect">
              <a:avLst/>
            </a:prstGeom>
            <a:solidFill>
              <a:srgbClr val="80BD41">
                <a:alpha val="100000"/>
              </a:srgbClr>
            </a:solidFill>
          </p:spPr>
          <p:txBody>
            <a:bodyPr/>
            <a:lstStyle/>
            <a:p/>
          </p:txBody>
        </p:sp>
        <p:sp>
          <p:nvSpPr>
            <p:cNvPr id="65" name="rc65"/>
            <p:cNvSpPr/>
            <p:nvPr/>
          </p:nvSpPr>
          <p:spPr>
            <a:xfrm>
              <a:off x="6893679" y="3473275"/>
              <a:ext cx="239888" cy="100205"/>
            </a:xfrm>
            <a:prstGeom prst="rect">
              <a:avLst/>
            </a:prstGeom>
            <a:solidFill>
              <a:srgbClr val="1CABE2">
                <a:alpha val="100000"/>
              </a:srgbClr>
            </a:solidFill>
          </p:spPr>
          <p:txBody>
            <a:bodyPr/>
            <a:lstStyle/>
            <a:p/>
          </p:txBody>
        </p:sp>
        <p:sp>
          <p:nvSpPr>
            <p:cNvPr id="66" name="rc66"/>
            <p:cNvSpPr/>
            <p:nvPr/>
          </p:nvSpPr>
          <p:spPr>
            <a:xfrm>
              <a:off x="7160222" y="3587757"/>
              <a:ext cx="239888" cy="720263"/>
            </a:xfrm>
            <a:prstGeom prst="rect">
              <a:avLst/>
            </a:prstGeom>
            <a:solidFill>
              <a:srgbClr val="80BD41">
                <a:alpha val="100000"/>
              </a:srgbClr>
            </a:solidFill>
          </p:spPr>
          <p:txBody>
            <a:bodyPr/>
            <a:lstStyle/>
            <a:p/>
          </p:txBody>
        </p:sp>
        <p:sp>
          <p:nvSpPr>
            <p:cNvPr id="67" name="rc67"/>
            <p:cNvSpPr/>
            <p:nvPr/>
          </p:nvSpPr>
          <p:spPr>
            <a:xfrm>
              <a:off x="7160222" y="3480146"/>
              <a:ext cx="239888" cy="107611"/>
            </a:xfrm>
            <a:prstGeom prst="rect">
              <a:avLst/>
            </a:prstGeom>
            <a:solidFill>
              <a:srgbClr val="1CABE2">
                <a:alpha val="100000"/>
              </a:srgbClr>
            </a:solidFill>
          </p:spPr>
          <p:txBody>
            <a:bodyPr/>
            <a:lstStyle/>
            <a:p/>
          </p:txBody>
        </p:sp>
        <p:sp>
          <p:nvSpPr>
            <p:cNvPr id="68" name="rc68"/>
            <p:cNvSpPr/>
            <p:nvPr/>
          </p:nvSpPr>
          <p:spPr>
            <a:xfrm>
              <a:off x="7426765" y="3603016"/>
              <a:ext cx="239888" cy="705005"/>
            </a:xfrm>
            <a:prstGeom prst="rect">
              <a:avLst/>
            </a:prstGeom>
            <a:solidFill>
              <a:srgbClr val="80BD41">
                <a:alpha val="100000"/>
              </a:srgbClr>
            </a:solidFill>
          </p:spPr>
          <p:txBody>
            <a:bodyPr/>
            <a:lstStyle/>
            <a:p/>
          </p:txBody>
        </p:sp>
        <p:sp>
          <p:nvSpPr>
            <p:cNvPr id="69" name="rc69"/>
            <p:cNvSpPr/>
            <p:nvPr/>
          </p:nvSpPr>
          <p:spPr>
            <a:xfrm>
              <a:off x="7426765" y="3488266"/>
              <a:ext cx="239888" cy="114749"/>
            </a:xfrm>
            <a:prstGeom prst="rect">
              <a:avLst/>
            </a:prstGeom>
            <a:solidFill>
              <a:srgbClr val="1CABE2">
                <a:alpha val="100000"/>
              </a:srgbClr>
            </a:solidFill>
          </p:spPr>
          <p:txBody>
            <a:bodyPr/>
            <a:lstStyle/>
            <a:p/>
          </p:txBody>
        </p:sp>
        <p:sp>
          <p:nvSpPr>
            <p:cNvPr id="70" name="rc70"/>
            <p:cNvSpPr/>
            <p:nvPr/>
          </p:nvSpPr>
          <p:spPr>
            <a:xfrm>
              <a:off x="7693308" y="3607031"/>
              <a:ext cx="239888" cy="700990"/>
            </a:xfrm>
            <a:prstGeom prst="rect">
              <a:avLst/>
            </a:prstGeom>
            <a:solidFill>
              <a:srgbClr val="80BD41">
                <a:alpha val="100000"/>
              </a:srgbClr>
            </a:solidFill>
          </p:spPr>
          <p:txBody>
            <a:bodyPr/>
            <a:lstStyle/>
            <a:p/>
          </p:txBody>
        </p:sp>
        <p:sp>
          <p:nvSpPr>
            <p:cNvPr id="71" name="rc71"/>
            <p:cNvSpPr/>
            <p:nvPr/>
          </p:nvSpPr>
          <p:spPr>
            <a:xfrm>
              <a:off x="7693308" y="3492906"/>
              <a:ext cx="239888" cy="114125"/>
            </a:xfrm>
            <a:prstGeom prst="rect">
              <a:avLst/>
            </a:prstGeom>
            <a:solidFill>
              <a:srgbClr val="1CABE2">
                <a:alpha val="100000"/>
              </a:srgbClr>
            </a:solidFill>
          </p:spPr>
          <p:txBody>
            <a:bodyPr/>
            <a:lstStyle/>
            <a:p/>
          </p:txBody>
        </p:sp>
        <p:sp>
          <p:nvSpPr>
            <p:cNvPr id="72" name="rc72"/>
            <p:cNvSpPr/>
            <p:nvPr/>
          </p:nvSpPr>
          <p:spPr>
            <a:xfrm>
              <a:off x="7959851" y="3591327"/>
              <a:ext cx="239888" cy="716694"/>
            </a:xfrm>
            <a:prstGeom prst="rect">
              <a:avLst/>
            </a:prstGeom>
            <a:solidFill>
              <a:srgbClr val="80BD41">
                <a:alpha val="100000"/>
              </a:srgbClr>
            </a:solidFill>
          </p:spPr>
          <p:txBody>
            <a:bodyPr/>
            <a:lstStyle/>
            <a:p/>
          </p:txBody>
        </p:sp>
        <p:sp>
          <p:nvSpPr>
            <p:cNvPr id="73" name="rc73"/>
            <p:cNvSpPr/>
            <p:nvPr/>
          </p:nvSpPr>
          <p:spPr>
            <a:xfrm>
              <a:off x="7959851" y="3493620"/>
              <a:ext cx="239888" cy="97706"/>
            </a:xfrm>
            <a:prstGeom prst="rect">
              <a:avLst/>
            </a:prstGeom>
            <a:solidFill>
              <a:srgbClr val="1CABE2">
                <a:alpha val="100000"/>
              </a:srgbClr>
            </a:solidFill>
          </p:spPr>
          <p:txBody>
            <a:bodyPr/>
            <a:lstStyle/>
            <a:p/>
          </p:txBody>
        </p:sp>
        <p:sp>
          <p:nvSpPr>
            <p:cNvPr id="74" name="pl74"/>
            <p:cNvSpPr/>
            <p:nvPr/>
          </p:nvSpPr>
          <p:spPr>
            <a:xfrm>
              <a:off x="1416218" y="2162083"/>
              <a:ext cx="6663577" cy="290595"/>
            </a:xfrm>
            <a:custGeom>
              <a:avLst/>
              <a:pathLst>
                <a:path w="6663577" h="290595">
                  <a:moveTo>
                    <a:pt x="0" y="134121"/>
                  </a:moveTo>
                  <a:lnTo>
                    <a:pt x="266543" y="178828"/>
                  </a:lnTo>
                  <a:lnTo>
                    <a:pt x="533086" y="245888"/>
                  </a:lnTo>
                  <a:lnTo>
                    <a:pt x="799629" y="290595"/>
                  </a:lnTo>
                  <a:lnTo>
                    <a:pt x="1066172" y="290595"/>
                  </a:lnTo>
                  <a:lnTo>
                    <a:pt x="1332715" y="290595"/>
                  </a:lnTo>
                  <a:lnTo>
                    <a:pt x="1599258" y="268242"/>
                  </a:lnTo>
                  <a:lnTo>
                    <a:pt x="1865801" y="268242"/>
                  </a:lnTo>
                  <a:lnTo>
                    <a:pt x="2132344" y="245888"/>
                  </a:lnTo>
                  <a:lnTo>
                    <a:pt x="2398888" y="223535"/>
                  </a:lnTo>
                  <a:lnTo>
                    <a:pt x="2665431" y="178828"/>
                  </a:lnTo>
                  <a:lnTo>
                    <a:pt x="2931974" y="111767"/>
                  </a:lnTo>
                  <a:lnTo>
                    <a:pt x="3198517" y="67060"/>
                  </a:lnTo>
                  <a:lnTo>
                    <a:pt x="3465060" y="22353"/>
                  </a:lnTo>
                  <a:lnTo>
                    <a:pt x="3731603" y="0"/>
                  </a:lnTo>
                  <a:lnTo>
                    <a:pt x="3998146" y="0"/>
                  </a:lnTo>
                  <a:lnTo>
                    <a:pt x="4264689" y="0"/>
                  </a:lnTo>
                  <a:lnTo>
                    <a:pt x="4531233" y="0"/>
                  </a:lnTo>
                  <a:lnTo>
                    <a:pt x="4797776" y="0"/>
                  </a:lnTo>
                  <a:lnTo>
                    <a:pt x="5064319" y="0"/>
                  </a:lnTo>
                  <a:lnTo>
                    <a:pt x="5330862" y="201181"/>
                  </a:lnTo>
                  <a:lnTo>
                    <a:pt x="5597405" y="178828"/>
                  </a:lnTo>
                  <a:lnTo>
                    <a:pt x="5863948" y="201181"/>
                  </a:lnTo>
                  <a:lnTo>
                    <a:pt x="6130491" y="223535"/>
                  </a:lnTo>
                  <a:lnTo>
                    <a:pt x="6397034" y="223535"/>
                  </a:lnTo>
                  <a:lnTo>
                    <a:pt x="6663577" y="178828"/>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6" name="tx76"/>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6" name="tx86"/>
            <p:cNvSpPr/>
            <p:nvPr/>
          </p:nvSpPr>
          <p:spPr>
            <a:xfrm>
              <a:off x="1324790" y="33616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90.8</a:t>
              </a:r>
            </a:p>
          </p:txBody>
        </p:sp>
        <p:sp>
          <p:nvSpPr>
            <p:cNvPr id="87" name="tx87"/>
            <p:cNvSpPr/>
            <p:nvPr/>
          </p:nvSpPr>
          <p:spPr>
            <a:xfrm>
              <a:off x="2657505" y="34032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86.2</a:t>
              </a:r>
            </a:p>
          </p:txBody>
        </p:sp>
        <p:sp>
          <p:nvSpPr>
            <p:cNvPr id="88" name="tx88"/>
            <p:cNvSpPr/>
            <p:nvPr/>
          </p:nvSpPr>
          <p:spPr>
            <a:xfrm>
              <a:off x="3990221" y="33436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92.8</a:t>
              </a:r>
            </a:p>
          </p:txBody>
        </p:sp>
        <p:sp>
          <p:nvSpPr>
            <p:cNvPr id="89" name="tx89"/>
            <p:cNvSpPr/>
            <p:nvPr/>
          </p:nvSpPr>
          <p:spPr>
            <a:xfrm>
              <a:off x="5296811" y="30543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125.3</a:t>
              </a:r>
            </a:p>
          </p:txBody>
        </p:sp>
        <p:sp>
          <p:nvSpPr>
            <p:cNvPr id="90" name="tx90"/>
            <p:cNvSpPr/>
            <p:nvPr/>
          </p:nvSpPr>
          <p:spPr>
            <a:xfrm>
              <a:off x="6362984" y="32715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100.9</a:t>
              </a:r>
            </a:p>
          </p:txBody>
        </p:sp>
        <p:sp>
          <p:nvSpPr>
            <p:cNvPr id="91" name="tx91"/>
            <p:cNvSpPr/>
            <p:nvPr/>
          </p:nvSpPr>
          <p:spPr>
            <a:xfrm>
              <a:off x="6694829" y="332423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a:t>
              </a:r>
            </a:p>
          </p:txBody>
        </p:sp>
        <p:sp>
          <p:nvSpPr>
            <p:cNvPr id="92" name="tx92"/>
            <p:cNvSpPr/>
            <p:nvPr/>
          </p:nvSpPr>
          <p:spPr>
            <a:xfrm>
              <a:off x="6922195" y="33373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93.6</a:t>
              </a:r>
            </a:p>
          </p:txBody>
        </p:sp>
        <p:sp>
          <p:nvSpPr>
            <p:cNvPr id="93" name="tx93"/>
            <p:cNvSpPr/>
            <p:nvPr/>
          </p:nvSpPr>
          <p:spPr>
            <a:xfrm>
              <a:off x="7188738" y="33442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92.8</a:t>
              </a:r>
            </a:p>
          </p:txBody>
        </p:sp>
        <p:sp>
          <p:nvSpPr>
            <p:cNvPr id="94" name="tx94"/>
            <p:cNvSpPr/>
            <p:nvPr/>
          </p:nvSpPr>
          <p:spPr>
            <a:xfrm>
              <a:off x="7455282" y="33523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91.9</a:t>
              </a:r>
            </a:p>
          </p:txBody>
        </p:sp>
        <p:sp>
          <p:nvSpPr>
            <p:cNvPr id="95" name="tx95"/>
            <p:cNvSpPr/>
            <p:nvPr/>
          </p:nvSpPr>
          <p:spPr>
            <a:xfrm>
              <a:off x="7721825" y="33569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91.3</a:t>
              </a:r>
            </a:p>
          </p:txBody>
        </p:sp>
        <p:sp>
          <p:nvSpPr>
            <p:cNvPr id="96" name="tx96"/>
            <p:cNvSpPr/>
            <p:nvPr/>
          </p:nvSpPr>
          <p:spPr>
            <a:xfrm>
              <a:off x="7988368" y="33575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91.3</a:t>
              </a:r>
            </a:p>
          </p:txBody>
        </p:sp>
        <p:sp>
          <p:nvSpPr>
            <p:cNvPr id="97" name="pl97"/>
            <p:cNvSpPr/>
            <p:nvPr/>
          </p:nvSpPr>
          <p:spPr>
            <a:xfrm>
              <a:off x="1416218"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9082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81.7</a:t>
              </a:r>
            </a:p>
          </p:txBody>
        </p:sp>
        <p:sp>
          <p:nvSpPr>
            <p:cNvPr id="109" name="tx109"/>
            <p:cNvSpPr/>
            <p:nvPr/>
          </p:nvSpPr>
          <p:spPr>
            <a:xfrm>
              <a:off x="1350915" y="35030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a:t>
              </a:r>
            </a:p>
          </p:txBody>
        </p:sp>
        <p:sp>
          <p:nvSpPr>
            <p:cNvPr id="110" name="tx110"/>
            <p:cNvSpPr/>
            <p:nvPr/>
          </p:nvSpPr>
          <p:spPr>
            <a:xfrm>
              <a:off x="2657505" y="39539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71.5</a:t>
              </a:r>
            </a:p>
          </p:txBody>
        </p:sp>
        <p:sp>
          <p:nvSpPr>
            <p:cNvPr id="111" name="tx111"/>
            <p:cNvSpPr/>
            <p:nvPr/>
          </p:nvSpPr>
          <p:spPr>
            <a:xfrm>
              <a:off x="2657505" y="357067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12" name="tx112"/>
            <p:cNvSpPr/>
            <p:nvPr/>
          </p:nvSpPr>
          <p:spPr>
            <a:xfrm>
              <a:off x="3990221" y="39084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81.7</a:t>
              </a:r>
            </a:p>
          </p:txBody>
        </p:sp>
        <p:sp>
          <p:nvSpPr>
            <p:cNvPr id="113" name="tx113"/>
            <p:cNvSpPr/>
            <p:nvPr/>
          </p:nvSpPr>
          <p:spPr>
            <a:xfrm>
              <a:off x="3990221" y="349541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14" name="tx114"/>
            <p:cNvSpPr/>
            <p:nvPr/>
          </p:nvSpPr>
          <p:spPr>
            <a:xfrm>
              <a:off x="5296811" y="37364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120.2</a:t>
              </a:r>
            </a:p>
          </p:txBody>
        </p:sp>
        <p:sp>
          <p:nvSpPr>
            <p:cNvPr id="115" name="tx115"/>
            <p:cNvSpPr/>
            <p:nvPr/>
          </p:nvSpPr>
          <p:spPr>
            <a:xfrm>
              <a:off x="5388239" y="3178824"/>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6" name="tx116"/>
            <p:cNvSpPr/>
            <p:nvPr/>
          </p:nvSpPr>
          <p:spPr>
            <a:xfrm>
              <a:off x="6389109" y="38407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96.9</a:t>
              </a:r>
            </a:p>
          </p:txBody>
        </p:sp>
        <p:sp>
          <p:nvSpPr>
            <p:cNvPr id="117" name="tx117"/>
            <p:cNvSpPr/>
            <p:nvPr/>
          </p:nvSpPr>
          <p:spPr>
            <a:xfrm>
              <a:off x="6454411" y="3391911"/>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8" name="tx118"/>
            <p:cNvSpPr/>
            <p:nvPr/>
          </p:nvSpPr>
          <p:spPr>
            <a:xfrm>
              <a:off x="6655652" y="39041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82.7</a:t>
              </a:r>
            </a:p>
          </p:txBody>
        </p:sp>
        <p:sp>
          <p:nvSpPr>
            <p:cNvPr id="119" name="tx119"/>
            <p:cNvSpPr/>
            <p:nvPr/>
          </p:nvSpPr>
          <p:spPr>
            <a:xfrm>
              <a:off x="6655652" y="34802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20" name="tx120"/>
            <p:cNvSpPr/>
            <p:nvPr/>
          </p:nvSpPr>
          <p:spPr>
            <a:xfrm>
              <a:off x="6922195" y="39056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82.3</a:t>
              </a:r>
            </a:p>
          </p:txBody>
        </p:sp>
        <p:sp>
          <p:nvSpPr>
            <p:cNvPr id="121" name="tx121"/>
            <p:cNvSpPr/>
            <p:nvPr/>
          </p:nvSpPr>
          <p:spPr>
            <a:xfrm>
              <a:off x="6922195" y="348947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22" name="tx122"/>
            <p:cNvSpPr/>
            <p:nvPr/>
          </p:nvSpPr>
          <p:spPr>
            <a:xfrm>
              <a:off x="7188738" y="39128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80.7</a:t>
              </a:r>
            </a:p>
          </p:txBody>
        </p:sp>
        <p:sp>
          <p:nvSpPr>
            <p:cNvPr id="123" name="tx123"/>
            <p:cNvSpPr/>
            <p:nvPr/>
          </p:nvSpPr>
          <p:spPr>
            <a:xfrm>
              <a:off x="7188738" y="350005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a:t>
              </a:r>
            </a:p>
          </p:txBody>
        </p:sp>
        <p:sp>
          <p:nvSpPr>
            <p:cNvPr id="124" name="tx124"/>
            <p:cNvSpPr/>
            <p:nvPr/>
          </p:nvSpPr>
          <p:spPr>
            <a:xfrm>
              <a:off x="7494458" y="392047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a:t>
              </a:r>
            </a:p>
          </p:txBody>
        </p:sp>
        <p:sp>
          <p:nvSpPr>
            <p:cNvPr id="125" name="tx125"/>
            <p:cNvSpPr/>
            <p:nvPr/>
          </p:nvSpPr>
          <p:spPr>
            <a:xfrm>
              <a:off x="7455282" y="35105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a:t>
              </a:r>
            </a:p>
          </p:txBody>
        </p:sp>
        <p:sp>
          <p:nvSpPr>
            <p:cNvPr id="126" name="tx126"/>
            <p:cNvSpPr/>
            <p:nvPr/>
          </p:nvSpPr>
          <p:spPr>
            <a:xfrm>
              <a:off x="7721825" y="39224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78.6</a:t>
              </a:r>
            </a:p>
          </p:txBody>
        </p:sp>
        <p:sp>
          <p:nvSpPr>
            <p:cNvPr id="127" name="tx127"/>
            <p:cNvSpPr/>
            <p:nvPr/>
          </p:nvSpPr>
          <p:spPr>
            <a:xfrm>
              <a:off x="7721825" y="35149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28" name="tx128"/>
            <p:cNvSpPr/>
            <p:nvPr/>
          </p:nvSpPr>
          <p:spPr>
            <a:xfrm>
              <a:off x="7988368" y="39145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80.3</a:t>
              </a:r>
            </a:p>
          </p:txBody>
        </p:sp>
        <p:sp>
          <p:nvSpPr>
            <p:cNvPr id="129" name="tx129"/>
            <p:cNvSpPr/>
            <p:nvPr/>
          </p:nvSpPr>
          <p:spPr>
            <a:xfrm>
              <a:off x="7988368" y="35074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55386" y="336360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a:off x="655386" y="247130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56806" y="5180747"/>
              <a:ext cx="201456" cy="201456"/>
            </a:xfrm>
            <a:prstGeom prst="rect">
              <a:avLst/>
            </a:prstGeom>
            <a:solidFill>
              <a:srgbClr val="1CABE2">
                <a:alpha val="100000"/>
              </a:srgbClr>
            </a:solidFill>
          </p:spPr>
          <p:txBody>
            <a:bodyPr/>
            <a:lstStyle/>
            <a:p/>
          </p:txBody>
        </p:sp>
        <p:sp>
          <p:nvSpPr>
            <p:cNvPr id="154" name="rc154"/>
            <p:cNvSpPr/>
            <p:nvPr/>
          </p:nvSpPr>
          <p:spPr>
            <a:xfrm>
              <a:off x="6014964" y="5180747"/>
              <a:ext cx="201456" cy="201456"/>
            </a:xfrm>
            <a:prstGeom prst="rect">
              <a:avLst/>
            </a:prstGeom>
            <a:solidFill>
              <a:srgbClr val="80BD41">
                <a:alpha val="100000"/>
              </a:srgbClr>
            </a:solidFill>
          </p:spPr>
          <p:txBody>
            <a:bodyPr/>
            <a:lstStyle/>
            <a:p/>
          </p:txBody>
        </p:sp>
        <p:sp>
          <p:nvSpPr>
            <p:cNvPr id="155" name="tx155"/>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51100" y="1594448"/>
              <a:ext cx="154747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Lebanon, 2000-2025</a:t>
              </a:r>
            </a:p>
          </p:txBody>
        </p:sp>
        <p:sp>
          <p:nvSpPr>
            <p:cNvPr id="159" name="pl159"/>
            <p:cNvSpPr/>
            <p:nvPr/>
          </p:nvSpPr>
          <p:spPr>
            <a:xfrm>
              <a:off x="21106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73932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36802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699671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292497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55367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18236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81106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6311532" cy="129091"/>
            </a:xfrm>
            <a:prstGeom prst="rect">
              <a:avLst/>
            </a:prstGeom>
            <a:solidFill>
              <a:srgbClr val="80BD41">
                <a:alpha val="100000"/>
              </a:srgbClr>
            </a:solidFill>
          </p:spPr>
          <p:txBody>
            <a:bodyPr/>
            <a:lstStyle/>
            <a:p/>
          </p:txBody>
        </p:sp>
        <p:sp>
          <p:nvSpPr>
            <p:cNvPr id="172" name="rc172"/>
            <p:cNvSpPr/>
            <p:nvPr/>
          </p:nvSpPr>
          <p:spPr>
            <a:xfrm>
              <a:off x="7607806" y="5954972"/>
              <a:ext cx="263197" cy="129091"/>
            </a:xfrm>
            <a:prstGeom prst="rect">
              <a:avLst/>
            </a:prstGeom>
            <a:solidFill>
              <a:srgbClr val="1CABE2">
                <a:alpha val="100000"/>
              </a:srgbClr>
            </a:solidFill>
          </p:spPr>
          <p:txBody>
            <a:bodyPr/>
            <a:lstStyle/>
            <a:p/>
          </p:txBody>
        </p:sp>
        <p:sp>
          <p:nvSpPr>
            <p:cNvPr id="173" name="rc173"/>
            <p:cNvSpPr/>
            <p:nvPr/>
          </p:nvSpPr>
          <p:spPr>
            <a:xfrm>
              <a:off x="1296273" y="5793607"/>
              <a:ext cx="5118022" cy="129091"/>
            </a:xfrm>
            <a:prstGeom prst="rect">
              <a:avLst/>
            </a:prstGeom>
            <a:solidFill>
              <a:srgbClr val="80BD41">
                <a:alpha val="100000"/>
              </a:srgbClr>
            </a:solidFill>
          </p:spPr>
          <p:txBody>
            <a:bodyPr/>
            <a:lstStyle/>
            <a:p/>
          </p:txBody>
        </p:sp>
        <p:sp>
          <p:nvSpPr>
            <p:cNvPr id="174" name="rc174"/>
            <p:cNvSpPr/>
            <p:nvPr/>
          </p:nvSpPr>
          <p:spPr>
            <a:xfrm>
              <a:off x="6414296" y="5793607"/>
              <a:ext cx="833242" cy="129091"/>
            </a:xfrm>
            <a:prstGeom prst="rect">
              <a:avLst/>
            </a:prstGeom>
            <a:solidFill>
              <a:srgbClr val="1CABE2">
                <a:alpha val="100000"/>
              </a:srgbClr>
            </a:solidFill>
          </p:spPr>
          <p:txBody>
            <a:bodyPr/>
            <a:lstStyle/>
            <a:p/>
          </p:txBody>
        </p:sp>
        <p:sp>
          <p:nvSpPr>
            <p:cNvPr id="175" name="rc175"/>
            <p:cNvSpPr/>
            <p:nvPr/>
          </p:nvSpPr>
          <p:spPr>
            <a:xfrm>
              <a:off x="1296273" y="5632243"/>
              <a:ext cx="5232682" cy="129091"/>
            </a:xfrm>
            <a:prstGeom prst="rect">
              <a:avLst/>
            </a:prstGeom>
            <a:solidFill>
              <a:srgbClr val="80BD41">
                <a:alpha val="100000"/>
              </a:srgbClr>
            </a:solidFill>
          </p:spPr>
          <p:txBody>
            <a:bodyPr/>
            <a:lstStyle/>
            <a:p/>
          </p:txBody>
        </p:sp>
        <p:sp>
          <p:nvSpPr>
            <p:cNvPr id="176" name="rc176"/>
            <p:cNvSpPr/>
            <p:nvPr/>
          </p:nvSpPr>
          <p:spPr>
            <a:xfrm>
              <a:off x="6528956" y="5632243"/>
              <a:ext cx="713369" cy="129091"/>
            </a:xfrm>
            <a:prstGeom prst="rect">
              <a:avLst/>
            </a:prstGeom>
            <a:solidFill>
              <a:srgbClr val="1CABE2">
                <a:alpha val="100000"/>
              </a:srgbClr>
            </a:solidFill>
          </p:spPr>
          <p:txBody>
            <a:bodyPr/>
            <a:lstStyle/>
            <a:p/>
          </p:txBody>
        </p:sp>
        <p:sp>
          <p:nvSpPr>
            <p:cNvPr id="177" name="tx177"/>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100.9</a:t>
              </a:r>
            </a:p>
          </p:txBody>
        </p:sp>
        <p:sp>
          <p:nvSpPr>
            <p:cNvPr id="178" name="tx178"/>
            <p:cNvSpPr/>
            <p:nvPr/>
          </p:nvSpPr>
          <p:spPr>
            <a:xfrm>
              <a:off x="7432574"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91.3</a:t>
              </a:r>
            </a:p>
          </p:txBody>
        </p:sp>
        <p:sp>
          <p:nvSpPr>
            <p:cNvPr id="179" name="tx179"/>
            <p:cNvSpPr/>
            <p:nvPr/>
          </p:nvSpPr>
          <p:spPr>
            <a:xfrm>
              <a:off x="7427786"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91.3</a:t>
              </a:r>
            </a:p>
          </p:txBody>
        </p:sp>
        <p:sp>
          <p:nvSpPr>
            <p:cNvPr id="180" name="tx180"/>
            <p:cNvSpPr/>
            <p:nvPr/>
          </p:nvSpPr>
          <p:spPr>
            <a:xfrm>
              <a:off x="434654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96.9</a:t>
              </a:r>
            </a:p>
          </p:txBody>
        </p:sp>
        <p:sp>
          <p:nvSpPr>
            <p:cNvPr id="181" name="tx181"/>
            <p:cNvSpPr/>
            <p:nvPr/>
          </p:nvSpPr>
          <p:spPr>
            <a:xfrm>
              <a:off x="7709260" y="598071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82" name="tx182"/>
            <p:cNvSpPr/>
            <p:nvPr/>
          </p:nvSpPr>
          <p:spPr>
            <a:xfrm>
              <a:off x="3749791"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78.6</a:t>
              </a:r>
            </a:p>
          </p:txBody>
        </p:sp>
        <p:sp>
          <p:nvSpPr>
            <p:cNvPr id="183" name="tx183"/>
            <p:cNvSpPr/>
            <p:nvPr/>
          </p:nvSpPr>
          <p:spPr>
            <a:xfrm>
              <a:off x="6725423"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84" name="tx184"/>
            <p:cNvSpPr/>
            <p:nvPr/>
          </p:nvSpPr>
          <p:spPr>
            <a:xfrm>
              <a:off x="3807121"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80.3</a:t>
              </a:r>
            </a:p>
          </p:txBody>
        </p:sp>
        <p:sp>
          <p:nvSpPr>
            <p:cNvPr id="185" name="tx185"/>
            <p:cNvSpPr/>
            <p:nvPr/>
          </p:nvSpPr>
          <p:spPr>
            <a:xfrm>
              <a:off x="678014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2847277"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1" name="tx191"/>
            <p:cNvSpPr/>
            <p:nvPr/>
          </p:nvSpPr>
          <p:spPr>
            <a:xfrm>
              <a:off x="447597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2" name="tx192"/>
            <p:cNvSpPr/>
            <p:nvPr/>
          </p:nvSpPr>
          <p:spPr>
            <a:xfrm>
              <a:off x="6104674" y="617855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3" name="tx193"/>
            <p:cNvSpPr/>
            <p:nvPr/>
          </p:nvSpPr>
          <p:spPr>
            <a:xfrm>
              <a:off x="769452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(88%) was lower than in 2019 (96%).
The number of children vaccinated with DTP1 decreased 17% compared to in 2019.
The number of surviving infants decreased approximately 10%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44372"/>
              <a:ext cx="3397293" cy="743625"/>
            </a:xfrm>
            <a:custGeom>
              <a:avLst/>
              <a:pathLst>
                <a:path w="3397293" h="743625">
                  <a:moveTo>
                    <a:pt x="0" y="0"/>
                  </a:moveTo>
                  <a:lnTo>
                    <a:pt x="135891" y="65614"/>
                  </a:lnTo>
                  <a:lnTo>
                    <a:pt x="271783" y="131228"/>
                  </a:lnTo>
                  <a:lnTo>
                    <a:pt x="407675" y="196842"/>
                  </a:lnTo>
                  <a:lnTo>
                    <a:pt x="543566" y="174970"/>
                  </a:lnTo>
                  <a:lnTo>
                    <a:pt x="679458" y="131228"/>
                  </a:lnTo>
                  <a:lnTo>
                    <a:pt x="815350" y="109356"/>
                  </a:lnTo>
                  <a:lnTo>
                    <a:pt x="951242" y="65614"/>
                  </a:lnTo>
                  <a:lnTo>
                    <a:pt x="1087133" y="43742"/>
                  </a:lnTo>
                  <a:lnTo>
                    <a:pt x="1223025" y="43742"/>
                  </a:lnTo>
                  <a:lnTo>
                    <a:pt x="1358917" y="21871"/>
                  </a:lnTo>
                  <a:lnTo>
                    <a:pt x="1494809" y="21871"/>
                  </a:lnTo>
                  <a:lnTo>
                    <a:pt x="1630700" y="0"/>
                  </a:lnTo>
                  <a:lnTo>
                    <a:pt x="1766592" y="0"/>
                  </a:lnTo>
                  <a:lnTo>
                    <a:pt x="1902484" y="0"/>
                  </a:lnTo>
                  <a:lnTo>
                    <a:pt x="2038375" y="0"/>
                  </a:lnTo>
                  <a:lnTo>
                    <a:pt x="2174267" y="0"/>
                  </a:lnTo>
                  <a:lnTo>
                    <a:pt x="2310159" y="0"/>
                  </a:lnTo>
                  <a:lnTo>
                    <a:pt x="2446051" y="0"/>
                  </a:lnTo>
                  <a:lnTo>
                    <a:pt x="2581942" y="0"/>
                  </a:lnTo>
                  <a:lnTo>
                    <a:pt x="2717834" y="262456"/>
                  </a:lnTo>
                  <a:lnTo>
                    <a:pt x="2853726" y="349941"/>
                  </a:lnTo>
                  <a:lnTo>
                    <a:pt x="2989618" y="349941"/>
                  </a:lnTo>
                  <a:lnTo>
                    <a:pt x="3125509" y="656140"/>
                  </a:lnTo>
                  <a:lnTo>
                    <a:pt x="3261401" y="743625"/>
                  </a:lnTo>
                  <a:lnTo>
                    <a:pt x="3397293" y="67801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262456"/>
            </a:xfrm>
            <a:custGeom>
              <a:avLst/>
              <a:pathLst>
                <a:path w="3397293" h="262456">
                  <a:moveTo>
                    <a:pt x="0" y="109356"/>
                  </a:moveTo>
                  <a:lnTo>
                    <a:pt x="135891" y="87485"/>
                  </a:lnTo>
                  <a:lnTo>
                    <a:pt x="271783" y="131228"/>
                  </a:lnTo>
                  <a:lnTo>
                    <a:pt x="407675" y="109356"/>
                  </a:lnTo>
                  <a:lnTo>
                    <a:pt x="543566" y="87485"/>
                  </a:lnTo>
                  <a:lnTo>
                    <a:pt x="679458" y="65614"/>
                  </a:lnTo>
                  <a:lnTo>
                    <a:pt x="815350" y="65614"/>
                  </a:lnTo>
                  <a:lnTo>
                    <a:pt x="951242" y="43742"/>
                  </a:lnTo>
                  <a:lnTo>
                    <a:pt x="1087133" y="21871"/>
                  </a:lnTo>
                  <a:lnTo>
                    <a:pt x="1223025" y="21871"/>
                  </a:lnTo>
                  <a:lnTo>
                    <a:pt x="1358917" y="0"/>
                  </a:lnTo>
                  <a:lnTo>
                    <a:pt x="1494809" y="0"/>
                  </a:lnTo>
                  <a:lnTo>
                    <a:pt x="1630700" y="65614"/>
                  </a:lnTo>
                  <a:lnTo>
                    <a:pt x="1766592" y="21871"/>
                  </a:lnTo>
                  <a:lnTo>
                    <a:pt x="1902484" y="21871"/>
                  </a:lnTo>
                  <a:lnTo>
                    <a:pt x="2038375" y="65614"/>
                  </a:lnTo>
                  <a:lnTo>
                    <a:pt x="2174267" y="43742"/>
                  </a:lnTo>
                  <a:lnTo>
                    <a:pt x="2310159" y="21871"/>
                  </a:lnTo>
                  <a:lnTo>
                    <a:pt x="2446051" y="43742"/>
                  </a:lnTo>
                  <a:lnTo>
                    <a:pt x="2581942" y="43742"/>
                  </a:lnTo>
                  <a:lnTo>
                    <a:pt x="2717834" y="131228"/>
                  </a:lnTo>
                  <a:lnTo>
                    <a:pt x="2853726" y="131228"/>
                  </a:lnTo>
                  <a:lnTo>
                    <a:pt x="2989618" y="109356"/>
                  </a:lnTo>
                  <a:lnTo>
                    <a:pt x="3125509" y="218713"/>
                  </a:lnTo>
                  <a:lnTo>
                    <a:pt x="3261401" y="262456"/>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44372"/>
              <a:ext cx="3397293" cy="743625"/>
            </a:xfrm>
            <a:custGeom>
              <a:avLst/>
              <a:pathLst>
                <a:path w="3397293" h="743625">
                  <a:moveTo>
                    <a:pt x="0" y="0"/>
                  </a:moveTo>
                  <a:lnTo>
                    <a:pt x="135891" y="65614"/>
                  </a:lnTo>
                  <a:lnTo>
                    <a:pt x="271783" y="131228"/>
                  </a:lnTo>
                  <a:lnTo>
                    <a:pt x="407675" y="196842"/>
                  </a:lnTo>
                  <a:lnTo>
                    <a:pt x="543566" y="174970"/>
                  </a:lnTo>
                  <a:lnTo>
                    <a:pt x="679458" y="131228"/>
                  </a:lnTo>
                  <a:lnTo>
                    <a:pt x="815350" y="109356"/>
                  </a:lnTo>
                  <a:lnTo>
                    <a:pt x="951242" y="65614"/>
                  </a:lnTo>
                  <a:lnTo>
                    <a:pt x="1087133" y="43742"/>
                  </a:lnTo>
                  <a:lnTo>
                    <a:pt x="1223025" y="43742"/>
                  </a:lnTo>
                  <a:lnTo>
                    <a:pt x="1358917" y="21871"/>
                  </a:lnTo>
                  <a:lnTo>
                    <a:pt x="1494809" y="21871"/>
                  </a:lnTo>
                  <a:lnTo>
                    <a:pt x="1630700" y="0"/>
                  </a:lnTo>
                  <a:lnTo>
                    <a:pt x="1766592" y="0"/>
                  </a:lnTo>
                  <a:lnTo>
                    <a:pt x="1902484" y="0"/>
                  </a:lnTo>
                  <a:lnTo>
                    <a:pt x="2038375" y="0"/>
                  </a:lnTo>
                  <a:lnTo>
                    <a:pt x="2174267" y="0"/>
                  </a:lnTo>
                  <a:lnTo>
                    <a:pt x="2310159" y="0"/>
                  </a:lnTo>
                  <a:lnTo>
                    <a:pt x="2446051" y="0"/>
                  </a:lnTo>
                  <a:lnTo>
                    <a:pt x="2581942" y="0"/>
                  </a:lnTo>
                  <a:lnTo>
                    <a:pt x="2717834" y="262456"/>
                  </a:lnTo>
                  <a:lnTo>
                    <a:pt x="2853726" y="349941"/>
                  </a:lnTo>
                  <a:lnTo>
                    <a:pt x="2989618" y="349941"/>
                  </a:lnTo>
                  <a:lnTo>
                    <a:pt x="3125509" y="656140"/>
                  </a:lnTo>
                  <a:lnTo>
                    <a:pt x="3261401" y="743625"/>
                  </a:lnTo>
                  <a:lnTo>
                    <a:pt x="3397293" y="67801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46783"/>
            </a:xfrm>
            <a:custGeom>
              <a:avLst/>
              <a:pathLst>
                <a:path w="0" h="546783">
                  <a:moveTo>
                    <a:pt x="0" y="0"/>
                  </a:moveTo>
                  <a:lnTo>
                    <a:pt x="0" y="54678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159181"/>
            </a:xfrm>
            <a:custGeom>
              <a:avLst/>
              <a:pathLst>
                <a:path w="0" h="1159181">
                  <a:moveTo>
                    <a:pt x="0" y="0"/>
                  </a:moveTo>
                  <a:lnTo>
                    <a:pt x="0" y="115918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7"/>
            </a:xfrm>
            <a:custGeom>
              <a:avLst/>
              <a:pathLst>
                <a:path w="0" h="1093567">
                  <a:moveTo>
                    <a:pt x="0" y="0"/>
                  </a:moveTo>
                  <a:lnTo>
                    <a:pt x="0" y="1093567"/>
                  </a:lnTo>
                </a:path>
              </a:pathLst>
            </a:custGeom>
            <a:ln w="13550" cap="flat">
              <a:solidFill>
                <a:srgbClr val="0058AB">
                  <a:alpha val="100000"/>
                </a:srgbClr>
              </a:solidFill>
              <a:prstDash val="dot"/>
              <a:round/>
            </a:ln>
          </p:spPr>
          <p:txBody>
            <a:bodyPr/>
            <a:lstStyle/>
            <a:p/>
          </p:txBody>
        </p:sp>
        <p:sp>
          <p:nvSpPr>
            <p:cNvPr id="32" name="pl32"/>
            <p:cNvSpPr/>
            <p:nvPr/>
          </p:nvSpPr>
          <p:spPr>
            <a:xfrm>
              <a:off x="1120965" y="2244372"/>
              <a:ext cx="3397293" cy="743625"/>
            </a:xfrm>
            <a:custGeom>
              <a:avLst/>
              <a:pathLst>
                <a:path w="3397293" h="743625">
                  <a:moveTo>
                    <a:pt x="0" y="0"/>
                  </a:moveTo>
                  <a:lnTo>
                    <a:pt x="135891" y="65614"/>
                  </a:lnTo>
                  <a:lnTo>
                    <a:pt x="271783" y="131228"/>
                  </a:lnTo>
                  <a:lnTo>
                    <a:pt x="407675" y="196842"/>
                  </a:lnTo>
                  <a:lnTo>
                    <a:pt x="543566" y="174970"/>
                  </a:lnTo>
                  <a:lnTo>
                    <a:pt x="679458" y="131228"/>
                  </a:lnTo>
                  <a:lnTo>
                    <a:pt x="815350" y="109356"/>
                  </a:lnTo>
                  <a:lnTo>
                    <a:pt x="951242" y="65614"/>
                  </a:lnTo>
                  <a:lnTo>
                    <a:pt x="1087133" y="43742"/>
                  </a:lnTo>
                  <a:lnTo>
                    <a:pt x="1223025" y="43742"/>
                  </a:lnTo>
                  <a:lnTo>
                    <a:pt x="1358917" y="21871"/>
                  </a:lnTo>
                  <a:lnTo>
                    <a:pt x="1494809" y="21871"/>
                  </a:lnTo>
                  <a:lnTo>
                    <a:pt x="1630700" y="0"/>
                  </a:lnTo>
                  <a:lnTo>
                    <a:pt x="1766592" y="0"/>
                  </a:lnTo>
                  <a:lnTo>
                    <a:pt x="1902484" y="0"/>
                  </a:lnTo>
                  <a:lnTo>
                    <a:pt x="2038375" y="0"/>
                  </a:lnTo>
                  <a:lnTo>
                    <a:pt x="2174267" y="0"/>
                  </a:lnTo>
                  <a:lnTo>
                    <a:pt x="2310159" y="0"/>
                  </a:lnTo>
                  <a:lnTo>
                    <a:pt x="2446051" y="0"/>
                  </a:lnTo>
                  <a:lnTo>
                    <a:pt x="2581942" y="0"/>
                  </a:lnTo>
                  <a:lnTo>
                    <a:pt x="2717834" y="262456"/>
                  </a:lnTo>
                  <a:lnTo>
                    <a:pt x="2853726" y="349941"/>
                  </a:lnTo>
                  <a:lnTo>
                    <a:pt x="2989618" y="349941"/>
                  </a:lnTo>
                  <a:lnTo>
                    <a:pt x="3125509" y="656140"/>
                  </a:lnTo>
                  <a:lnTo>
                    <a:pt x="3261401" y="743625"/>
                  </a:lnTo>
                  <a:lnTo>
                    <a:pt x="3397293" y="67801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4" name="tx34"/>
            <p:cNvSpPr/>
            <p:nvPr/>
          </p:nvSpPr>
          <p:spPr>
            <a:xfrm>
              <a:off x="1740134" y="170284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75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75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524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770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9851" y="4990743"/>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Lebanon</a:t>
              </a:r>
            </a:p>
          </p:txBody>
        </p:sp>
        <p:sp>
          <p:nvSpPr>
            <p:cNvPr id="60" name="tx60"/>
            <p:cNvSpPr/>
            <p:nvPr/>
          </p:nvSpPr>
          <p:spPr>
            <a:xfrm>
              <a:off x="283234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4801"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44452" y="1405107"/>
              <a:ext cx="255031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Lebanon, 2000-2025</a:t>
              </a:r>
            </a:p>
          </p:txBody>
        </p:sp>
        <p:sp>
          <p:nvSpPr>
            <p:cNvPr id="63" name="pl63"/>
            <p:cNvSpPr/>
            <p:nvPr/>
          </p:nvSpPr>
          <p:spPr>
            <a:xfrm>
              <a:off x="5267799" y="41096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103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111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119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126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599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607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8615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622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630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362287"/>
              <a:ext cx="3397293" cy="1697406"/>
            </a:xfrm>
            <a:custGeom>
              <a:avLst/>
              <a:pathLst>
                <a:path w="3397293" h="1697406">
                  <a:moveTo>
                    <a:pt x="0" y="0"/>
                  </a:moveTo>
                  <a:lnTo>
                    <a:pt x="135891" y="149771"/>
                  </a:lnTo>
                  <a:lnTo>
                    <a:pt x="271783" y="299542"/>
                  </a:lnTo>
                  <a:lnTo>
                    <a:pt x="407675" y="449313"/>
                  </a:lnTo>
                  <a:lnTo>
                    <a:pt x="543566" y="399389"/>
                  </a:lnTo>
                  <a:lnTo>
                    <a:pt x="679458" y="299542"/>
                  </a:lnTo>
                  <a:lnTo>
                    <a:pt x="815350" y="249618"/>
                  </a:lnTo>
                  <a:lnTo>
                    <a:pt x="951242" y="149771"/>
                  </a:lnTo>
                  <a:lnTo>
                    <a:pt x="1087133" y="99847"/>
                  </a:lnTo>
                  <a:lnTo>
                    <a:pt x="1223025" y="99847"/>
                  </a:lnTo>
                  <a:lnTo>
                    <a:pt x="1358917" y="49923"/>
                  </a:lnTo>
                  <a:lnTo>
                    <a:pt x="1494809" y="49923"/>
                  </a:lnTo>
                  <a:lnTo>
                    <a:pt x="1630700" y="0"/>
                  </a:lnTo>
                  <a:lnTo>
                    <a:pt x="1766592" y="0"/>
                  </a:lnTo>
                  <a:lnTo>
                    <a:pt x="1902484" y="0"/>
                  </a:lnTo>
                  <a:lnTo>
                    <a:pt x="2038375" y="0"/>
                  </a:lnTo>
                  <a:lnTo>
                    <a:pt x="2174267" y="0"/>
                  </a:lnTo>
                  <a:lnTo>
                    <a:pt x="2310159" y="0"/>
                  </a:lnTo>
                  <a:lnTo>
                    <a:pt x="2446051" y="0"/>
                  </a:lnTo>
                  <a:lnTo>
                    <a:pt x="2581942" y="0"/>
                  </a:lnTo>
                  <a:lnTo>
                    <a:pt x="2717834" y="599084"/>
                  </a:lnTo>
                  <a:lnTo>
                    <a:pt x="2853726" y="798779"/>
                  </a:lnTo>
                  <a:lnTo>
                    <a:pt x="2989618" y="798779"/>
                  </a:lnTo>
                  <a:lnTo>
                    <a:pt x="3125509" y="1497712"/>
                  </a:lnTo>
                  <a:lnTo>
                    <a:pt x="3261401" y="1697406"/>
                  </a:lnTo>
                  <a:lnTo>
                    <a:pt x="3397293" y="1547635"/>
                  </a:lnTo>
                </a:path>
              </a:pathLst>
            </a:custGeom>
            <a:ln w="27101" cap="flat">
              <a:solidFill>
                <a:srgbClr val="0058AB">
                  <a:alpha val="100000"/>
                </a:srgbClr>
              </a:solidFill>
              <a:prstDash val="solid"/>
              <a:round/>
            </a:ln>
          </p:spPr>
          <p:txBody>
            <a:bodyPr/>
            <a:lstStyle/>
            <a:p/>
          </p:txBody>
        </p:sp>
        <p:sp>
          <p:nvSpPr>
            <p:cNvPr id="81" name="pl81"/>
            <p:cNvSpPr/>
            <p:nvPr/>
          </p:nvSpPr>
          <p:spPr>
            <a:xfrm>
              <a:off x="5437664" y="2362287"/>
              <a:ext cx="3397293" cy="698932"/>
            </a:xfrm>
            <a:custGeom>
              <a:avLst/>
              <a:pathLst>
                <a:path w="3397293" h="698932">
                  <a:moveTo>
                    <a:pt x="0" y="698932"/>
                  </a:moveTo>
                  <a:lnTo>
                    <a:pt x="135891" y="698932"/>
                  </a:lnTo>
                  <a:lnTo>
                    <a:pt x="271783" y="698932"/>
                  </a:lnTo>
                  <a:lnTo>
                    <a:pt x="407675" y="599084"/>
                  </a:lnTo>
                  <a:lnTo>
                    <a:pt x="543566" y="499237"/>
                  </a:lnTo>
                  <a:lnTo>
                    <a:pt x="679458" y="449313"/>
                  </a:lnTo>
                  <a:lnTo>
                    <a:pt x="815350" y="399389"/>
                  </a:lnTo>
                  <a:lnTo>
                    <a:pt x="951242" y="399389"/>
                  </a:lnTo>
                  <a:lnTo>
                    <a:pt x="1087133" y="249618"/>
                  </a:lnTo>
                  <a:lnTo>
                    <a:pt x="1223025" y="149771"/>
                  </a:lnTo>
                  <a:lnTo>
                    <a:pt x="1358917" y="149771"/>
                  </a:lnTo>
                  <a:lnTo>
                    <a:pt x="1494809" y="99847"/>
                  </a:lnTo>
                  <a:lnTo>
                    <a:pt x="1630700" y="99847"/>
                  </a:lnTo>
                  <a:lnTo>
                    <a:pt x="1766592" y="99847"/>
                  </a:lnTo>
                  <a:lnTo>
                    <a:pt x="1902484" y="99847"/>
                  </a:lnTo>
                  <a:lnTo>
                    <a:pt x="2038375" y="49923"/>
                  </a:lnTo>
                  <a:lnTo>
                    <a:pt x="2174267" y="0"/>
                  </a:lnTo>
                  <a:lnTo>
                    <a:pt x="2310159" y="0"/>
                  </a:lnTo>
                  <a:lnTo>
                    <a:pt x="2446051" y="0"/>
                  </a:lnTo>
                  <a:lnTo>
                    <a:pt x="2581942" y="0"/>
                  </a:lnTo>
                  <a:lnTo>
                    <a:pt x="2717834" y="149771"/>
                  </a:lnTo>
                  <a:lnTo>
                    <a:pt x="2853726" y="249618"/>
                  </a:lnTo>
                  <a:lnTo>
                    <a:pt x="2989618" y="49923"/>
                  </a:lnTo>
                  <a:lnTo>
                    <a:pt x="3125509" y="99847"/>
                  </a:lnTo>
                  <a:lnTo>
                    <a:pt x="3261401" y="99847"/>
                  </a:lnTo>
                  <a:lnTo>
                    <a:pt x="3397293" y="49923"/>
                  </a:lnTo>
                </a:path>
              </a:pathLst>
            </a:custGeom>
            <a:ln w="27101" cap="flat">
              <a:solidFill>
                <a:srgbClr val="80BD41">
                  <a:alpha val="100000"/>
                </a:srgbClr>
              </a:solidFill>
              <a:prstDash val="solid"/>
              <a:round/>
            </a:ln>
          </p:spPr>
          <p:txBody>
            <a:bodyPr/>
            <a:lstStyle/>
            <a:p/>
          </p:txBody>
        </p:sp>
        <p:sp>
          <p:nvSpPr>
            <p:cNvPr id="82" name="pl82"/>
            <p:cNvSpPr/>
            <p:nvPr/>
          </p:nvSpPr>
          <p:spPr>
            <a:xfrm>
              <a:off x="5437664" y="2262440"/>
              <a:ext cx="3397293" cy="599084"/>
            </a:xfrm>
            <a:custGeom>
              <a:avLst/>
              <a:pathLst>
                <a:path w="3397293" h="599084">
                  <a:moveTo>
                    <a:pt x="0" y="249618"/>
                  </a:moveTo>
                  <a:lnTo>
                    <a:pt x="135891" y="199694"/>
                  </a:lnTo>
                  <a:lnTo>
                    <a:pt x="271783" y="299542"/>
                  </a:lnTo>
                  <a:lnTo>
                    <a:pt x="407675" y="249618"/>
                  </a:lnTo>
                  <a:lnTo>
                    <a:pt x="543566" y="199694"/>
                  </a:lnTo>
                  <a:lnTo>
                    <a:pt x="679458" y="149771"/>
                  </a:lnTo>
                  <a:lnTo>
                    <a:pt x="815350" y="149771"/>
                  </a:lnTo>
                  <a:lnTo>
                    <a:pt x="951242" y="99847"/>
                  </a:lnTo>
                  <a:lnTo>
                    <a:pt x="1087133" y="49923"/>
                  </a:lnTo>
                  <a:lnTo>
                    <a:pt x="1223025" y="49923"/>
                  </a:lnTo>
                  <a:lnTo>
                    <a:pt x="1358917" y="0"/>
                  </a:lnTo>
                  <a:lnTo>
                    <a:pt x="1494809" y="0"/>
                  </a:lnTo>
                  <a:lnTo>
                    <a:pt x="1630700" y="149771"/>
                  </a:lnTo>
                  <a:lnTo>
                    <a:pt x="1766592" y="49923"/>
                  </a:lnTo>
                  <a:lnTo>
                    <a:pt x="1902484" y="49923"/>
                  </a:lnTo>
                  <a:lnTo>
                    <a:pt x="2038375" y="149771"/>
                  </a:lnTo>
                  <a:lnTo>
                    <a:pt x="2174267" y="99847"/>
                  </a:lnTo>
                  <a:lnTo>
                    <a:pt x="2310159" y="49923"/>
                  </a:lnTo>
                  <a:lnTo>
                    <a:pt x="2446051" y="99847"/>
                  </a:lnTo>
                  <a:lnTo>
                    <a:pt x="2581942" y="99847"/>
                  </a:lnTo>
                  <a:lnTo>
                    <a:pt x="2717834" y="299542"/>
                  </a:lnTo>
                  <a:lnTo>
                    <a:pt x="2853726" y="299542"/>
                  </a:lnTo>
                  <a:lnTo>
                    <a:pt x="2989618" y="249618"/>
                  </a:lnTo>
                  <a:lnTo>
                    <a:pt x="3125509" y="499237"/>
                  </a:lnTo>
                  <a:lnTo>
                    <a:pt x="3261401" y="599084"/>
                  </a:lnTo>
                  <a:lnTo>
                    <a:pt x="3397293" y="399389"/>
                  </a:lnTo>
                </a:path>
              </a:pathLst>
            </a:custGeom>
            <a:ln w="27101" cap="flat">
              <a:solidFill>
                <a:srgbClr val="961A49">
                  <a:alpha val="100000"/>
                </a:srgbClr>
              </a:solidFill>
              <a:prstDash val="solid"/>
              <a:round/>
            </a:ln>
          </p:spPr>
          <p:txBody>
            <a:bodyPr/>
            <a:lstStyle/>
            <a:p/>
          </p:txBody>
        </p:sp>
        <p:sp>
          <p:nvSpPr>
            <p:cNvPr id="83" name="pl83"/>
            <p:cNvSpPr/>
            <p:nvPr/>
          </p:nvSpPr>
          <p:spPr>
            <a:xfrm>
              <a:off x="5437664" y="236228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362287"/>
              <a:ext cx="3397293" cy="1697406"/>
            </a:xfrm>
            <a:custGeom>
              <a:avLst/>
              <a:pathLst>
                <a:path w="3397293" h="1697406">
                  <a:moveTo>
                    <a:pt x="0" y="0"/>
                  </a:moveTo>
                  <a:lnTo>
                    <a:pt x="135891" y="149771"/>
                  </a:lnTo>
                  <a:lnTo>
                    <a:pt x="271783" y="299542"/>
                  </a:lnTo>
                  <a:lnTo>
                    <a:pt x="407675" y="449313"/>
                  </a:lnTo>
                  <a:lnTo>
                    <a:pt x="543566" y="399389"/>
                  </a:lnTo>
                  <a:lnTo>
                    <a:pt x="679458" y="299542"/>
                  </a:lnTo>
                  <a:lnTo>
                    <a:pt x="815350" y="249618"/>
                  </a:lnTo>
                  <a:lnTo>
                    <a:pt x="951242" y="149771"/>
                  </a:lnTo>
                  <a:lnTo>
                    <a:pt x="1087133" y="99847"/>
                  </a:lnTo>
                  <a:lnTo>
                    <a:pt x="1223025" y="99847"/>
                  </a:lnTo>
                  <a:lnTo>
                    <a:pt x="1358917" y="49923"/>
                  </a:lnTo>
                  <a:lnTo>
                    <a:pt x="1494809" y="49923"/>
                  </a:lnTo>
                  <a:lnTo>
                    <a:pt x="1630700" y="0"/>
                  </a:lnTo>
                  <a:lnTo>
                    <a:pt x="1766592" y="0"/>
                  </a:lnTo>
                  <a:lnTo>
                    <a:pt x="1902484" y="0"/>
                  </a:lnTo>
                  <a:lnTo>
                    <a:pt x="2038375" y="0"/>
                  </a:lnTo>
                  <a:lnTo>
                    <a:pt x="2174267" y="0"/>
                  </a:lnTo>
                  <a:lnTo>
                    <a:pt x="2310159" y="0"/>
                  </a:lnTo>
                  <a:lnTo>
                    <a:pt x="2446051" y="0"/>
                  </a:lnTo>
                  <a:lnTo>
                    <a:pt x="2581942" y="0"/>
                  </a:lnTo>
                  <a:lnTo>
                    <a:pt x="2717834" y="599084"/>
                  </a:lnTo>
                  <a:lnTo>
                    <a:pt x="2853726" y="798779"/>
                  </a:lnTo>
                  <a:lnTo>
                    <a:pt x="2989618" y="798779"/>
                  </a:lnTo>
                  <a:lnTo>
                    <a:pt x="3125509" y="1497712"/>
                  </a:lnTo>
                  <a:lnTo>
                    <a:pt x="3261401" y="1697406"/>
                  </a:lnTo>
                  <a:lnTo>
                    <a:pt x="3397293" y="1547635"/>
                  </a:lnTo>
                </a:path>
              </a:pathLst>
            </a:custGeom>
            <a:ln w="43362" cap="flat">
              <a:solidFill>
                <a:srgbClr val="000000">
                  <a:alpha val="100000"/>
                </a:srgbClr>
              </a:solidFill>
              <a:prstDash val="solid"/>
              <a:round/>
            </a:ln>
          </p:spPr>
          <p:txBody>
            <a:bodyPr/>
            <a:lstStyle/>
            <a:p/>
          </p:txBody>
        </p:sp>
        <p:sp>
          <p:nvSpPr>
            <p:cNvPr id="85" name="pl85"/>
            <p:cNvSpPr/>
            <p:nvPr/>
          </p:nvSpPr>
          <p:spPr>
            <a:xfrm>
              <a:off x="5437664" y="1932943"/>
              <a:ext cx="0" cy="429344"/>
            </a:xfrm>
            <a:custGeom>
              <a:avLst/>
              <a:pathLst>
                <a:path w="0" h="429344">
                  <a:moveTo>
                    <a:pt x="0" y="42934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1932943"/>
              <a:ext cx="0" cy="728886"/>
            </a:xfrm>
            <a:custGeom>
              <a:avLst/>
              <a:pathLst>
                <a:path w="0" h="728886">
                  <a:moveTo>
                    <a:pt x="0" y="7288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1932943"/>
              <a:ext cx="0" cy="479267"/>
            </a:xfrm>
            <a:custGeom>
              <a:avLst/>
              <a:pathLst>
                <a:path w="0" h="479267">
                  <a:moveTo>
                    <a:pt x="0" y="47926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1932943"/>
              <a:ext cx="0" cy="429344"/>
            </a:xfrm>
            <a:custGeom>
              <a:avLst/>
              <a:pathLst>
                <a:path w="0" h="429344">
                  <a:moveTo>
                    <a:pt x="0" y="42934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1932943"/>
              <a:ext cx="0" cy="429344"/>
            </a:xfrm>
            <a:custGeom>
              <a:avLst/>
              <a:pathLst>
                <a:path w="0" h="429344">
                  <a:moveTo>
                    <a:pt x="0" y="42934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1932943"/>
              <a:ext cx="0" cy="2126751"/>
            </a:xfrm>
            <a:custGeom>
              <a:avLst/>
              <a:pathLst>
                <a:path w="0" h="2126751">
                  <a:moveTo>
                    <a:pt x="0" y="212675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932943"/>
              <a:ext cx="0" cy="1976979"/>
            </a:xfrm>
            <a:custGeom>
              <a:avLst/>
              <a:pathLst>
                <a:path w="0" h="1976979">
                  <a:moveTo>
                    <a:pt x="0" y="197697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362287"/>
              <a:ext cx="3397293" cy="1697406"/>
            </a:xfrm>
            <a:custGeom>
              <a:avLst/>
              <a:pathLst>
                <a:path w="3397293" h="1697406">
                  <a:moveTo>
                    <a:pt x="0" y="0"/>
                  </a:moveTo>
                  <a:lnTo>
                    <a:pt x="135891" y="149771"/>
                  </a:lnTo>
                  <a:lnTo>
                    <a:pt x="271783" y="299542"/>
                  </a:lnTo>
                  <a:lnTo>
                    <a:pt x="407675" y="449313"/>
                  </a:lnTo>
                  <a:lnTo>
                    <a:pt x="543566" y="399389"/>
                  </a:lnTo>
                  <a:lnTo>
                    <a:pt x="679458" y="299542"/>
                  </a:lnTo>
                  <a:lnTo>
                    <a:pt x="815350" y="249618"/>
                  </a:lnTo>
                  <a:lnTo>
                    <a:pt x="951242" y="149771"/>
                  </a:lnTo>
                  <a:lnTo>
                    <a:pt x="1087133" y="99847"/>
                  </a:lnTo>
                  <a:lnTo>
                    <a:pt x="1223025" y="99847"/>
                  </a:lnTo>
                  <a:lnTo>
                    <a:pt x="1358917" y="49923"/>
                  </a:lnTo>
                  <a:lnTo>
                    <a:pt x="1494809" y="49923"/>
                  </a:lnTo>
                  <a:lnTo>
                    <a:pt x="1630700" y="0"/>
                  </a:lnTo>
                  <a:lnTo>
                    <a:pt x="1766592" y="0"/>
                  </a:lnTo>
                  <a:lnTo>
                    <a:pt x="1902484" y="0"/>
                  </a:lnTo>
                  <a:lnTo>
                    <a:pt x="2038375" y="0"/>
                  </a:lnTo>
                  <a:lnTo>
                    <a:pt x="2174267" y="0"/>
                  </a:lnTo>
                  <a:lnTo>
                    <a:pt x="2310159" y="0"/>
                  </a:lnTo>
                  <a:lnTo>
                    <a:pt x="2446051" y="0"/>
                  </a:lnTo>
                  <a:lnTo>
                    <a:pt x="2581942" y="0"/>
                  </a:lnTo>
                  <a:lnTo>
                    <a:pt x="2717834" y="599084"/>
                  </a:lnTo>
                  <a:lnTo>
                    <a:pt x="2853726" y="798779"/>
                  </a:lnTo>
                  <a:lnTo>
                    <a:pt x="2989618" y="798779"/>
                  </a:lnTo>
                  <a:lnTo>
                    <a:pt x="3125509" y="1497712"/>
                  </a:lnTo>
                  <a:lnTo>
                    <a:pt x="3261401" y="1697406"/>
                  </a:lnTo>
                  <a:lnTo>
                    <a:pt x="3397293" y="1547635"/>
                  </a:lnTo>
                </a:path>
              </a:pathLst>
            </a:custGeom>
            <a:ln w="27101" cap="flat">
              <a:solidFill>
                <a:srgbClr val="0058AB">
                  <a:alpha val="100000"/>
                </a:srgbClr>
              </a:solidFill>
              <a:prstDash val="solid"/>
              <a:round/>
            </a:ln>
          </p:spPr>
          <p:txBody>
            <a:bodyPr/>
            <a:lstStyle/>
            <a:p/>
          </p:txBody>
        </p:sp>
        <p:sp>
          <p:nvSpPr>
            <p:cNvPr id="93" name="tx93"/>
            <p:cNvSpPr/>
            <p:nvPr/>
          </p:nvSpPr>
          <p:spPr>
            <a:xfrm>
              <a:off x="5407519" y="18725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068928" y="187253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6748386" y="187385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445895" y="18725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18725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20725" y="1872481"/>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99" name="tx99"/>
            <p:cNvSpPr/>
            <p:nvPr/>
          </p:nvSpPr>
          <p:spPr>
            <a:xfrm>
              <a:off x="8756617" y="1872481"/>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-31</a:t>
              </a:r>
            </a:p>
          </p:txBody>
        </p:sp>
        <p:sp>
          <p:nvSpPr>
            <p:cNvPr id="100" name="tx100"/>
            <p:cNvSpPr/>
            <p:nvPr/>
          </p:nvSpPr>
          <p:spPr>
            <a:xfrm>
              <a:off x="8902429" y="237309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262139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102" name="tx102"/>
            <p:cNvSpPr/>
            <p:nvPr/>
          </p:nvSpPr>
          <p:spPr>
            <a:xfrm>
              <a:off x="5003259" y="3807817"/>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30864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8094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31017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8109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7945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7945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8194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444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46550" y="4990743"/>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Lebanon</a:t>
              </a:r>
            </a:p>
          </p:txBody>
        </p:sp>
        <p:sp>
          <p:nvSpPr>
            <p:cNvPr id="120" name="tx120"/>
            <p:cNvSpPr/>
            <p:nvPr/>
          </p:nvSpPr>
          <p:spPr>
            <a:xfrm>
              <a:off x="71490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11500"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1029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67441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24590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8173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38887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88866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46015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03164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60313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2696202" cy="114824"/>
            </a:xfrm>
            <a:prstGeom prst="rect">
              <a:avLst/>
            </a:prstGeom>
            <a:solidFill>
              <a:srgbClr val="1CABE2">
                <a:alpha val="80000"/>
              </a:srgbClr>
            </a:solidFill>
          </p:spPr>
          <p:txBody>
            <a:bodyPr/>
            <a:lstStyle/>
            <a:p/>
          </p:txBody>
        </p:sp>
        <p:sp>
          <p:nvSpPr>
            <p:cNvPr id="137" name="rc137"/>
            <p:cNvSpPr/>
            <p:nvPr/>
          </p:nvSpPr>
          <p:spPr>
            <a:xfrm>
              <a:off x="1317178" y="5743865"/>
              <a:ext cx="7321564" cy="114824"/>
            </a:xfrm>
            <a:prstGeom prst="rect">
              <a:avLst/>
            </a:prstGeom>
            <a:solidFill>
              <a:srgbClr val="1CABE2">
                <a:alpha val="80000"/>
              </a:srgbClr>
            </a:solidFill>
          </p:spPr>
          <p:txBody>
            <a:bodyPr/>
            <a:lstStyle/>
            <a:p/>
          </p:txBody>
        </p:sp>
        <p:sp>
          <p:nvSpPr>
            <p:cNvPr id="138" name="rc138"/>
            <p:cNvSpPr/>
            <p:nvPr/>
          </p:nvSpPr>
          <p:spPr>
            <a:xfrm>
              <a:off x="1317178" y="5600334"/>
              <a:ext cx="6885005" cy="114824"/>
            </a:xfrm>
            <a:prstGeom prst="rect">
              <a:avLst/>
            </a:prstGeom>
            <a:solidFill>
              <a:srgbClr val="1CABE2">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46138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4" name="tx144"/>
            <p:cNvSpPr/>
            <p:nvPr/>
          </p:nvSpPr>
          <p:spPr>
            <a:xfrm>
              <a:off x="403287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5" name="tx145"/>
            <p:cNvSpPr/>
            <p:nvPr/>
          </p:nvSpPr>
          <p:spPr>
            <a:xfrm>
              <a:off x="560435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6" name="tx146"/>
            <p:cNvSpPr/>
            <p:nvPr/>
          </p:nvSpPr>
          <p:spPr>
            <a:xfrm>
              <a:off x="717584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7" name="tx147"/>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Lebanon (52%) was 33 percentage points lower than the global average (85%) and 31 percentage points lower than the average across all MENA countries (83%).
National DTP3 coverage was 31 percentage points lower than in 2019 (83%).
This equates to 44,000 un- and undervaccinated children in 2025 compared to 17,000 un- and undervaccinated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Lebanon DTP3 coverage was 52% - this is 31 percentage points lower than in 2019 and more than 10 percentage points lower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2025, Lebanon ranked number 2 out of 20 countries for lowest DTP3 coverage (based on tied ranks).
Lebanon was in the top 10 countries with the most un- and undervaccinated children (rank=7).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Lebanon was among the countries with the lowest coverage and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32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257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681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544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4969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565512"/>
              <a:ext cx="239888" cy="646496"/>
            </a:xfrm>
            <a:prstGeom prst="rect">
              <a:avLst/>
            </a:prstGeom>
            <a:solidFill>
              <a:srgbClr val="80BD41">
                <a:alpha val="100000"/>
              </a:srgbClr>
            </a:solidFill>
          </p:spPr>
          <p:txBody>
            <a:bodyPr/>
            <a:lstStyle/>
            <a:p/>
          </p:txBody>
        </p:sp>
        <p:sp>
          <p:nvSpPr>
            <p:cNvPr id="23" name="rc23"/>
            <p:cNvSpPr/>
            <p:nvPr/>
          </p:nvSpPr>
          <p:spPr>
            <a:xfrm>
              <a:off x="1296273" y="3433109"/>
              <a:ext cx="239888" cy="132403"/>
            </a:xfrm>
            <a:prstGeom prst="rect">
              <a:avLst/>
            </a:prstGeom>
            <a:solidFill>
              <a:srgbClr val="1CABE2">
                <a:alpha val="100000"/>
              </a:srgbClr>
            </a:solidFill>
          </p:spPr>
          <p:txBody>
            <a:bodyPr/>
            <a:lstStyle/>
            <a:p/>
          </p:txBody>
        </p:sp>
        <p:sp>
          <p:nvSpPr>
            <p:cNvPr id="24" name="rc24"/>
            <p:cNvSpPr/>
            <p:nvPr/>
          </p:nvSpPr>
          <p:spPr>
            <a:xfrm>
              <a:off x="1562816" y="3585407"/>
              <a:ext cx="239888" cy="626601"/>
            </a:xfrm>
            <a:prstGeom prst="rect">
              <a:avLst/>
            </a:prstGeom>
            <a:solidFill>
              <a:srgbClr val="80BD41">
                <a:alpha val="100000"/>
              </a:srgbClr>
            </a:solidFill>
          </p:spPr>
          <p:txBody>
            <a:bodyPr/>
            <a:lstStyle/>
            <a:p/>
          </p:txBody>
        </p:sp>
        <p:sp>
          <p:nvSpPr>
            <p:cNvPr id="25" name="rc25"/>
            <p:cNvSpPr/>
            <p:nvPr/>
          </p:nvSpPr>
          <p:spPr>
            <a:xfrm>
              <a:off x="1562816" y="3428735"/>
              <a:ext cx="239888" cy="156671"/>
            </a:xfrm>
            <a:prstGeom prst="rect">
              <a:avLst/>
            </a:prstGeom>
            <a:solidFill>
              <a:srgbClr val="1CABE2">
                <a:alpha val="100000"/>
              </a:srgbClr>
            </a:solidFill>
          </p:spPr>
          <p:txBody>
            <a:bodyPr/>
            <a:lstStyle/>
            <a:p/>
          </p:txBody>
        </p:sp>
        <p:sp>
          <p:nvSpPr>
            <p:cNvPr id="26" name="rc26"/>
            <p:cNvSpPr/>
            <p:nvPr/>
          </p:nvSpPr>
          <p:spPr>
            <a:xfrm>
              <a:off x="1829360" y="3612591"/>
              <a:ext cx="239888" cy="599418"/>
            </a:xfrm>
            <a:prstGeom prst="rect">
              <a:avLst/>
            </a:prstGeom>
            <a:solidFill>
              <a:srgbClr val="80BD41">
                <a:alpha val="100000"/>
              </a:srgbClr>
            </a:solidFill>
          </p:spPr>
          <p:txBody>
            <a:bodyPr/>
            <a:lstStyle/>
            <a:p/>
          </p:txBody>
        </p:sp>
        <p:sp>
          <p:nvSpPr>
            <p:cNvPr id="27" name="rc27"/>
            <p:cNvSpPr/>
            <p:nvPr/>
          </p:nvSpPr>
          <p:spPr>
            <a:xfrm>
              <a:off x="1829360" y="3433537"/>
              <a:ext cx="239888" cy="179053"/>
            </a:xfrm>
            <a:prstGeom prst="rect">
              <a:avLst/>
            </a:prstGeom>
            <a:solidFill>
              <a:srgbClr val="1CABE2">
                <a:alpha val="100000"/>
              </a:srgbClr>
            </a:solidFill>
          </p:spPr>
          <p:txBody>
            <a:bodyPr/>
            <a:lstStyle/>
            <a:p/>
          </p:txBody>
        </p:sp>
        <p:sp>
          <p:nvSpPr>
            <p:cNvPr id="28" name="rc28"/>
            <p:cNvSpPr/>
            <p:nvPr/>
          </p:nvSpPr>
          <p:spPr>
            <a:xfrm>
              <a:off x="2095903" y="3645092"/>
              <a:ext cx="239888" cy="566917"/>
            </a:xfrm>
            <a:prstGeom prst="rect">
              <a:avLst/>
            </a:prstGeom>
            <a:solidFill>
              <a:srgbClr val="80BD41">
                <a:alpha val="100000"/>
              </a:srgbClr>
            </a:solidFill>
          </p:spPr>
          <p:txBody>
            <a:bodyPr/>
            <a:lstStyle/>
            <a:p/>
          </p:txBody>
        </p:sp>
        <p:sp>
          <p:nvSpPr>
            <p:cNvPr id="29" name="rc29"/>
            <p:cNvSpPr/>
            <p:nvPr/>
          </p:nvSpPr>
          <p:spPr>
            <a:xfrm>
              <a:off x="2095903" y="3445886"/>
              <a:ext cx="239888" cy="199205"/>
            </a:xfrm>
            <a:prstGeom prst="rect">
              <a:avLst/>
            </a:prstGeom>
            <a:solidFill>
              <a:srgbClr val="1CABE2">
                <a:alpha val="100000"/>
              </a:srgbClr>
            </a:solidFill>
          </p:spPr>
          <p:txBody>
            <a:bodyPr/>
            <a:lstStyle/>
            <a:p/>
          </p:txBody>
        </p:sp>
        <p:sp>
          <p:nvSpPr>
            <p:cNvPr id="30" name="rc30"/>
            <p:cNvSpPr/>
            <p:nvPr/>
          </p:nvSpPr>
          <p:spPr>
            <a:xfrm>
              <a:off x="2362446" y="3646893"/>
              <a:ext cx="239888" cy="565116"/>
            </a:xfrm>
            <a:prstGeom prst="rect">
              <a:avLst/>
            </a:prstGeom>
            <a:solidFill>
              <a:srgbClr val="80BD41">
                <a:alpha val="100000"/>
              </a:srgbClr>
            </a:solidFill>
          </p:spPr>
          <p:txBody>
            <a:bodyPr/>
            <a:lstStyle/>
            <a:p/>
          </p:txBody>
        </p:sp>
        <p:sp>
          <p:nvSpPr>
            <p:cNvPr id="31" name="rc31"/>
            <p:cNvSpPr/>
            <p:nvPr/>
          </p:nvSpPr>
          <p:spPr>
            <a:xfrm>
              <a:off x="2362446" y="3458492"/>
              <a:ext cx="239888" cy="188400"/>
            </a:xfrm>
            <a:prstGeom prst="rect">
              <a:avLst/>
            </a:prstGeom>
            <a:solidFill>
              <a:srgbClr val="1CABE2">
                <a:alpha val="100000"/>
              </a:srgbClr>
            </a:solidFill>
          </p:spPr>
          <p:txBody>
            <a:bodyPr/>
            <a:lstStyle/>
            <a:p/>
          </p:txBody>
        </p:sp>
        <p:sp>
          <p:nvSpPr>
            <p:cNvPr id="32" name="rc32"/>
            <p:cNvSpPr/>
            <p:nvPr/>
          </p:nvSpPr>
          <p:spPr>
            <a:xfrm>
              <a:off x="2628989" y="3643119"/>
              <a:ext cx="239888" cy="568889"/>
            </a:xfrm>
            <a:prstGeom prst="rect">
              <a:avLst/>
            </a:prstGeom>
            <a:solidFill>
              <a:srgbClr val="80BD41">
                <a:alpha val="100000"/>
              </a:srgbClr>
            </a:solidFill>
          </p:spPr>
          <p:txBody>
            <a:bodyPr/>
            <a:lstStyle/>
            <a:p/>
          </p:txBody>
        </p:sp>
        <p:sp>
          <p:nvSpPr>
            <p:cNvPr id="33" name="rc33"/>
            <p:cNvSpPr/>
            <p:nvPr/>
          </p:nvSpPr>
          <p:spPr>
            <a:xfrm>
              <a:off x="2628989" y="3473156"/>
              <a:ext cx="239888" cy="169963"/>
            </a:xfrm>
            <a:prstGeom prst="rect">
              <a:avLst/>
            </a:prstGeom>
            <a:solidFill>
              <a:srgbClr val="1CABE2">
                <a:alpha val="100000"/>
              </a:srgbClr>
            </a:solidFill>
          </p:spPr>
          <p:txBody>
            <a:bodyPr/>
            <a:lstStyle/>
            <a:p/>
          </p:txBody>
        </p:sp>
        <p:sp>
          <p:nvSpPr>
            <p:cNvPr id="34" name="rc34"/>
            <p:cNvSpPr/>
            <p:nvPr/>
          </p:nvSpPr>
          <p:spPr>
            <a:xfrm>
              <a:off x="2895532" y="3638060"/>
              <a:ext cx="239888" cy="573949"/>
            </a:xfrm>
            <a:prstGeom prst="rect">
              <a:avLst/>
            </a:prstGeom>
            <a:solidFill>
              <a:srgbClr val="80BD41">
                <a:alpha val="100000"/>
              </a:srgbClr>
            </a:solidFill>
          </p:spPr>
          <p:txBody>
            <a:bodyPr/>
            <a:lstStyle/>
            <a:p/>
          </p:txBody>
        </p:sp>
        <p:sp>
          <p:nvSpPr>
            <p:cNvPr id="35" name="rc35"/>
            <p:cNvSpPr/>
            <p:nvPr/>
          </p:nvSpPr>
          <p:spPr>
            <a:xfrm>
              <a:off x="2895532" y="3476157"/>
              <a:ext cx="239888" cy="161902"/>
            </a:xfrm>
            <a:prstGeom prst="rect">
              <a:avLst/>
            </a:prstGeom>
            <a:solidFill>
              <a:srgbClr val="1CABE2">
                <a:alpha val="100000"/>
              </a:srgbClr>
            </a:solidFill>
          </p:spPr>
          <p:txBody>
            <a:bodyPr/>
            <a:lstStyle/>
            <a:p/>
          </p:txBody>
        </p:sp>
        <p:sp>
          <p:nvSpPr>
            <p:cNvPr id="36" name="rc36"/>
            <p:cNvSpPr/>
            <p:nvPr/>
          </p:nvSpPr>
          <p:spPr>
            <a:xfrm>
              <a:off x="3162075" y="3622196"/>
              <a:ext cx="239888" cy="589813"/>
            </a:xfrm>
            <a:prstGeom prst="rect">
              <a:avLst/>
            </a:prstGeom>
            <a:solidFill>
              <a:srgbClr val="80BD41">
                <a:alpha val="100000"/>
              </a:srgbClr>
            </a:solidFill>
          </p:spPr>
          <p:txBody>
            <a:bodyPr/>
            <a:lstStyle/>
            <a:p/>
          </p:txBody>
        </p:sp>
        <p:sp>
          <p:nvSpPr>
            <p:cNvPr id="37" name="rc37"/>
            <p:cNvSpPr/>
            <p:nvPr/>
          </p:nvSpPr>
          <p:spPr>
            <a:xfrm>
              <a:off x="3162075" y="3474785"/>
              <a:ext cx="239888" cy="147410"/>
            </a:xfrm>
            <a:prstGeom prst="rect">
              <a:avLst/>
            </a:prstGeom>
            <a:solidFill>
              <a:srgbClr val="1CABE2">
                <a:alpha val="100000"/>
              </a:srgbClr>
            </a:solidFill>
          </p:spPr>
          <p:txBody>
            <a:bodyPr/>
            <a:lstStyle/>
            <a:p/>
          </p:txBody>
        </p:sp>
        <p:sp>
          <p:nvSpPr>
            <p:cNvPr id="38" name="rc38"/>
            <p:cNvSpPr/>
            <p:nvPr/>
          </p:nvSpPr>
          <p:spPr>
            <a:xfrm>
              <a:off x="3428618" y="3609761"/>
              <a:ext cx="239888" cy="602247"/>
            </a:xfrm>
            <a:prstGeom prst="rect">
              <a:avLst/>
            </a:prstGeom>
            <a:solidFill>
              <a:srgbClr val="80BD41">
                <a:alpha val="100000"/>
              </a:srgbClr>
            </a:solidFill>
          </p:spPr>
          <p:txBody>
            <a:bodyPr/>
            <a:lstStyle/>
            <a:p/>
          </p:txBody>
        </p:sp>
        <p:sp>
          <p:nvSpPr>
            <p:cNvPr id="39" name="rc39"/>
            <p:cNvSpPr/>
            <p:nvPr/>
          </p:nvSpPr>
          <p:spPr>
            <a:xfrm>
              <a:off x="3428618" y="3468525"/>
              <a:ext cx="239888" cy="141236"/>
            </a:xfrm>
            <a:prstGeom prst="rect">
              <a:avLst/>
            </a:prstGeom>
            <a:solidFill>
              <a:srgbClr val="1CABE2">
                <a:alpha val="100000"/>
              </a:srgbClr>
            </a:solidFill>
          </p:spPr>
          <p:txBody>
            <a:bodyPr/>
            <a:lstStyle/>
            <a:p/>
          </p:txBody>
        </p:sp>
        <p:sp>
          <p:nvSpPr>
            <p:cNvPr id="40" name="rc40"/>
            <p:cNvSpPr/>
            <p:nvPr/>
          </p:nvSpPr>
          <p:spPr>
            <a:xfrm>
              <a:off x="3695161" y="3594669"/>
              <a:ext cx="239888" cy="617340"/>
            </a:xfrm>
            <a:prstGeom prst="rect">
              <a:avLst/>
            </a:prstGeom>
            <a:solidFill>
              <a:srgbClr val="80BD41">
                <a:alpha val="100000"/>
              </a:srgbClr>
            </a:solidFill>
          </p:spPr>
          <p:txBody>
            <a:bodyPr/>
            <a:lstStyle/>
            <a:p/>
          </p:txBody>
        </p:sp>
        <p:sp>
          <p:nvSpPr>
            <p:cNvPr id="41" name="rc41"/>
            <p:cNvSpPr/>
            <p:nvPr/>
          </p:nvSpPr>
          <p:spPr>
            <a:xfrm>
              <a:off x="3695161" y="3449831"/>
              <a:ext cx="239888" cy="144837"/>
            </a:xfrm>
            <a:prstGeom prst="rect">
              <a:avLst/>
            </a:prstGeom>
            <a:solidFill>
              <a:srgbClr val="1CABE2">
                <a:alpha val="100000"/>
              </a:srgbClr>
            </a:solidFill>
          </p:spPr>
          <p:txBody>
            <a:bodyPr/>
            <a:lstStyle/>
            <a:p/>
          </p:txBody>
        </p:sp>
        <p:sp>
          <p:nvSpPr>
            <p:cNvPr id="42" name="rc42"/>
            <p:cNvSpPr/>
            <p:nvPr/>
          </p:nvSpPr>
          <p:spPr>
            <a:xfrm>
              <a:off x="3961705" y="3559167"/>
              <a:ext cx="239888" cy="652842"/>
            </a:xfrm>
            <a:prstGeom prst="rect">
              <a:avLst/>
            </a:prstGeom>
            <a:solidFill>
              <a:srgbClr val="80BD41">
                <a:alpha val="100000"/>
              </a:srgbClr>
            </a:solidFill>
          </p:spPr>
          <p:txBody>
            <a:bodyPr/>
            <a:lstStyle/>
            <a:p/>
          </p:txBody>
        </p:sp>
        <p:sp>
          <p:nvSpPr>
            <p:cNvPr id="43" name="rc43"/>
            <p:cNvSpPr/>
            <p:nvPr/>
          </p:nvSpPr>
          <p:spPr>
            <a:xfrm>
              <a:off x="3961705" y="3415872"/>
              <a:ext cx="239888" cy="143294"/>
            </a:xfrm>
            <a:prstGeom prst="rect">
              <a:avLst/>
            </a:prstGeom>
            <a:solidFill>
              <a:srgbClr val="1CABE2">
                <a:alpha val="100000"/>
              </a:srgbClr>
            </a:solidFill>
          </p:spPr>
          <p:txBody>
            <a:bodyPr/>
            <a:lstStyle/>
            <a:p/>
          </p:txBody>
        </p:sp>
        <p:sp>
          <p:nvSpPr>
            <p:cNvPr id="44" name="rc44"/>
            <p:cNvSpPr/>
            <p:nvPr/>
          </p:nvSpPr>
          <p:spPr>
            <a:xfrm>
              <a:off x="4228248" y="3536785"/>
              <a:ext cx="239888" cy="675224"/>
            </a:xfrm>
            <a:prstGeom prst="rect">
              <a:avLst/>
            </a:prstGeom>
            <a:solidFill>
              <a:srgbClr val="80BD41">
                <a:alpha val="100000"/>
              </a:srgbClr>
            </a:solidFill>
          </p:spPr>
          <p:txBody>
            <a:bodyPr/>
            <a:lstStyle/>
            <a:p/>
          </p:txBody>
        </p:sp>
        <p:sp>
          <p:nvSpPr>
            <p:cNvPr id="45" name="rc45"/>
            <p:cNvSpPr/>
            <p:nvPr/>
          </p:nvSpPr>
          <p:spPr>
            <a:xfrm>
              <a:off x="4228248" y="3388603"/>
              <a:ext cx="239888" cy="148182"/>
            </a:xfrm>
            <a:prstGeom prst="rect">
              <a:avLst/>
            </a:prstGeom>
            <a:solidFill>
              <a:srgbClr val="1CABE2">
                <a:alpha val="100000"/>
              </a:srgbClr>
            </a:solidFill>
          </p:spPr>
          <p:txBody>
            <a:bodyPr/>
            <a:lstStyle/>
            <a:p/>
          </p:txBody>
        </p:sp>
        <p:sp>
          <p:nvSpPr>
            <p:cNvPr id="46" name="rc46"/>
            <p:cNvSpPr/>
            <p:nvPr/>
          </p:nvSpPr>
          <p:spPr>
            <a:xfrm>
              <a:off x="4494791" y="3512431"/>
              <a:ext cx="239888" cy="699578"/>
            </a:xfrm>
            <a:prstGeom prst="rect">
              <a:avLst/>
            </a:prstGeom>
            <a:solidFill>
              <a:srgbClr val="80BD41">
                <a:alpha val="100000"/>
              </a:srgbClr>
            </a:solidFill>
          </p:spPr>
          <p:txBody>
            <a:bodyPr/>
            <a:lstStyle/>
            <a:p/>
          </p:txBody>
        </p:sp>
        <p:sp>
          <p:nvSpPr>
            <p:cNvPr id="47" name="rc47"/>
            <p:cNvSpPr/>
            <p:nvPr/>
          </p:nvSpPr>
          <p:spPr>
            <a:xfrm>
              <a:off x="4494791" y="3369137"/>
              <a:ext cx="239888" cy="143294"/>
            </a:xfrm>
            <a:prstGeom prst="rect">
              <a:avLst/>
            </a:prstGeom>
            <a:solidFill>
              <a:srgbClr val="1CABE2">
                <a:alpha val="100000"/>
              </a:srgbClr>
            </a:solidFill>
          </p:spPr>
          <p:txBody>
            <a:bodyPr/>
            <a:lstStyle/>
            <a:p/>
          </p:txBody>
        </p:sp>
        <p:sp>
          <p:nvSpPr>
            <p:cNvPr id="48" name="rc48"/>
            <p:cNvSpPr/>
            <p:nvPr/>
          </p:nvSpPr>
          <p:spPr>
            <a:xfrm>
              <a:off x="4761334" y="3482932"/>
              <a:ext cx="239888" cy="729077"/>
            </a:xfrm>
            <a:prstGeom prst="rect">
              <a:avLst/>
            </a:prstGeom>
            <a:solidFill>
              <a:srgbClr val="80BD41">
                <a:alpha val="100000"/>
              </a:srgbClr>
            </a:solidFill>
          </p:spPr>
          <p:txBody>
            <a:bodyPr/>
            <a:lstStyle/>
            <a:p/>
          </p:txBody>
        </p:sp>
        <p:sp>
          <p:nvSpPr>
            <p:cNvPr id="49" name="rc49"/>
            <p:cNvSpPr/>
            <p:nvPr/>
          </p:nvSpPr>
          <p:spPr>
            <a:xfrm>
              <a:off x="4761334" y="3333634"/>
              <a:ext cx="239888" cy="149297"/>
            </a:xfrm>
            <a:prstGeom prst="rect">
              <a:avLst/>
            </a:prstGeom>
            <a:solidFill>
              <a:srgbClr val="1CABE2">
                <a:alpha val="100000"/>
              </a:srgbClr>
            </a:solidFill>
          </p:spPr>
          <p:txBody>
            <a:bodyPr/>
            <a:lstStyle/>
            <a:p/>
          </p:txBody>
        </p:sp>
        <p:sp>
          <p:nvSpPr>
            <p:cNvPr id="50" name="rc50"/>
            <p:cNvSpPr/>
            <p:nvPr/>
          </p:nvSpPr>
          <p:spPr>
            <a:xfrm>
              <a:off x="5027877" y="3370766"/>
              <a:ext cx="239888" cy="841243"/>
            </a:xfrm>
            <a:prstGeom prst="rect">
              <a:avLst/>
            </a:prstGeom>
            <a:solidFill>
              <a:srgbClr val="80BD41">
                <a:alpha val="100000"/>
              </a:srgbClr>
            </a:solidFill>
          </p:spPr>
          <p:txBody>
            <a:bodyPr/>
            <a:lstStyle/>
            <a:p/>
          </p:txBody>
        </p:sp>
        <p:sp>
          <p:nvSpPr>
            <p:cNvPr id="51" name="rc51"/>
            <p:cNvSpPr/>
            <p:nvPr/>
          </p:nvSpPr>
          <p:spPr>
            <a:xfrm>
              <a:off x="5027877" y="3198487"/>
              <a:ext cx="239888" cy="172279"/>
            </a:xfrm>
            <a:prstGeom prst="rect">
              <a:avLst/>
            </a:prstGeom>
            <a:solidFill>
              <a:srgbClr val="1CABE2">
                <a:alpha val="100000"/>
              </a:srgbClr>
            </a:solidFill>
          </p:spPr>
          <p:txBody>
            <a:bodyPr/>
            <a:lstStyle/>
            <a:p/>
          </p:txBody>
        </p:sp>
        <p:sp>
          <p:nvSpPr>
            <p:cNvPr id="52" name="rc52"/>
            <p:cNvSpPr/>
            <p:nvPr/>
          </p:nvSpPr>
          <p:spPr>
            <a:xfrm>
              <a:off x="5294420" y="3320514"/>
              <a:ext cx="239888" cy="891494"/>
            </a:xfrm>
            <a:prstGeom prst="rect">
              <a:avLst/>
            </a:prstGeom>
            <a:solidFill>
              <a:srgbClr val="80BD41">
                <a:alpha val="100000"/>
              </a:srgbClr>
            </a:solidFill>
          </p:spPr>
          <p:txBody>
            <a:bodyPr/>
            <a:lstStyle/>
            <a:p/>
          </p:txBody>
        </p:sp>
        <p:sp>
          <p:nvSpPr>
            <p:cNvPr id="53" name="rc53"/>
            <p:cNvSpPr/>
            <p:nvPr/>
          </p:nvSpPr>
          <p:spPr>
            <a:xfrm>
              <a:off x="5294420" y="3137945"/>
              <a:ext cx="239888" cy="182569"/>
            </a:xfrm>
            <a:prstGeom prst="rect">
              <a:avLst/>
            </a:prstGeom>
            <a:solidFill>
              <a:srgbClr val="1CABE2">
                <a:alpha val="100000"/>
              </a:srgbClr>
            </a:solidFill>
          </p:spPr>
          <p:txBody>
            <a:bodyPr/>
            <a:lstStyle/>
            <a:p/>
          </p:txBody>
        </p:sp>
        <p:sp>
          <p:nvSpPr>
            <p:cNvPr id="54" name="rc54"/>
            <p:cNvSpPr/>
            <p:nvPr/>
          </p:nvSpPr>
          <p:spPr>
            <a:xfrm>
              <a:off x="5560963" y="3357131"/>
              <a:ext cx="239888" cy="854878"/>
            </a:xfrm>
            <a:prstGeom prst="rect">
              <a:avLst/>
            </a:prstGeom>
            <a:solidFill>
              <a:srgbClr val="80BD41">
                <a:alpha val="100000"/>
              </a:srgbClr>
            </a:solidFill>
          </p:spPr>
          <p:txBody>
            <a:bodyPr/>
            <a:lstStyle/>
            <a:p/>
          </p:txBody>
        </p:sp>
        <p:sp>
          <p:nvSpPr>
            <p:cNvPr id="55" name="rc55"/>
            <p:cNvSpPr/>
            <p:nvPr/>
          </p:nvSpPr>
          <p:spPr>
            <a:xfrm>
              <a:off x="5560963" y="3182022"/>
              <a:ext cx="239888" cy="175108"/>
            </a:xfrm>
            <a:prstGeom prst="rect">
              <a:avLst/>
            </a:prstGeom>
            <a:solidFill>
              <a:srgbClr val="1CABE2">
                <a:alpha val="100000"/>
              </a:srgbClr>
            </a:solidFill>
          </p:spPr>
          <p:txBody>
            <a:bodyPr/>
            <a:lstStyle/>
            <a:p/>
          </p:txBody>
        </p:sp>
        <p:sp>
          <p:nvSpPr>
            <p:cNvPr id="56" name="rc56"/>
            <p:cNvSpPr/>
            <p:nvPr/>
          </p:nvSpPr>
          <p:spPr>
            <a:xfrm>
              <a:off x="5827506" y="3403266"/>
              <a:ext cx="239888" cy="808742"/>
            </a:xfrm>
            <a:prstGeom prst="rect">
              <a:avLst/>
            </a:prstGeom>
            <a:solidFill>
              <a:srgbClr val="80BD41">
                <a:alpha val="100000"/>
              </a:srgbClr>
            </a:solidFill>
          </p:spPr>
          <p:txBody>
            <a:bodyPr/>
            <a:lstStyle/>
            <a:p/>
          </p:txBody>
        </p:sp>
        <p:sp>
          <p:nvSpPr>
            <p:cNvPr id="57" name="rc57"/>
            <p:cNvSpPr/>
            <p:nvPr/>
          </p:nvSpPr>
          <p:spPr>
            <a:xfrm>
              <a:off x="5827506" y="3237590"/>
              <a:ext cx="239888" cy="165676"/>
            </a:xfrm>
            <a:prstGeom prst="rect">
              <a:avLst/>
            </a:prstGeom>
            <a:solidFill>
              <a:srgbClr val="1CABE2">
                <a:alpha val="100000"/>
              </a:srgbClr>
            </a:solidFill>
          </p:spPr>
          <p:txBody>
            <a:bodyPr/>
            <a:lstStyle/>
            <a:p/>
          </p:txBody>
        </p:sp>
        <p:sp>
          <p:nvSpPr>
            <p:cNvPr id="58" name="rc58"/>
            <p:cNvSpPr/>
            <p:nvPr/>
          </p:nvSpPr>
          <p:spPr>
            <a:xfrm>
              <a:off x="6094049" y="3450174"/>
              <a:ext cx="239888" cy="761835"/>
            </a:xfrm>
            <a:prstGeom prst="rect">
              <a:avLst/>
            </a:prstGeom>
            <a:solidFill>
              <a:srgbClr val="80BD41">
                <a:alpha val="100000"/>
              </a:srgbClr>
            </a:solidFill>
          </p:spPr>
          <p:txBody>
            <a:bodyPr/>
            <a:lstStyle/>
            <a:p/>
          </p:txBody>
        </p:sp>
        <p:sp>
          <p:nvSpPr>
            <p:cNvPr id="59" name="rc59"/>
            <p:cNvSpPr/>
            <p:nvPr/>
          </p:nvSpPr>
          <p:spPr>
            <a:xfrm>
              <a:off x="6094049" y="3294102"/>
              <a:ext cx="239888" cy="156071"/>
            </a:xfrm>
            <a:prstGeom prst="rect">
              <a:avLst/>
            </a:prstGeom>
            <a:solidFill>
              <a:srgbClr val="1CABE2">
                <a:alpha val="100000"/>
              </a:srgbClr>
            </a:solidFill>
          </p:spPr>
          <p:txBody>
            <a:bodyPr/>
            <a:lstStyle/>
            <a:p/>
          </p:txBody>
        </p:sp>
        <p:sp>
          <p:nvSpPr>
            <p:cNvPr id="60" name="rc60"/>
            <p:cNvSpPr/>
            <p:nvPr/>
          </p:nvSpPr>
          <p:spPr>
            <a:xfrm>
              <a:off x="6360593" y="3493737"/>
              <a:ext cx="239888" cy="718272"/>
            </a:xfrm>
            <a:prstGeom prst="rect">
              <a:avLst/>
            </a:prstGeom>
            <a:solidFill>
              <a:srgbClr val="80BD41">
                <a:alpha val="100000"/>
              </a:srgbClr>
            </a:solidFill>
          </p:spPr>
          <p:txBody>
            <a:bodyPr/>
            <a:lstStyle/>
            <a:p/>
          </p:txBody>
        </p:sp>
        <p:sp>
          <p:nvSpPr>
            <p:cNvPr id="61" name="rc61"/>
            <p:cNvSpPr/>
            <p:nvPr/>
          </p:nvSpPr>
          <p:spPr>
            <a:xfrm>
              <a:off x="6360593" y="3346583"/>
              <a:ext cx="239888" cy="147153"/>
            </a:xfrm>
            <a:prstGeom prst="rect">
              <a:avLst/>
            </a:prstGeom>
            <a:solidFill>
              <a:srgbClr val="1CABE2">
                <a:alpha val="100000"/>
              </a:srgbClr>
            </a:solidFill>
          </p:spPr>
          <p:txBody>
            <a:bodyPr/>
            <a:lstStyle/>
            <a:p/>
          </p:txBody>
        </p:sp>
        <p:sp>
          <p:nvSpPr>
            <p:cNvPr id="62" name="rc62"/>
            <p:cNvSpPr/>
            <p:nvPr/>
          </p:nvSpPr>
          <p:spPr>
            <a:xfrm>
              <a:off x="6627136" y="3633515"/>
              <a:ext cx="239888" cy="578494"/>
            </a:xfrm>
            <a:prstGeom prst="rect">
              <a:avLst/>
            </a:prstGeom>
            <a:solidFill>
              <a:srgbClr val="80BD41">
                <a:alpha val="100000"/>
              </a:srgbClr>
            </a:solidFill>
          </p:spPr>
          <p:txBody>
            <a:bodyPr/>
            <a:lstStyle/>
            <a:p/>
          </p:txBody>
        </p:sp>
        <p:sp>
          <p:nvSpPr>
            <p:cNvPr id="63" name="rc63"/>
            <p:cNvSpPr/>
            <p:nvPr/>
          </p:nvSpPr>
          <p:spPr>
            <a:xfrm>
              <a:off x="6627136" y="3397264"/>
              <a:ext cx="239888" cy="236251"/>
            </a:xfrm>
            <a:prstGeom prst="rect">
              <a:avLst/>
            </a:prstGeom>
            <a:solidFill>
              <a:srgbClr val="1CABE2">
                <a:alpha val="100000"/>
              </a:srgbClr>
            </a:solidFill>
          </p:spPr>
          <p:txBody>
            <a:bodyPr/>
            <a:lstStyle/>
            <a:p/>
          </p:txBody>
        </p:sp>
        <p:sp>
          <p:nvSpPr>
            <p:cNvPr id="64" name="rc64"/>
            <p:cNvSpPr/>
            <p:nvPr/>
          </p:nvSpPr>
          <p:spPr>
            <a:xfrm>
              <a:off x="6893679" y="3674505"/>
              <a:ext cx="239888" cy="537503"/>
            </a:xfrm>
            <a:prstGeom prst="rect">
              <a:avLst/>
            </a:prstGeom>
            <a:solidFill>
              <a:srgbClr val="80BD41">
                <a:alpha val="100000"/>
              </a:srgbClr>
            </a:solidFill>
          </p:spPr>
          <p:txBody>
            <a:bodyPr/>
            <a:lstStyle/>
            <a:p/>
          </p:txBody>
        </p:sp>
        <p:sp>
          <p:nvSpPr>
            <p:cNvPr id="65" name="rc65"/>
            <p:cNvSpPr/>
            <p:nvPr/>
          </p:nvSpPr>
          <p:spPr>
            <a:xfrm>
              <a:off x="6893679" y="3409784"/>
              <a:ext cx="239888" cy="264721"/>
            </a:xfrm>
            <a:prstGeom prst="rect">
              <a:avLst/>
            </a:prstGeom>
            <a:solidFill>
              <a:srgbClr val="1CABE2">
                <a:alpha val="100000"/>
              </a:srgbClr>
            </a:solidFill>
          </p:spPr>
          <p:txBody>
            <a:bodyPr/>
            <a:lstStyle/>
            <a:p/>
          </p:txBody>
        </p:sp>
        <p:sp>
          <p:nvSpPr>
            <p:cNvPr id="66" name="rc66"/>
            <p:cNvSpPr/>
            <p:nvPr/>
          </p:nvSpPr>
          <p:spPr>
            <a:xfrm>
              <a:off x="7160222" y="3678964"/>
              <a:ext cx="239888" cy="533044"/>
            </a:xfrm>
            <a:prstGeom prst="rect">
              <a:avLst/>
            </a:prstGeom>
            <a:solidFill>
              <a:srgbClr val="80BD41">
                <a:alpha val="100000"/>
              </a:srgbClr>
            </a:solidFill>
          </p:spPr>
          <p:txBody>
            <a:bodyPr/>
            <a:lstStyle/>
            <a:p/>
          </p:txBody>
        </p:sp>
        <p:sp>
          <p:nvSpPr>
            <p:cNvPr id="67" name="rc67"/>
            <p:cNvSpPr/>
            <p:nvPr/>
          </p:nvSpPr>
          <p:spPr>
            <a:xfrm>
              <a:off x="7160222" y="3416387"/>
              <a:ext cx="239888" cy="262577"/>
            </a:xfrm>
            <a:prstGeom prst="rect">
              <a:avLst/>
            </a:prstGeom>
            <a:solidFill>
              <a:srgbClr val="1CABE2">
                <a:alpha val="100000"/>
              </a:srgbClr>
            </a:solidFill>
          </p:spPr>
          <p:txBody>
            <a:bodyPr/>
            <a:lstStyle/>
            <a:p/>
          </p:txBody>
        </p:sp>
        <p:sp>
          <p:nvSpPr>
            <p:cNvPr id="68" name="rc68"/>
            <p:cNvSpPr/>
            <p:nvPr/>
          </p:nvSpPr>
          <p:spPr>
            <a:xfrm>
              <a:off x="7426765" y="3794475"/>
              <a:ext cx="239888" cy="417534"/>
            </a:xfrm>
            <a:prstGeom prst="rect">
              <a:avLst/>
            </a:prstGeom>
            <a:solidFill>
              <a:srgbClr val="80BD41">
                <a:alpha val="100000"/>
              </a:srgbClr>
            </a:solidFill>
          </p:spPr>
          <p:txBody>
            <a:bodyPr/>
            <a:lstStyle/>
            <a:p/>
          </p:txBody>
        </p:sp>
        <p:sp>
          <p:nvSpPr>
            <p:cNvPr id="69" name="rc69"/>
            <p:cNvSpPr/>
            <p:nvPr/>
          </p:nvSpPr>
          <p:spPr>
            <a:xfrm>
              <a:off x="7426765" y="3424190"/>
              <a:ext cx="239888" cy="370284"/>
            </a:xfrm>
            <a:prstGeom prst="rect">
              <a:avLst/>
            </a:prstGeom>
            <a:solidFill>
              <a:srgbClr val="1CABE2">
                <a:alpha val="100000"/>
              </a:srgbClr>
            </a:solidFill>
          </p:spPr>
          <p:txBody>
            <a:bodyPr/>
            <a:lstStyle/>
            <a:p/>
          </p:txBody>
        </p:sp>
        <p:sp>
          <p:nvSpPr>
            <p:cNvPr id="70" name="rc70"/>
            <p:cNvSpPr/>
            <p:nvPr/>
          </p:nvSpPr>
          <p:spPr>
            <a:xfrm>
              <a:off x="7693308" y="3828176"/>
              <a:ext cx="239888" cy="383833"/>
            </a:xfrm>
            <a:prstGeom prst="rect">
              <a:avLst/>
            </a:prstGeom>
            <a:solidFill>
              <a:srgbClr val="80BD41">
                <a:alpha val="100000"/>
              </a:srgbClr>
            </a:solidFill>
          </p:spPr>
          <p:txBody>
            <a:bodyPr/>
            <a:lstStyle/>
            <a:p/>
          </p:txBody>
        </p:sp>
        <p:sp>
          <p:nvSpPr>
            <p:cNvPr id="71" name="rc71"/>
            <p:cNvSpPr/>
            <p:nvPr/>
          </p:nvSpPr>
          <p:spPr>
            <a:xfrm>
              <a:off x="7693308" y="3428650"/>
              <a:ext cx="239888" cy="399526"/>
            </a:xfrm>
            <a:prstGeom prst="rect">
              <a:avLst/>
            </a:prstGeom>
            <a:solidFill>
              <a:srgbClr val="1CABE2">
                <a:alpha val="100000"/>
              </a:srgbClr>
            </a:solidFill>
          </p:spPr>
          <p:txBody>
            <a:bodyPr/>
            <a:lstStyle/>
            <a:p/>
          </p:txBody>
        </p:sp>
        <p:sp>
          <p:nvSpPr>
            <p:cNvPr id="72" name="rc72"/>
            <p:cNvSpPr/>
            <p:nvPr/>
          </p:nvSpPr>
          <p:spPr>
            <a:xfrm>
              <a:off x="7959851" y="3805022"/>
              <a:ext cx="239888" cy="406986"/>
            </a:xfrm>
            <a:prstGeom prst="rect">
              <a:avLst/>
            </a:prstGeom>
            <a:solidFill>
              <a:srgbClr val="80BD41">
                <a:alpha val="100000"/>
              </a:srgbClr>
            </a:solidFill>
          </p:spPr>
          <p:txBody>
            <a:bodyPr/>
            <a:lstStyle/>
            <a:p/>
          </p:txBody>
        </p:sp>
        <p:sp>
          <p:nvSpPr>
            <p:cNvPr id="73" name="rc73"/>
            <p:cNvSpPr/>
            <p:nvPr/>
          </p:nvSpPr>
          <p:spPr>
            <a:xfrm>
              <a:off x="7959851" y="3429336"/>
              <a:ext cx="239888" cy="375686"/>
            </a:xfrm>
            <a:prstGeom prst="rect">
              <a:avLst/>
            </a:prstGeom>
            <a:solidFill>
              <a:srgbClr val="1CABE2">
                <a:alpha val="100000"/>
              </a:srgbClr>
            </a:solidFill>
          </p:spPr>
          <p:txBody>
            <a:bodyPr/>
            <a:lstStyle/>
            <a:p/>
          </p:txBody>
        </p:sp>
        <p:sp>
          <p:nvSpPr>
            <p:cNvPr id="74" name="pl74"/>
            <p:cNvSpPr/>
            <p:nvPr/>
          </p:nvSpPr>
          <p:spPr>
            <a:xfrm>
              <a:off x="1416218" y="2428948"/>
              <a:ext cx="6663577" cy="730410"/>
            </a:xfrm>
            <a:custGeom>
              <a:avLst/>
              <a:pathLst>
                <a:path w="6663577" h="730410">
                  <a:moveTo>
                    <a:pt x="0" y="0"/>
                  </a:moveTo>
                  <a:lnTo>
                    <a:pt x="266543" y="64447"/>
                  </a:lnTo>
                  <a:lnTo>
                    <a:pt x="533086" y="128895"/>
                  </a:lnTo>
                  <a:lnTo>
                    <a:pt x="799629" y="193343"/>
                  </a:lnTo>
                  <a:lnTo>
                    <a:pt x="1066172" y="171861"/>
                  </a:lnTo>
                  <a:lnTo>
                    <a:pt x="1332715" y="128895"/>
                  </a:lnTo>
                  <a:lnTo>
                    <a:pt x="1599258" y="107413"/>
                  </a:lnTo>
                  <a:lnTo>
                    <a:pt x="1865801" y="64447"/>
                  </a:lnTo>
                  <a:lnTo>
                    <a:pt x="2132344" y="42965"/>
                  </a:lnTo>
                  <a:lnTo>
                    <a:pt x="2398888" y="42965"/>
                  </a:lnTo>
                  <a:lnTo>
                    <a:pt x="2665431" y="21482"/>
                  </a:lnTo>
                  <a:lnTo>
                    <a:pt x="2931974" y="21482"/>
                  </a:lnTo>
                  <a:lnTo>
                    <a:pt x="3198517" y="0"/>
                  </a:lnTo>
                  <a:lnTo>
                    <a:pt x="3465060" y="0"/>
                  </a:lnTo>
                  <a:lnTo>
                    <a:pt x="3731603" y="0"/>
                  </a:lnTo>
                  <a:lnTo>
                    <a:pt x="3998146" y="0"/>
                  </a:lnTo>
                  <a:lnTo>
                    <a:pt x="4264689" y="0"/>
                  </a:lnTo>
                  <a:lnTo>
                    <a:pt x="4531233" y="0"/>
                  </a:lnTo>
                  <a:lnTo>
                    <a:pt x="4797776" y="0"/>
                  </a:lnTo>
                  <a:lnTo>
                    <a:pt x="5064319" y="0"/>
                  </a:lnTo>
                  <a:lnTo>
                    <a:pt x="5330862" y="257791"/>
                  </a:lnTo>
                  <a:lnTo>
                    <a:pt x="5597405" y="343722"/>
                  </a:lnTo>
                  <a:lnTo>
                    <a:pt x="5863948" y="343722"/>
                  </a:lnTo>
                  <a:lnTo>
                    <a:pt x="6130491" y="644479"/>
                  </a:lnTo>
                  <a:lnTo>
                    <a:pt x="6397034" y="730410"/>
                  </a:lnTo>
                  <a:lnTo>
                    <a:pt x="6663577" y="665962"/>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6" name="tx76"/>
            <p:cNvSpPr/>
            <p:nvPr/>
          </p:nvSpPr>
          <p:spPr>
            <a:xfrm>
              <a:off x="2688644"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8" name="tx78"/>
            <p:cNvSpPr/>
            <p:nvPr/>
          </p:nvSpPr>
          <p:spPr>
            <a:xfrm>
              <a:off x="5354075"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642024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0" name="tx80"/>
            <p:cNvSpPr/>
            <p:nvPr/>
          </p:nvSpPr>
          <p:spPr>
            <a:xfrm>
              <a:off x="6686790"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1" name="tx81"/>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2" name="tx82"/>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3" name="tx83"/>
            <p:cNvSpPr/>
            <p:nvPr/>
          </p:nvSpPr>
          <p:spPr>
            <a:xfrm>
              <a:off x="748642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4" name="tx84"/>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6" name="tx86"/>
            <p:cNvSpPr/>
            <p:nvPr/>
          </p:nvSpPr>
          <p:spPr>
            <a:xfrm>
              <a:off x="1324790" y="32971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90.8</a:t>
              </a:r>
            </a:p>
          </p:txBody>
        </p:sp>
        <p:sp>
          <p:nvSpPr>
            <p:cNvPr id="87" name="tx87"/>
            <p:cNvSpPr/>
            <p:nvPr/>
          </p:nvSpPr>
          <p:spPr>
            <a:xfrm>
              <a:off x="2657505" y="33372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86.2</a:t>
              </a:r>
            </a:p>
          </p:txBody>
        </p:sp>
        <p:sp>
          <p:nvSpPr>
            <p:cNvPr id="88" name="tx88"/>
            <p:cNvSpPr/>
            <p:nvPr/>
          </p:nvSpPr>
          <p:spPr>
            <a:xfrm>
              <a:off x="3990221" y="32799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92.8</a:t>
              </a:r>
            </a:p>
          </p:txBody>
        </p:sp>
        <p:sp>
          <p:nvSpPr>
            <p:cNvPr id="89" name="tx89"/>
            <p:cNvSpPr/>
            <p:nvPr/>
          </p:nvSpPr>
          <p:spPr>
            <a:xfrm>
              <a:off x="5296811" y="30018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125.3</a:t>
              </a:r>
            </a:p>
          </p:txBody>
        </p:sp>
        <p:sp>
          <p:nvSpPr>
            <p:cNvPr id="90" name="tx90"/>
            <p:cNvSpPr/>
            <p:nvPr/>
          </p:nvSpPr>
          <p:spPr>
            <a:xfrm>
              <a:off x="6362984" y="32106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100.9</a:t>
              </a:r>
            </a:p>
          </p:txBody>
        </p:sp>
        <p:sp>
          <p:nvSpPr>
            <p:cNvPr id="91" name="tx91"/>
            <p:cNvSpPr/>
            <p:nvPr/>
          </p:nvSpPr>
          <p:spPr>
            <a:xfrm>
              <a:off x="6694829" y="326125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a:t>
              </a:r>
            </a:p>
          </p:txBody>
        </p:sp>
        <p:sp>
          <p:nvSpPr>
            <p:cNvPr id="92" name="tx92"/>
            <p:cNvSpPr/>
            <p:nvPr/>
          </p:nvSpPr>
          <p:spPr>
            <a:xfrm>
              <a:off x="6922195" y="32738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93.6</a:t>
              </a:r>
            </a:p>
          </p:txBody>
        </p:sp>
        <p:sp>
          <p:nvSpPr>
            <p:cNvPr id="93" name="tx93"/>
            <p:cNvSpPr/>
            <p:nvPr/>
          </p:nvSpPr>
          <p:spPr>
            <a:xfrm>
              <a:off x="7188738" y="32804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92.8</a:t>
              </a:r>
            </a:p>
          </p:txBody>
        </p:sp>
        <p:sp>
          <p:nvSpPr>
            <p:cNvPr id="94" name="tx94"/>
            <p:cNvSpPr/>
            <p:nvPr/>
          </p:nvSpPr>
          <p:spPr>
            <a:xfrm>
              <a:off x="7455282" y="32882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91.9</a:t>
              </a:r>
            </a:p>
          </p:txBody>
        </p:sp>
        <p:sp>
          <p:nvSpPr>
            <p:cNvPr id="95" name="tx95"/>
            <p:cNvSpPr/>
            <p:nvPr/>
          </p:nvSpPr>
          <p:spPr>
            <a:xfrm>
              <a:off x="7721825" y="32926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91.3</a:t>
              </a:r>
            </a:p>
          </p:txBody>
        </p:sp>
        <p:sp>
          <p:nvSpPr>
            <p:cNvPr id="96" name="tx96"/>
            <p:cNvSpPr/>
            <p:nvPr/>
          </p:nvSpPr>
          <p:spPr>
            <a:xfrm>
              <a:off x="7988368" y="32932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91.3</a:t>
              </a:r>
            </a:p>
          </p:txBody>
        </p:sp>
        <p:sp>
          <p:nvSpPr>
            <p:cNvPr id="97" name="pl97"/>
            <p:cNvSpPr/>
            <p:nvPr/>
          </p:nvSpPr>
          <p:spPr>
            <a:xfrm>
              <a:off x="1416218"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708927"/>
            </a:xfrm>
            <a:custGeom>
              <a:avLst/>
              <a:pathLst>
                <a:path w="0" h="708927">
                  <a:moveTo>
                    <a:pt x="0" y="70892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708927"/>
            </a:xfrm>
            <a:custGeom>
              <a:avLst/>
              <a:pathLst>
                <a:path w="0" h="708927">
                  <a:moveTo>
                    <a:pt x="0" y="70892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1009685"/>
            </a:xfrm>
            <a:custGeom>
              <a:avLst/>
              <a:pathLst>
                <a:path w="0" h="1009685">
                  <a:moveTo>
                    <a:pt x="0" y="100968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1095615"/>
            </a:xfrm>
            <a:custGeom>
              <a:avLst/>
              <a:pathLst>
                <a:path w="0" h="1095615">
                  <a:moveTo>
                    <a:pt x="0" y="109561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1031167"/>
            </a:xfrm>
            <a:custGeom>
              <a:avLst/>
              <a:pathLst>
                <a:path w="0" h="1031167">
                  <a:moveTo>
                    <a:pt x="0" y="1031167"/>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853988"/>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75.4</a:t>
              </a:r>
            </a:p>
          </p:txBody>
        </p:sp>
        <p:sp>
          <p:nvSpPr>
            <p:cNvPr id="109" name="tx109"/>
            <p:cNvSpPr/>
            <p:nvPr/>
          </p:nvSpPr>
          <p:spPr>
            <a:xfrm>
              <a:off x="1324790" y="34642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a:t>
              </a:r>
            </a:p>
          </p:txBody>
        </p:sp>
        <p:sp>
          <p:nvSpPr>
            <p:cNvPr id="110" name="tx110"/>
            <p:cNvSpPr/>
            <p:nvPr/>
          </p:nvSpPr>
          <p:spPr>
            <a:xfrm>
              <a:off x="2657505" y="38924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a:t>
              </a:r>
            </a:p>
          </p:txBody>
        </p:sp>
        <p:sp>
          <p:nvSpPr>
            <p:cNvPr id="111" name="tx111"/>
            <p:cNvSpPr/>
            <p:nvPr/>
          </p:nvSpPr>
          <p:spPr>
            <a:xfrm>
              <a:off x="2657505" y="35230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a:t>
              </a:r>
            </a:p>
          </p:txBody>
        </p:sp>
        <p:sp>
          <p:nvSpPr>
            <p:cNvPr id="112" name="tx112"/>
            <p:cNvSpPr/>
            <p:nvPr/>
          </p:nvSpPr>
          <p:spPr>
            <a:xfrm>
              <a:off x="3990221" y="38505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76.1</a:t>
              </a:r>
            </a:p>
          </p:txBody>
        </p:sp>
        <p:sp>
          <p:nvSpPr>
            <p:cNvPr id="113" name="tx113"/>
            <p:cNvSpPr/>
            <p:nvPr/>
          </p:nvSpPr>
          <p:spPr>
            <a:xfrm>
              <a:off x="3990221" y="34524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14" name="tx114"/>
            <p:cNvSpPr/>
            <p:nvPr/>
          </p:nvSpPr>
          <p:spPr>
            <a:xfrm>
              <a:off x="5335988" y="373121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15" name="tx115"/>
            <p:cNvSpPr/>
            <p:nvPr/>
          </p:nvSpPr>
          <p:spPr>
            <a:xfrm>
              <a:off x="5322937" y="31941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a:t>
              </a:r>
            </a:p>
          </p:txBody>
        </p:sp>
        <p:sp>
          <p:nvSpPr>
            <p:cNvPr id="116" name="tx116"/>
            <p:cNvSpPr/>
            <p:nvPr/>
          </p:nvSpPr>
          <p:spPr>
            <a:xfrm>
              <a:off x="6389109" y="38177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83.8</a:t>
              </a:r>
            </a:p>
          </p:txBody>
        </p:sp>
        <p:sp>
          <p:nvSpPr>
            <p:cNvPr id="117" name="tx117"/>
            <p:cNvSpPr/>
            <p:nvPr/>
          </p:nvSpPr>
          <p:spPr>
            <a:xfrm>
              <a:off x="6389109" y="338625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18" name="tx118"/>
            <p:cNvSpPr/>
            <p:nvPr/>
          </p:nvSpPr>
          <p:spPr>
            <a:xfrm>
              <a:off x="6655652" y="38877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67.5</a:t>
              </a:r>
            </a:p>
          </p:txBody>
        </p:sp>
        <p:sp>
          <p:nvSpPr>
            <p:cNvPr id="119" name="tx119"/>
            <p:cNvSpPr/>
            <p:nvPr/>
          </p:nvSpPr>
          <p:spPr>
            <a:xfrm>
              <a:off x="6655652" y="34803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a:t>
              </a:r>
            </a:p>
          </p:txBody>
        </p:sp>
        <p:sp>
          <p:nvSpPr>
            <p:cNvPr id="120" name="tx120"/>
            <p:cNvSpPr/>
            <p:nvPr/>
          </p:nvSpPr>
          <p:spPr>
            <a:xfrm>
              <a:off x="6922195" y="39082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62.7</a:t>
              </a:r>
            </a:p>
          </p:txBody>
        </p:sp>
        <p:sp>
          <p:nvSpPr>
            <p:cNvPr id="121" name="tx121"/>
            <p:cNvSpPr/>
            <p:nvPr/>
          </p:nvSpPr>
          <p:spPr>
            <a:xfrm>
              <a:off x="6922195" y="35070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30.9</a:t>
              </a:r>
            </a:p>
          </p:txBody>
        </p:sp>
        <p:sp>
          <p:nvSpPr>
            <p:cNvPr id="122" name="tx122"/>
            <p:cNvSpPr/>
            <p:nvPr/>
          </p:nvSpPr>
          <p:spPr>
            <a:xfrm>
              <a:off x="7188738" y="39104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a:t>
              </a:r>
            </a:p>
          </p:txBody>
        </p:sp>
        <p:sp>
          <p:nvSpPr>
            <p:cNvPr id="123" name="tx123"/>
            <p:cNvSpPr/>
            <p:nvPr/>
          </p:nvSpPr>
          <p:spPr>
            <a:xfrm>
              <a:off x="7188738" y="351258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30.6</a:t>
              </a:r>
            </a:p>
          </p:txBody>
        </p:sp>
        <p:sp>
          <p:nvSpPr>
            <p:cNvPr id="124" name="tx124"/>
            <p:cNvSpPr/>
            <p:nvPr/>
          </p:nvSpPr>
          <p:spPr>
            <a:xfrm>
              <a:off x="7455282" y="39681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48.7</a:t>
              </a:r>
            </a:p>
          </p:txBody>
        </p:sp>
        <p:sp>
          <p:nvSpPr>
            <p:cNvPr id="125" name="tx125"/>
            <p:cNvSpPr/>
            <p:nvPr/>
          </p:nvSpPr>
          <p:spPr>
            <a:xfrm>
              <a:off x="7455282" y="35742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43.2</a:t>
              </a:r>
            </a:p>
          </p:txBody>
        </p:sp>
        <p:sp>
          <p:nvSpPr>
            <p:cNvPr id="126" name="tx126"/>
            <p:cNvSpPr/>
            <p:nvPr/>
          </p:nvSpPr>
          <p:spPr>
            <a:xfrm>
              <a:off x="7721825" y="39850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a:t>
              </a:r>
            </a:p>
          </p:txBody>
        </p:sp>
        <p:sp>
          <p:nvSpPr>
            <p:cNvPr id="127" name="tx127"/>
            <p:cNvSpPr/>
            <p:nvPr/>
          </p:nvSpPr>
          <p:spPr>
            <a:xfrm>
              <a:off x="7721825" y="35933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46.6</a:t>
              </a:r>
            </a:p>
          </p:txBody>
        </p:sp>
        <p:sp>
          <p:nvSpPr>
            <p:cNvPr id="128" name="tx128"/>
            <p:cNvSpPr/>
            <p:nvPr/>
          </p:nvSpPr>
          <p:spPr>
            <a:xfrm>
              <a:off x="7988368" y="397374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47.5</a:t>
              </a:r>
            </a:p>
          </p:txBody>
        </p:sp>
        <p:sp>
          <p:nvSpPr>
            <p:cNvPr id="129" name="tx129"/>
            <p:cNvSpPr/>
            <p:nvPr/>
          </p:nvSpPr>
          <p:spPr>
            <a:xfrm>
              <a:off x="7988368" y="35820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43.8</a:t>
              </a:r>
            </a:p>
          </p:txBody>
        </p:sp>
        <p:sp>
          <p:nvSpPr>
            <p:cNvPr id="130" name="tx13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55386" y="330235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a:off x="655386" y="24448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33341" y="5080163"/>
              <a:ext cx="201456" cy="201456"/>
            </a:xfrm>
            <a:prstGeom prst="rect">
              <a:avLst/>
            </a:prstGeom>
            <a:solidFill>
              <a:srgbClr val="1CABE2">
                <a:alpha val="100000"/>
              </a:srgbClr>
            </a:solidFill>
          </p:spPr>
          <p:txBody>
            <a:bodyPr/>
            <a:lstStyle/>
            <a:p/>
          </p:txBody>
        </p:sp>
        <p:sp>
          <p:nvSpPr>
            <p:cNvPr id="154" name="rc154"/>
            <p:cNvSpPr/>
            <p:nvPr/>
          </p:nvSpPr>
          <p:spPr>
            <a:xfrm>
              <a:off x="5638429" y="5080163"/>
              <a:ext cx="201456" cy="201456"/>
            </a:xfrm>
            <a:prstGeom prst="rect">
              <a:avLst/>
            </a:prstGeom>
            <a:solidFill>
              <a:srgbClr val="80BD41">
                <a:alpha val="100000"/>
              </a:srgbClr>
            </a:solidFill>
          </p:spPr>
          <p:txBody>
            <a:bodyPr/>
            <a:lstStyle/>
            <a:p/>
          </p:txBody>
        </p:sp>
        <p:sp>
          <p:nvSpPr>
            <p:cNvPr id="155" name="tx155"/>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51100" y="1594448"/>
              <a:ext cx="154747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Lebanon, 2000-2025</a:t>
              </a:r>
            </a:p>
          </p:txBody>
        </p:sp>
        <p:sp>
          <p:nvSpPr>
            <p:cNvPr id="159" name="pl159"/>
            <p:cNvSpPr/>
            <p:nvPr/>
          </p:nvSpPr>
          <p:spPr>
            <a:xfrm>
              <a:off x="211062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73932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36802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699671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292497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55367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18236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81106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5456791" cy="124062"/>
            </a:xfrm>
            <a:prstGeom prst="rect">
              <a:avLst/>
            </a:prstGeom>
            <a:solidFill>
              <a:srgbClr val="80BD41">
                <a:alpha val="100000"/>
              </a:srgbClr>
            </a:solidFill>
          </p:spPr>
          <p:txBody>
            <a:bodyPr/>
            <a:lstStyle/>
            <a:p/>
          </p:txBody>
        </p:sp>
        <p:sp>
          <p:nvSpPr>
            <p:cNvPr id="172" name="rc172"/>
            <p:cNvSpPr/>
            <p:nvPr/>
          </p:nvSpPr>
          <p:spPr>
            <a:xfrm>
              <a:off x="6753065" y="5840557"/>
              <a:ext cx="1117938" cy="124062"/>
            </a:xfrm>
            <a:prstGeom prst="rect">
              <a:avLst/>
            </a:prstGeom>
            <a:solidFill>
              <a:srgbClr val="1CABE2">
                <a:alpha val="100000"/>
              </a:srgbClr>
            </a:solidFill>
          </p:spPr>
          <p:txBody>
            <a:bodyPr/>
            <a:lstStyle/>
            <a:p/>
          </p:txBody>
        </p:sp>
        <p:sp>
          <p:nvSpPr>
            <p:cNvPr id="173" name="rc173"/>
            <p:cNvSpPr/>
            <p:nvPr/>
          </p:nvSpPr>
          <p:spPr>
            <a:xfrm>
              <a:off x="1296273" y="5685479"/>
              <a:ext cx="2916021" cy="124062"/>
            </a:xfrm>
            <a:prstGeom prst="rect">
              <a:avLst/>
            </a:prstGeom>
            <a:solidFill>
              <a:srgbClr val="80BD41">
                <a:alpha val="100000"/>
              </a:srgbClr>
            </a:solidFill>
          </p:spPr>
          <p:txBody>
            <a:bodyPr/>
            <a:lstStyle/>
            <a:p/>
          </p:txBody>
        </p:sp>
        <p:sp>
          <p:nvSpPr>
            <p:cNvPr id="174" name="rc174"/>
            <p:cNvSpPr/>
            <p:nvPr/>
          </p:nvSpPr>
          <p:spPr>
            <a:xfrm>
              <a:off x="4212295" y="5685479"/>
              <a:ext cx="3035242" cy="124062"/>
            </a:xfrm>
            <a:prstGeom prst="rect">
              <a:avLst/>
            </a:prstGeom>
            <a:solidFill>
              <a:srgbClr val="1CABE2">
                <a:alpha val="100000"/>
              </a:srgbClr>
            </a:solidFill>
          </p:spPr>
          <p:txBody>
            <a:bodyPr/>
            <a:lstStyle/>
            <a:p/>
          </p:txBody>
        </p:sp>
        <p:sp>
          <p:nvSpPr>
            <p:cNvPr id="175" name="rc175"/>
            <p:cNvSpPr/>
            <p:nvPr/>
          </p:nvSpPr>
          <p:spPr>
            <a:xfrm>
              <a:off x="1296273" y="5530401"/>
              <a:ext cx="3091921" cy="124062"/>
            </a:xfrm>
            <a:prstGeom prst="rect">
              <a:avLst/>
            </a:prstGeom>
            <a:solidFill>
              <a:srgbClr val="80BD41">
                <a:alpha val="100000"/>
              </a:srgbClr>
            </a:solidFill>
          </p:spPr>
          <p:txBody>
            <a:bodyPr/>
            <a:lstStyle/>
            <a:p/>
          </p:txBody>
        </p:sp>
        <p:sp>
          <p:nvSpPr>
            <p:cNvPr id="176" name="rc176"/>
            <p:cNvSpPr/>
            <p:nvPr/>
          </p:nvSpPr>
          <p:spPr>
            <a:xfrm>
              <a:off x="4388195" y="5530401"/>
              <a:ext cx="2854131" cy="124062"/>
            </a:xfrm>
            <a:prstGeom prst="rect">
              <a:avLst/>
            </a:prstGeom>
            <a:solidFill>
              <a:srgbClr val="1CABE2">
                <a:alpha val="100000"/>
              </a:srgbClr>
            </a:solidFill>
          </p:spPr>
          <p:txBody>
            <a:bodyPr/>
            <a:lstStyle/>
            <a:p/>
          </p:txBody>
        </p:sp>
        <p:sp>
          <p:nvSpPr>
            <p:cNvPr id="177" name="tx177"/>
            <p:cNvSpPr/>
            <p:nvPr/>
          </p:nvSpPr>
          <p:spPr>
            <a:xfrm>
              <a:off x="805505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100.9</a:t>
              </a:r>
            </a:p>
          </p:txBody>
        </p:sp>
        <p:sp>
          <p:nvSpPr>
            <p:cNvPr id="178" name="tx178"/>
            <p:cNvSpPr/>
            <p:nvPr/>
          </p:nvSpPr>
          <p:spPr>
            <a:xfrm>
              <a:off x="7432574"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91.3</a:t>
              </a:r>
            </a:p>
          </p:txBody>
        </p:sp>
        <p:sp>
          <p:nvSpPr>
            <p:cNvPr id="179" name="tx179"/>
            <p:cNvSpPr/>
            <p:nvPr/>
          </p:nvSpPr>
          <p:spPr>
            <a:xfrm>
              <a:off x="7427786"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91.3</a:t>
              </a:r>
            </a:p>
          </p:txBody>
        </p:sp>
        <p:sp>
          <p:nvSpPr>
            <p:cNvPr id="180" name="tx180"/>
            <p:cNvSpPr/>
            <p:nvPr/>
          </p:nvSpPr>
          <p:spPr>
            <a:xfrm>
              <a:off x="3919175"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83.8</a:t>
              </a:r>
            </a:p>
          </p:txBody>
        </p:sp>
        <p:sp>
          <p:nvSpPr>
            <p:cNvPr id="181" name="tx181"/>
            <p:cNvSpPr/>
            <p:nvPr/>
          </p:nvSpPr>
          <p:spPr>
            <a:xfrm>
              <a:off x="7206541" y="58634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182" name="tx182"/>
            <p:cNvSpPr/>
            <p:nvPr/>
          </p:nvSpPr>
          <p:spPr>
            <a:xfrm>
              <a:off x="2648791"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44.8</a:t>
              </a:r>
            </a:p>
          </p:txBody>
        </p:sp>
        <p:sp>
          <p:nvSpPr>
            <p:cNvPr id="183" name="tx183"/>
            <p:cNvSpPr/>
            <p:nvPr/>
          </p:nvSpPr>
          <p:spPr>
            <a:xfrm>
              <a:off x="5624423"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46.6</a:t>
              </a:r>
            </a:p>
          </p:txBody>
        </p:sp>
        <p:sp>
          <p:nvSpPr>
            <p:cNvPr id="184" name="tx184"/>
            <p:cNvSpPr/>
            <p:nvPr/>
          </p:nvSpPr>
          <p:spPr>
            <a:xfrm>
              <a:off x="2736740" y="5552310"/>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47.5</a:t>
              </a:r>
            </a:p>
          </p:txBody>
        </p:sp>
        <p:sp>
          <p:nvSpPr>
            <p:cNvPr id="185" name="tx185"/>
            <p:cNvSpPr/>
            <p:nvPr/>
          </p:nvSpPr>
          <p:spPr>
            <a:xfrm>
              <a:off x="5709767"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43.8</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2847277"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1" name="tx191"/>
            <p:cNvSpPr/>
            <p:nvPr/>
          </p:nvSpPr>
          <p:spPr>
            <a:xfrm>
              <a:off x="4475976"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2" name="tx192"/>
            <p:cNvSpPr/>
            <p:nvPr/>
          </p:nvSpPr>
          <p:spPr>
            <a:xfrm>
              <a:off x="6104674" y="60578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3" name="tx193"/>
            <p:cNvSpPr/>
            <p:nvPr/>
          </p:nvSpPr>
          <p:spPr>
            <a:xfrm>
              <a:off x="769452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(52%) was lower than in 2019 (83%).
The number of children vaccinated with DTP3 decreased 43% compared to in 2019.
The number of surviving infants decreased approximately 10%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3260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37379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81498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25617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65319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09438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53557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97676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917639"/>
              <a:ext cx="239399" cy="294370"/>
            </a:xfrm>
            <a:prstGeom prst="rect">
              <a:avLst/>
            </a:prstGeom>
            <a:solidFill>
              <a:srgbClr val="E2231A">
                <a:alpha val="90196"/>
              </a:srgbClr>
            </a:solidFill>
          </p:spPr>
          <p:txBody>
            <a:bodyPr/>
            <a:lstStyle/>
            <a:p/>
          </p:txBody>
        </p:sp>
        <p:sp>
          <p:nvSpPr>
            <p:cNvPr id="26" name="rc26"/>
            <p:cNvSpPr/>
            <p:nvPr/>
          </p:nvSpPr>
          <p:spPr>
            <a:xfrm>
              <a:off x="1577053" y="3854728"/>
              <a:ext cx="239399" cy="357281"/>
            </a:xfrm>
            <a:prstGeom prst="rect">
              <a:avLst/>
            </a:prstGeom>
            <a:solidFill>
              <a:srgbClr val="E2231A">
                <a:alpha val="90196"/>
              </a:srgbClr>
            </a:solidFill>
          </p:spPr>
          <p:txBody>
            <a:bodyPr/>
            <a:lstStyle/>
            <a:p/>
          </p:txBody>
        </p:sp>
        <p:sp>
          <p:nvSpPr>
            <p:cNvPr id="27" name="rc27"/>
            <p:cNvSpPr/>
            <p:nvPr/>
          </p:nvSpPr>
          <p:spPr>
            <a:xfrm>
              <a:off x="1843053" y="3796019"/>
              <a:ext cx="239399" cy="415990"/>
            </a:xfrm>
            <a:prstGeom prst="rect">
              <a:avLst/>
            </a:prstGeom>
            <a:solidFill>
              <a:srgbClr val="E2231A">
                <a:alpha val="90196"/>
              </a:srgbClr>
            </a:solidFill>
          </p:spPr>
          <p:txBody>
            <a:bodyPr/>
            <a:lstStyle/>
            <a:p/>
          </p:txBody>
        </p:sp>
        <p:sp>
          <p:nvSpPr>
            <p:cNvPr id="28" name="rc28"/>
            <p:cNvSpPr/>
            <p:nvPr/>
          </p:nvSpPr>
          <p:spPr>
            <a:xfrm>
              <a:off x="2109053" y="3742764"/>
              <a:ext cx="239399" cy="469245"/>
            </a:xfrm>
            <a:prstGeom prst="rect">
              <a:avLst/>
            </a:prstGeom>
            <a:solidFill>
              <a:srgbClr val="E2231A">
                <a:alpha val="90196"/>
              </a:srgbClr>
            </a:solidFill>
          </p:spPr>
          <p:txBody>
            <a:bodyPr/>
            <a:lstStyle/>
            <a:p/>
          </p:txBody>
        </p:sp>
        <p:sp>
          <p:nvSpPr>
            <p:cNvPr id="29" name="rc29"/>
            <p:cNvSpPr/>
            <p:nvPr/>
          </p:nvSpPr>
          <p:spPr>
            <a:xfrm>
              <a:off x="2375052" y="3819187"/>
              <a:ext cx="239399" cy="392821"/>
            </a:xfrm>
            <a:prstGeom prst="rect">
              <a:avLst/>
            </a:prstGeom>
            <a:solidFill>
              <a:srgbClr val="E2231A">
                <a:alpha val="90196"/>
              </a:srgbClr>
            </a:solidFill>
          </p:spPr>
          <p:txBody>
            <a:bodyPr/>
            <a:lstStyle/>
            <a:p/>
          </p:txBody>
        </p:sp>
        <p:sp>
          <p:nvSpPr>
            <p:cNvPr id="30" name="rc30"/>
            <p:cNvSpPr/>
            <p:nvPr/>
          </p:nvSpPr>
          <p:spPr>
            <a:xfrm>
              <a:off x="2641052" y="3894236"/>
              <a:ext cx="239399" cy="317773"/>
            </a:xfrm>
            <a:prstGeom prst="rect">
              <a:avLst/>
            </a:prstGeom>
            <a:solidFill>
              <a:srgbClr val="E2231A">
                <a:alpha val="90196"/>
              </a:srgbClr>
            </a:solidFill>
          </p:spPr>
          <p:txBody>
            <a:bodyPr/>
            <a:lstStyle/>
            <a:p/>
          </p:txBody>
        </p:sp>
        <p:sp>
          <p:nvSpPr>
            <p:cNvPr id="31" name="rc31"/>
            <p:cNvSpPr/>
            <p:nvPr/>
          </p:nvSpPr>
          <p:spPr>
            <a:xfrm>
              <a:off x="2907052" y="3972246"/>
              <a:ext cx="239399" cy="239763"/>
            </a:xfrm>
            <a:prstGeom prst="rect">
              <a:avLst/>
            </a:prstGeom>
            <a:solidFill>
              <a:srgbClr val="E2231A">
                <a:alpha val="90196"/>
              </a:srgbClr>
            </a:solidFill>
          </p:spPr>
          <p:txBody>
            <a:bodyPr/>
            <a:lstStyle/>
            <a:p/>
          </p:txBody>
        </p:sp>
        <p:sp>
          <p:nvSpPr>
            <p:cNvPr id="32" name="rc32"/>
            <p:cNvSpPr/>
            <p:nvPr/>
          </p:nvSpPr>
          <p:spPr>
            <a:xfrm>
              <a:off x="3173051" y="4039057"/>
              <a:ext cx="239399" cy="172952"/>
            </a:xfrm>
            <a:prstGeom prst="rect">
              <a:avLst/>
            </a:prstGeom>
            <a:solidFill>
              <a:srgbClr val="E2231A">
                <a:alpha val="90196"/>
              </a:srgbClr>
            </a:solidFill>
          </p:spPr>
          <p:txBody>
            <a:bodyPr/>
            <a:lstStyle/>
            <a:p/>
          </p:txBody>
        </p:sp>
        <p:sp>
          <p:nvSpPr>
            <p:cNvPr id="33" name="rc33"/>
            <p:cNvSpPr/>
            <p:nvPr/>
          </p:nvSpPr>
          <p:spPr>
            <a:xfrm>
              <a:off x="3439051" y="4105421"/>
              <a:ext cx="239399" cy="106587"/>
            </a:xfrm>
            <a:prstGeom prst="rect">
              <a:avLst/>
            </a:prstGeom>
            <a:solidFill>
              <a:srgbClr val="E2231A">
                <a:alpha val="90196"/>
              </a:srgbClr>
            </a:solidFill>
          </p:spPr>
          <p:txBody>
            <a:bodyPr/>
            <a:lstStyle/>
            <a:p/>
          </p:txBody>
        </p:sp>
        <p:sp>
          <p:nvSpPr>
            <p:cNvPr id="34" name="rc34"/>
            <p:cNvSpPr/>
            <p:nvPr/>
          </p:nvSpPr>
          <p:spPr>
            <a:xfrm>
              <a:off x="3705050" y="4092804"/>
              <a:ext cx="239399" cy="119205"/>
            </a:xfrm>
            <a:prstGeom prst="rect">
              <a:avLst/>
            </a:prstGeom>
            <a:solidFill>
              <a:srgbClr val="E2231A">
                <a:alpha val="90196"/>
              </a:srgbClr>
            </a:solidFill>
          </p:spPr>
          <p:txBody>
            <a:bodyPr/>
            <a:lstStyle/>
            <a:p/>
          </p:txBody>
        </p:sp>
        <p:sp>
          <p:nvSpPr>
            <p:cNvPr id="35" name="rc35"/>
            <p:cNvSpPr/>
            <p:nvPr/>
          </p:nvSpPr>
          <p:spPr>
            <a:xfrm>
              <a:off x="3971050" y="4066741"/>
              <a:ext cx="239399" cy="145268"/>
            </a:xfrm>
            <a:prstGeom prst="rect">
              <a:avLst/>
            </a:prstGeom>
            <a:solidFill>
              <a:srgbClr val="E2231A">
                <a:alpha val="90196"/>
              </a:srgbClr>
            </a:solidFill>
          </p:spPr>
          <p:txBody>
            <a:bodyPr/>
            <a:lstStyle/>
            <a:p/>
          </p:txBody>
        </p:sp>
        <p:sp>
          <p:nvSpPr>
            <p:cNvPr id="36" name="rc36"/>
            <p:cNvSpPr/>
            <p:nvPr/>
          </p:nvSpPr>
          <p:spPr>
            <a:xfrm>
              <a:off x="4237050" y="4051038"/>
              <a:ext cx="239399" cy="160971"/>
            </a:xfrm>
            <a:prstGeom prst="rect">
              <a:avLst/>
            </a:prstGeom>
            <a:solidFill>
              <a:srgbClr val="E2231A">
                <a:alpha val="90196"/>
              </a:srgbClr>
            </a:solidFill>
          </p:spPr>
          <p:txBody>
            <a:bodyPr/>
            <a:lstStyle/>
            <a:p/>
          </p:txBody>
        </p:sp>
        <p:sp>
          <p:nvSpPr>
            <p:cNvPr id="37" name="rc37"/>
            <p:cNvSpPr/>
            <p:nvPr/>
          </p:nvSpPr>
          <p:spPr>
            <a:xfrm>
              <a:off x="4503049" y="4025266"/>
              <a:ext cx="239399" cy="186743"/>
            </a:xfrm>
            <a:prstGeom prst="rect">
              <a:avLst/>
            </a:prstGeom>
            <a:solidFill>
              <a:srgbClr val="E2231A">
                <a:alpha val="90196"/>
              </a:srgbClr>
            </a:solidFill>
          </p:spPr>
          <p:txBody>
            <a:bodyPr/>
            <a:lstStyle/>
            <a:p/>
          </p:txBody>
        </p:sp>
        <p:sp>
          <p:nvSpPr>
            <p:cNvPr id="38" name="rc38"/>
            <p:cNvSpPr/>
            <p:nvPr/>
          </p:nvSpPr>
          <p:spPr>
            <a:xfrm>
              <a:off x="4769049" y="4005942"/>
              <a:ext cx="239399" cy="206067"/>
            </a:xfrm>
            <a:prstGeom prst="rect">
              <a:avLst/>
            </a:prstGeom>
            <a:solidFill>
              <a:srgbClr val="E2231A">
                <a:alpha val="90196"/>
              </a:srgbClr>
            </a:solidFill>
          </p:spPr>
          <p:txBody>
            <a:bodyPr/>
            <a:lstStyle/>
            <a:p/>
          </p:txBody>
        </p:sp>
        <p:sp>
          <p:nvSpPr>
            <p:cNvPr id="39" name="rc39"/>
            <p:cNvSpPr/>
            <p:nvPr/>
          </p:nvSpPr>
          <p:spPr>
            <a:xfrm>
              <a:off x="5035049" y="3974246"/>
              <a:ext cx="239399" cy="237763"/>
            </a:xfrm>
            <a:prstGeom prst="rect">
              <a:avLst/>
            </a:prstGeom>
            <a:solidFill>
              <a:srgbClr val="E2231A">
                <a:alpha val="90196"/>
              </a:srgbClr>
            </a:solidFill>
          </p:spPr>
          <p:txBody>
            <a:bodyPr/>
            <a:lstStyle/>
            <a:p/>
          </p:txBody>
        </p:sp>
        <p:sp>
          <p:nvSpPr>
            <p:cNvPr id="40" name="rc40"/>
            <p:cNvSpPr/>
            <p:nvPr/>
          </p:nvSpPr>
          <p:spPr>
            <a:xfrm>
              <a:off x="5301048" y="3960030"/>
              <a:ext cx="239399" cy="251979"/>
            </a:xfrm>
            <a:prstGeom prst="rect">
              <a:avLst/>
            </a:prstGeom>
            <a:solidFill>
              <a:srgbClr val="E2231A">
                <a:alpha val="90196"/>
              </a:srgbClr>
            </a:solidFill>
          </p:spPr>
          <p:txBody>
            <a:bodyPr/>
            <a:lstStyle/>
            <a:p/>
          </p:txBody>
        </p:sp>
        <p:sp>
          <p:nvSpPr>
            <p:cNvPr id="41" name="rc41"/>
            <p:cNvSpPr/>
            <p:nvPr/>
          </p:nvSpPr>
          <p:spPr>
            <a:xfrm>
              <a:off x="5567048" y="3970390"/>
              <a:ext cx="239399" cy="241618"/>
            </a:xfrm>
            <a:prstGeom prst="rect">
              <a:avLst/>
            </a:prstGeom>
            <a:solidFill>
              <a:srgbClr val="E2231A">
                <a:alpha val="90196"/>
              </a:srgbClr>
            </a:solidFill>
          </p:spPr>
          <p:txBody>
            <a:bodyPr/>
            <a:lstStyle/>
            <a:p/>
          </p:txBody>
        </p:sp>
        <p:sp>
          <p:nvSpPr>
            <p:cNvPr id="42" name="rc42"/>
            <p:cNvSpPr/>
            <p:nvPr/>
          </p:nvSpPr>
          <p:spPr>
            <a:xfrm>
              <a:off x="5833047" y="3983411"/>
              <a:ext cx="239399" cy="228598"/>
            </a:xfrm>
            <a:prstGeom prst="rect">
              <a:avLst/>
            </a:prstGeom>
            <a:solidFill>
              <a:srgbClr val="E2231A">
                <a:alpha val="90196"/>
              </a:srgbClr>
            </a:solidFill>
          </p:spPr>
          <p:txBody>
            <a:bodyPr/>
            <a:lstStyle/>
            <a:p/>
          </p:txBody>
        </p:sp>
        <p:sp>
          <p:nvSpPr>
            <p:cNvPr id="43" name="rc43"/>
            <p:cNvSpPr/>
            <p:nvPr/>
          </p:nvSpPr>
          <p:spPr>
            <a:xfrm>
              <a:off x="6099047" y="3996666"/>
              <a:ext cx="239399" cy="215343"/>
            </a:xfrm>
            <a:prstGeom prst="rect">
              <a:avLst/>
            </a:prstGeom>
            <a:solidFill>
              <a:srgbClr val="E2231A">
                <a:alpha val="90196"/>
              </a:srgbClr>
            </a:solidFill>
          </p:spPr>
          <p:txBody>
            <a:bodyPr/>
            <a:lstStyle/>
            <a:p/>
          </p:txBody>
        </p:sp>
        <p:sp>
          <p:nvSpPr>
            <p:cNvPr id="44" name="rc44"/>
            <p:cNvSpPr/>
            <p:nvPr/>
          </p:nvSpPr>
          <p:spPr>
            <a:xfrm>
              <a:off x="6365047" y="4008982"/>
              <a:ext cx="239399" cy="203027"/>
            </a:xfrm>
            <a:prstGeom prst="rect">
              <a:avLst/>
            </a:prstGeom>
            <a:solidFill>
              <a:srgbClr val="E2231A">
                <a:alpha val="90196"/>
              </a:srgbClr>
            </a:solidFill>
          </p:spPr>
          <p:txBody>
            <a:bodyPr/>
            <a:lstStyle/>
            <a:p/>
          </p:txBody>
        </p:sp>
        <p:sp>
          <p:nvSpPr>
            <p:cNvPr id="45" name="rc45"/>
            <p:cNvSpPr/>
            <p:nvPr/>
          </p:nvSpPr>
          <p:spPr>
            <a:xfrm>
              <a:off x="6631046" y="3935912"/>
              <a:ext cx="239399" cy="276097"/>
            </a:xfrm>
            <a:prstGeom prst="rect">
              <a:avLst/>
            </a:prstGeom>
            <a:solidFill>
              <a:srgbClr val="E2231A">
                <a:alpha val="90196"/>
              </a:srgbClr>
            </a:solidFill>
          </p:spPr>
          <p:txBody>
            <a:bodyPr/>
            <a:lstStyle/>
            <a:p/>
          </p:txBody>
        </p:sp>
        <p:sp>
          <p:nvSpPr>
            <p:cNvPr id="46" name="rc46"/>
            <p:cNvSpPr/>
            <p:nvPr/>
          </p:nvSpPr>
          <p:spPr>
            <a:xfrm>
              <a:off x="6897046" y="3866988"/>
              <a:ext cx="239399" cy="345021"/>
            </a:xfrm>
            <a:prstGeom prst="rect">
              <a:avLst/>
            </a:prstGeom>
            <a:solidFill>
              <a:srgbClr val="E2231A">
                <a:alpha val="90196"/>
              </a:srgbClr>
            </a:solidFill>
          </p:spPr>
          <p:txBody>
            <a:bodyPr/>
            <a:lstStyle/>
            <a:p/>
          </p:txBody>
        </p:sp>
        <p:sp>
          <p:nvSpPr>
            <p:cNvPr id="47" name="rc47"/>
            <p:cNvSpPr/>
            <p:nvPr/>
          </p:nvSpPr>
          <p:spPr>
            <a:xfrm>
              <a:off x="7163045" y="3869838"/>
              <a:ext cx="239399" cy="342171"/>
            </a:xfrm>
            <a:prstGeom prst="rect">
              <a:avLst/>
            </a:prstGeom>
            <a:solidFill>
              <a:srgbClr val="E2231A">
                <a:alpha val="90196"/>
              </a:srgbClr>
            </a:solidFill>
          </p:spPr>
          <p:txBody>
            <a:bodyPr/>
            <a:lstStyle/>
            <a:p/>
          </p:txBody>
        </p:sp>
        <p:sp>
          <p:nvSpPr>
            <p:cNvPr id="48" name="rc48"/>
            <p:cNvSpPr/>
            <p:nvPr/>
          </p:nvSpPr>
          <p:spPr>
            <a:xfrm>
              <a:off x="7429045" y="3873180"/>
              <a:ext cx="239399" cy="338829"/>
            </a:xfrm>
            <a:prstGeom prst="rect">
              <a:avLst/>
            </a:prstGeom>
            <a:solidFill>
              <a:srgbClr val="E2231A">
                <a:alpha val="90196"/>
              </a:srgbClr>
            </a:solidFill>
          </p:spPr>
          <p:txBody>
            <a:bodyPr/>
            <a:lstStyle/>
            <a:p/>
          </p:txBody>
        </p:sp>
        <p:sp>
          <p:nvSpPr>
            <p:cNvPr id="49" name="rc49"/>
            <p:cNvSpPr/>
            <p:nvPr/>
          </p:nvSpPr>
          <p:spPr>
            <a:xfrm>
              <a:off x="7695045" y="3875091"/>
              <a:ext cx="239399" cy="336918"/>
            </a:xfrm>
            <a:prstGeom prst="rect">
              <a:avLst/>
            </a:prstGeom>
            <a:solidFill>
              <a:srgbClr val="E2231A">
                <a:alpha val="90196"/>
              </a:srgbClr>
            </a:solidFill>
          </p:spPr>
          <p:txBody>
            <a:bodyPr/>
            <a:lstStyle/>
            <a:p/>
          </p:txBody>
        </p:sp>
        <p:sp>
          <p:nvSpPr>
            <p:cNvPr id="50" name="rc50"/>
            <p:cNvSpPr/>
            <p:nvPr/>
          </p:nvSpPr>
          <p:spPr>
            <a:xfrm>
              <a:off x="7961044" y="3875370"/>
              <a:ext cx="239399" cy="336639"/>
            </a:xfrm>
            <a:prstGeom prst="rect">
              <a:avLst/>
            </a:prstGeom>
            <a:solidFill>
              <a:srgbClr val="E2231A">
                <a:alpha val="90196"/>
              </a:srgbClr>
            </a:solidFill>
          </p:spPr>
          <p:txBody>
            <a:bodyPr/>
            <a:lstStyle/>
            <a:p/>
          </p:txBody>
        </p:sp>
        <p:sp>
          <p:nvSpPr>
            <p:cNvPr id="51" name="rc51"/>
            <p:cNvSpPr/>
            <p:nvPr/>
          </p:nvSpPr>
          <p:spPr>
            <a:xfrm>
              <a:off x="1311054" y="3775410"/>
              <a:ext cx="239399" cy="142228"/>
            </a:xfrm>
            <a:prstGeom prst="rect">
              <a:avLst/>
            </a:prstGeom>
            <a:solidFill>
              <a:srgbClr val="B3B3B3">
                <a:alpha val="90196"/>
              </a:srgbClr>
            </a:solidFill>
          </p:spPr>
          <p:txBody>
            <a:bodyPr/>
            <a:lstStyle/>
            <a:p/>
          </p:txBody>
        </p:sp>
        <p:sp>
          <p:nvSpPr>
            <p:cNvPr id="52" name="rc52"/>
            <p:cNvSpPr/>
            <p:nvPr/>
          </p:nvSpPr>
          <p:spPr>
            <a:xfrm>
              <a:off x="1577053" y="3637551"/>
              <a:ext cx="239399" cy="217176"/>
            </a:xfrm>
            <a:prstGeom prst="rect">
              <a:avLst/>
            </a:prstGeom>
            <a:solidFill>
              <a:srgbClr val="B3B3B3">
                <a:alpha val="90196"/>
              </a:srgbClr>
            </a:solidFill>
          </p:spPr>
          <p:txBody>
            <a:bodyPr/>
            <a:lstStyle/>
            <a:p/>
          </p:txBody>
        </p:sp>
        <p:sp>
          <p:nvSpPr>
            <p:cNvPr id="53" name="rc53"/>
            <p:cNvSpPr/>
            <p:nvPr/>
          </p:nvSpPr>
          <p:spPr>
            <a:xfrm>
              <a:off x="1843053" y="3501022"/>
              <a:ext cx="239399" cy="294996"/>
            </a:xfrm>
            <a:prstGeom prst="rect">
              <a:avLst/>
            </a:prstGeom>
            <a:solidFill>
              <a:srgbClr val="B3B3B3">
                <a:alpha val="90196"/>
              </a:srgbClr>
            </a:solidFill>
          </p:spPr>
          <p:txBody>
            <a:bodyPr/>
            <a:lstStyle/>
            <a:p/>
          </p:txBody>
        </p:sp>
        <p:sp>
          <p:nvSpPr>
            <p:cNvPr id="54" name="rc54"/>
            <p:cNvSpPr/>
            <p:nvPr/>
          </p:nvSpPr>
          <p:spPr>
            <a:xfrm>
              <a:off x="2109053" y="3352703"/>
              <a:ext cx="239399" cy="390061"/>
            </a:xfrm>
            <a:prstGeom prst="rect">
              <a:avLst/>
            </a:prstGeom>
            <a:solidFill>
              <a:srgbClr val="B3B3B3">
                <a:alpha val="90196"/>
              </a:srgbClr>
            </a:solidFill>
          </p:spPr>
          <p:txBody>
            <a:bodyPr/>
            <a:lstStyle/>
            <a:p/>
          </p:txBody>
        </p:sp>
        <p:sp>
          <p:nvSpPr>
            <p:cNvPr id="55" name="rc55"/>
            <p:cNvSpPr/>
            <p:nvPr/>
          </p:nvSpPr>
          <p:spPr>
            <a:xfrm>
              <a:off x="2375052" y="3427662"/>
              <a:ext cx="239399" cy="391525"/>
            </a:xfrm>
            <a:prstGeom prst="rect">
              <a:avLst/>
            </a:prstGeom>
            <a:solidFill>
              <a:srgbClr val="B3B3B3">
                <a:alpha val="90196"/>
              </a:srgbClr>
            </a:solidFill>
          </p:spPr>
          <p:txBody>
            <a:bodyPr/>
            <a:lstStyle/>
            <a:p/>
          </p:txBody>
        </p:sp>
        <p:sp>
          <p:nvSpPr>
            <p:cNvPr id="56" name="rc56"/>
            <p:cNvSpPr/>
            <p:nvPr/>
          </p:nvSpPr>
          <p:spPr>
            <a:xfrm>
              <a:off x="2641052" y="3524749"/>
              <a:ext cx="239399" cy="369486"/>
            </a:xfrm>
            <a:prstGeom prst="rect">
              <a:avLst/>
            </a:prstGeom>
            <a:solidFill>
              <a:srgbClr val="B3B3B3">
                <a:alpha val="90196"/>
              </a:srgbClr>
            </a:solidFill>
          </p:spPr>
          <p:txBody>
            <a:bodyPr/>
            <a:lstStyle/>
            <a:p/>
          </p:txBody>
        </p:sp>
        <p:sp>
          <p:nvSpPr>
            <p:cNvPr id="57" name="rc57"/>
            <p:cNvSpPr/>
            <p:nvPr/>
          </p:nvSpPr>
          <p:spPr>
            <a:xfrm>
              <a:off x="2907052" y="3626531"/>
              <a:ext cx="239399" cy="345714"/>
            </a:xfrm>
            <a:prstGeom prst="rect">
              <a:avLst/>
            </a:prstGeom>
            <a:solidFill>
              <a:srgbClr val="B3B3B3">
                <a:alpha val="90196"/>
              </a:srgbClr>
            </a:solidFill>
          </p:spPr>
          <p:txBody>
            <a:bodyPr/>
            <a:lstStyle/>
            <a:p/>
          </p:txBody>
        </p:sp>
        <p:sp>
          <p:nvSpPr>
            <p:cNvPr id="58" name="rc58"/>
            <p:cNvSpPr/>
            <p:nvPr/>
          </p:nvSpPr>
          <p:spPr>
            <a:xfrm>
              <a:off x="3173051" y="3732035"/>
              <a:ext cx="239399" cy="307022"/>
            </a:xfrm>
            <a:prstGeom prst="rect">
              <a:avLst/>
            </a:prstGeom>
            <a:solidFill>
              <a:srgbClr val="B3B3B3">
                <a:alpha val="90196"/>
              </a:srgbClr>
            </a:solidFill>
          </p:spPr>
          <p:txBody>
            <a:bodyPr/>
            <a:lstStyle/>
            <a:p/>
          </p:txBody>
        </p:sp>
        <p:sp>
          <p:nvSpPr>
            <p:cNvPr id="59" name="rc59"/>
            <p:cNvSpPr/>
            <p:nvPr/>
          </p:nvSpPr>
          <p:spPr>
            <a:xfrm>
              <a:off x="3439051" y="3814203"/>
              <a:ext cx="239399" cy="291218"/>
            </a:xfrm>
            <a:prstGeom prst="rect">
              <a:avLst/>
            </a:prstGeom>
            <a:solidFill>
              <a:srgbClr val="B3B3B3">
                <a:alpha val="90196"/>
              </a:srgbClr>
            </a:solidFill>
          </p:spPr>
          <p:txBody>
            <a:bodyPr/>
            <a:lstStyle/>
            <a:p/>
          </p:txBody>
        </p:sp>
        <p:sp>
          <p:nvSpPr>
            <p:cNvPr id="60" name="rc60"/>
            <p:cNvSpPr/>
            <p:nvPr/>
          </p:nvSpPr>
          <p:spPr>
            <a:xfrm>
              <a:off x="3705050" y="3970446"/>
              <a:ext cx="239399" cy="122357"/>
            </a:xfrm>
            <a:prstGeom prst="rect">
              <a:avLst/>
            </a:prstGeom>
            <a:solidFill>
              <a:srgbClr val="B3B3B3">
                <a:alpha val="90196"/>
              </a:srgbClr>
            </a:solidFill>
          </p:spPr>
          <p:txBody>
            <a:bodyPr/>
            <a:lstStyle/>
            <a:p/>
          </p:txBody>
        </p:sp>
        <p:sp>
          <p:nvSpPr>
            <p:cNvPr id="61" name="rc61"/>
            <p:cNvSpPr/>
            <p:nvPr/>
          </p:nvSpPr>
          <p:spPr>
            <a:xfrm>
              <a:off x="3971050" y="3971586"/>
              <a:ext cx="239399" cy="95154"/>
            </a:xfrm>
            <a:prstGeom prst="rect">
              <a:avLst/>
            </a:prstGeom>
            <a:solidFill>
              <a:srgbClr val="B3B3B3">
                <a:alpha val="90196"/>
              </a:srgbClr>
            </a:solidFill>
          </p:spPr>
          <p:txBody>
            <a:bodyPr/>
            <a:lstStyle/>
            <a:p/>
          </p:txBody>
        </p:sp>
        <p:sp>
          <p:nvSpPr>
            <p:cNvPr id="62" name="rc62"/>
            <p:cNvSpPr/>
            <p:nvPr/>
          </p:nvSpPr>
          <p:spPr>
            <a:xfrm>
              <a:off x="4237050" y="3969161"/>
              <a:ext cx="239399" cy="81877"/>
            </a:xfrm>
            <a:prstGeom prst="rect">
              <a:avLst/>
            </a:prstGeom>
            <a:solidFill>
              <a:srgbClr val="B3B3B3">
                <a:alpha val="90196"/>
              </a:srgbClr>
            </a:solidFill>
          </p:spPr>
          <p:txBody>
            <a:bodyPr/>
            <a:lstStyle/>
            <a:p/>
          </p:txBody>
        </p:sp>
        <p:sp>
          <p:nvSpPr>
            <p:cNvPr id="63" name="rc63"/>
            <p:cNvSpPr/>
            <p:nvPr/>
          </p:nvSpPr>
          <p:spPr>
            <a:xfrm>
              <a:off x="4503049" y="3947345"/>
              <a:ext cx="239399" cy="77920"/>
            </a:xfrm>
            <a:prstGeom prst="rect">
              <a:avLst/>
            </a:prstGeom>
            <a:solidFill>
              <a:srgbClr val="B3B3B3">
                <a:alpha val="90196"/>
              </a:srgbClr>
            </a:solidFill>
          </p:spPr>
          <p:txBody>
            <a:bodyPr/>
            <a:lstStyle/>
            <a:p/>
          </p:txBody>
        </p:sp>
        <p:sp>
          <p:nvSpPr>
            <p:cNvPr id="64" name="rc64"/>
            <p:cNvSpPr/>
            <p:nvPr/>
          </p:nvSpPr>
          <p:spPr>
            <a:xfrm>
              <a:off x="4769049" y="3913861"/>
              <a:ext cx="239399" cy="92080"/>
            </a:xfrm>
            <a:prstGeom prst="rect">
              <a:avLst/>
            </a:prstGeom>
            <a:solidFill>
              <a:srgbClr val="B3B3B3">
                <a:alpha val="90196"/>
              </a:srgbClr>
            </a:solidFill>
          </p:spPr>
          <p:txBody>
            <a:bodyPr/>
            <a:lstStyle/>
            <a:p/>
          </p:txBody>
        </p:sp>
        <p:sp>
          <p:nvSpPr>
            <p:cNvPr id="65" name="rc65"/>
            <p:cNvSpPr/>
            <p:nvPr/>
          </p:nvSpPr>
          <p:spPr>
            <a:xfrm>
              <a:off x="5035049" y="3735555"/>
              <a:ext cx="239399" cy="238690"/>
            </a:xfrm>
            <a:prstGeom prst="rect">
              <a:avLst/>
            </a:prstGeom>
            <a:solidFill>
              <a:srgbClr val="B3B3B3">
                <a:alpha val="90196"/>
              </a:srgbClr>
            </a:solidFill>
          </p:spPr>
          <p:txBody>
            <a:bodyPr/>
            <a:lstStyle/>
            <a:p/>
          </p:txBody>
        </p:sp>
        <p:sp>
          <p:nvSpPr>
            <p:cNvPr id="66" name="rc66"/>
            <p:cNvSpPr/>
            <p:nvPr/>
          </p:nvSpPr>
          <p:spPr>
            <a:xfrm>
              <a:off x="5301048" y="3716466"/>
              <a:ext cx="239399" cy="243563"/>
            </a:xfrm>
            <a:prstGeom prst="rect">
              <a:avLst/>
            </a:prstGeom>
            <a:solidFill>
              <a:srgbClr val="B3B3B3">
                <a:alpha val="90196"/>
              </a:srgbClr>
            </a:solidFill>
          </p:spPr>
          <p:txBody>
            <a:bodyPr/>
            <a:lstStyle/>
            <a:p/>
          </p:txBody>
        </p:sp>
        <p:sp>
          <p:nvSpPr>
            <p:cNvPr id="67" name="rc67"/>
            <p:cNvSpPr/>
            <p:nvPr/>
          </p:nvSpPr>
          <p:spPr>
            <a:xfrm>
              <a:off x="5567048" y="3717003"/>
              <a:ext cx="239399" cy="253387"/>
            </a:xfrm>
            <a:prstGeom prst="rect">
              <a:avLst/>
            </a:prstGeom>
            <a:solidFill>
              <a:srgbClr val="B3B3B3">
                <a:alpha val="90196"/>
              </a:srgbClr>
            </a:solidFill>
          </p:spPr>
          <p:txBody>
            <a:bodyPr/>
            <a:lstStyle/>
            <a:p/>
          </p:txBody>
        </p:sp>
        <p:sp>
          <p:nvSpPr>
            <p:cNvPr id="68" name="rc68"/>
            <p:cNvSpPr/>
            <p:nvPr/>
          </p:nvSpPr>
          <p:spPr>
            <a:xfrm>
              <a:off x="5833047" y="3726123"/>
              <a:ext cx="239399" cy="257287"/>
            </a:xfrm>
            <a:prstGeom prst="rect">
              <a:avLst/>
            </a:prstGeom>
            <a:solidFill>
              <a:srgbClr val="B3B3B3">
                <a:alpha val="90196"/>
              </a:srgbClr>
            </a:solidFill>
          </p:spPr>
          <p:txBody>
            <a:bodyPr/>
            <a:lstStyle/>
            <a:p/>
          </p:txBody>
        </p:sp>
        <p:sp>
          <p:nvSpPr>
            <p:cNvPr id="69" name="rc69"/>
            <p:cNvSpPr/>
            <p:nvPr/>
          </p:nvSpPr>
          <p:spPr>
            <a:xfrm>
              <a:off x="6099047" y="3750107"/>
              <a:ext cx="239399" cy="246558"/>
            </a:xfrm>
            <a:prstGeom prst="rect">
              <a:avLst/>
            </a:prstGeom>
            <a:solidFill>
              <a:srgbClr val="B3B3B3">
                <a:alpha val="90196"/>
              </a:srgbClr>
            </a:solidFill>
          </p:spPr>
          <p:txBody>
            <a:bodyPr/>
            <a:lstStyle/>
            <a:p/>
          </p:txBody>
        </p:sp>
        <p:sp>
          <p:nvSpPr>
            <p:cNvPr id="70" name="rc70"/>
            <p:cNvSpPr/>
            <p:nvPr/>
          </p:nvSpPr>
          <p:spPr>
            <a:xfrm>
              <a:off x="6365047" y="3784831"/>
              <a:ext cx="239399" cy="224150"/>
            </a:xfrm>
            <a:prstGeom prst="rect">
              <a:avLst/>
            </a:prstGeom>
            <a:solidFill>
              <a:srgbClr val="B3B3B3">
                <a:alpha val="90196"/>
              </a:srgbClr>
            </a:solidFill>
          </p:spPr>
          <p:txBody>
            <a:bodyPr/>
            <a:lstStyle/>
            <a:p/>
          </p:txBody>
        </p:sp>
        <p:sp>
          <p:nvSpPr>
            <p:cNvPr id="71" name="rc71"/>
            <p:cNvSpPr/>
            <p:nvPr/>
          </p:nvSpPr>
          <p:spPr>
            <a:xfrm>
              <a:off x="6631046" y="3828240"/>
              <a:ext cx="239399" cy="107671"/>
            </a:xfrm>
            <a:prstGeom prst="rect">
              <a:avLst/>
            </a:prstGeom>
            <a:solidFill>
              <a:srgbClr val="B3B3B3">
                <a:alpha val="90196"/>
              </a:srgbClr>
            </a:solidFill>
          </p:spPr>
          <p:txBody>
            <a:bodyPr/>
            <a:lstStyle/>
            <a:p/>
          </p:txBody>
        </p:sp>
        <p:sp>
          <p:nvSpPr>
            <p:cNvPr id="72" name="rc72"/>
            <p:cNvSpPr/>
            <p:nvPr/>
          </p:nvSpPr>
          <p:spPr>
            <a:xfrm>
              <a:off x="6897046" y="3810168"/>
              <a:ext cx="239399" cy="56819"/>
            </a:xfrm>
            <a:prstGeom prst="rect">
              <a:avLst/>
            </a:prstGeom>
            <a:solidFill>
              <a:srgbClr val="B3B3B3">
                <a:alpha val="90196"/>
              </a:srgbClr>
            </a:solidFill>
          </p:spPr>
          <p:txBody>
            <a:bodyPr/>
            <a:lstStyle/>
            <a:p/>
          </p:txBody>
        </p:sp>
        <p:sp>
          <p:nvSpPr>
            <p:cNvPr id="73" name="rc73"/>
            <p:cNvSpPr/>
            <p:nvPr/>
          </p:nvSpPr>
          <p:spPr>
            <a:xfrm>
              <a:off x="7163045" y="3806368"/>
              <a:ext cx="239399" cy="63469"/>
            </a:xfrm>
            <a:prstGeom prst="rect">
              <a:avLst/>
            </a:prstGeom>
            <a:solidFill>
              <a:srgbClr val="B3B3B3">
                <a:alpha val="90196"/>
              </a:srgbClr>
            </a:solidFill>
          </p:spPr>
          <p:txBody>
            <a:bodyPr/>
            <a:lstStyle/>
            <a:p/>
          </p:txBody>
        </p:sp>
        <p:sp>
          <p:nvSpPr>
            <p:cNvPr id="74" name="rc74"/>
            <p:cNvSpPr/>
            <p:nvPr/>
          </p:nvSpPr>
          <p:spPr>
            <a:xfrm>
              <a:off x="7429045" y="3787212"/>
              <a:ext cx="239399" cy="85967"/>
            </a:xfrm>
            <a:prstGeom prst="rect">
              <a:avLst/>
            </a:prstGeom>
            <a:solidFill>
              <a:srgbClr val="B3B3B3">
                <a:alpha val="90196"/>
              </a:srgbClr>
            </a:solidFill>
          </p:spPr>
          <p:txBody>
            <a:bodyPr/>
            <a:lstStyle/>
            <a:p/>
          </p:txBody>
        </p:sp>
        <p:sp>
          <p:nvSpPr>
            <p:cNvPr id="75" name="rc75"/>
            <p:cNvSpPr/>
            <p:nvPr/>
          </p:nvSpPr>
          <p:spPr>
            <a:xfrm>
              <a:off x="7695045" y="3791962"/>
              <a:ext cx="239399" cy="83128"/>
            </a:xfrm>
            <a:prstGeom prst="rect">
              <a:avLst/>
            </a:prstGeom>
            <a:solidFill>
              <a:srgbClr val="B3B3B3">
                <a:alpha val="90196"/>
              </a:srgbClr>
            </a:solidFill>
          </p:spPr>
          <p:txBody>
            <a:bodyPr/>
            <a:lstStyle/>
            <a:p/>
          </p:txBody>
        </p:sp>
        <p:sp>
          <p:nvSpPr>
            <p:cNvPr id="76" name="rc76"/>
            <p:cNvSpPr/>
            <p:nvPr/>
          </p:nvSpPr>
          <p:spPr>
            <a:xfrm>
              <a:off x="7961044" y="3795684"/>
              <a:ext cx="239399" cy="79686"/>
            </a:xfrm>
            <a:prstGeom prst="rect">
              <a:avLst/>
            </a:prstGeom>
            <a:solidFill>
              <a:srgbClr val="B3B3B3">
                <a:alpha val="90196"/>
              </a:srgbClr>
            </a:solidFill>
          </p:spPr>
          <p:txBody>
            <a:bodyPr/>
            <a:lstStyle/>
            <a:p/>
          </p:txBody>
        </p:sp>
        <p:sp>
          <p:nvSpPr>
            <p:cNvPr id="77" name="pl77"/>
            <p:cNvSpPr/>
            <p:nvPr/>
          </p:nvSpPr>
          <p:spPr>
            <a:xfrm>
              <a:off x="1430754" y="2300052"/>
              <a:ext cx="6649990" cy="773375"/>
            </a:xfrm>
            <a:custGeom>
              <a:avLst/>
              <a:pathLst>
                <a:path w="6649990" h="773375">
                  <a:moveTo>
                    <a:pt x="0" y="386687"/>
                  </a:moveTo>
                  <a:lnTo>
                    <a:pt x="265999" y="515583"/>
                  </a:lnTo>
                  <a:lnTo>
                    <a:pt x="531999" y="644479"/>
                  </a:lnTo>
                  <a:lnTo>
                    <a:pt x="797998" y="773375"/>
                  </a:lnTo>
                  <a:lnTo>
                    <a:pt x="1063998" y="622997"/>
                  </a:lnTo>
                  <a:lnTo>
                    <a:pt x="1329998" y="472618"/>
                  </a:lnTo>
                  <a:lnTo>
                    <a:pt x="1595997" y="300757"/>
                  </a:lnTo>
                  <a:lnTo>
                    <a:pt x="1861997" y="150378"/>
                  </a:lnTo>
                  <a:lnTo>
                    <a:pt x="2127996" y="0"/>
                  </a:lnTo>
                  <a:lnTo>
                    <a:pt x="2393996" y="21482"/>
                  </a:lnTo>
                  <a:lnTo>
                    <a:pt x="2659996" y="64447"/>
                  </a:lnTo>
                  <a:lnTo>
                    <a:pt x="2925995" y="85930"/>
                  </a:lnTo>
                  <a:lnTo>
                    <a:pt x="3191995" y="128895"/>
                  </a:lnTo>
                  <a:lnTo>
                    <a:pt x="3457995" y="150378"/>
                  </a:lnTo>
                  <a:lnTo>
                    <a:pt x="3723994" y="150378"/>
                  </a:lnTo>
                  <a:lnTo>
                    <a:pt x="3989994" y="150378"/>
                  </a:lnTo>
                  <a:lnTo>
                    <a:pt x="4255993" y="150378"/>
                  </a:lnTo>
                  <a:lnTo>
                    <a:pt x="4521993" y="150378"/>
                  </a:lnTo>
                  <a:lnTo>
                    <a:pt x="4787993" y="150378"/>
                  </a:lnTo>
                  <a:lnTo>
                    <a:pt x="5053992" y="150378"/>
                  </a:lnTo>
                  <a:lnTo>
                    <a:pt x="5319992" y="322239"/>
                  </a:lnTo>
                  <a:lnTo>
                    <a:pt x="5585991" y="472618"/>
                  </a:lnTo>
                  <a:lnTo>
                    <a:pt x="5851991" y="472618"/>
                  </a:lnTo>
                  <a:lnTo>
                    <a:pt x="6117991" y="472618"/>
                  </a:lnTo>
                  <a:lnTo>
                    <a:pt x="6383990" y="472618"/>
                  </a:lnTo>
                  <a:lnTo>
                    <a:pt x="6649990" y="472618"/>
                  </a:lnTo>
                </a:path>
              </a:pathLst>
            </a:custGeom>
            <a:ln w="27101" cap="flat">
              <a:solidFill>
                <a:srgbClr val="3283FE">
                  <a:alpha val="100000"/>
                </a:srgbClr>
              </a:solidFill>
              <a:prstDash val="solid"/>
              <a:round/>
            </a:ln>
          </p:spPr>
          <p:txBody>
            <a:bodyPr/>
            <a:lstStyle/>
            <a:p/>
          </p:txBody>
        </p:sp>
        <p:sp>
          <p:nvSpPr>
            <p:cNvPr id="78" name="pl78"/>
            <p:cNvSpPr/>
            <p:nvPr/>
          </p:nvSpPr>
          <p:spPr>
            <a:xfrm>
              <a:off x="1430754" y="2600809"/>
              <a:ext cx="6649990" cy="1310442"/>
            </a:xfrm>
            <a:custGeom>
              <a:avLst/>
              <a:pathLst>
                <a:path w="6649990" h="1310442">
                  <a:moveTo>
                    <a:pt x="0" y="408170"/>
                  </a:moveTo>
                  <a:lnTo>
                    <a:pt x="265999" y="708927"/>
                  </a:lnTo>
                  <a:lnTo>
                    <a:pt x="531999" y="1009685"/>
                  </a:lnTo>
                  <a:lnTo>
                    <a:pt x="797998" y="1310442"/>
                  </a:lnTo>
                  <a:lnTo>
                    <a:pt x="1063998" y="1138581"/>
                  </a:lnTo>
                  <a:lnTo>
                    <a:pt x="1329998" y="923754"/>
                  </a:lnTo>
                  <a:lnTo>
                    <a:pt x="1595997" y="730410"/>
                  </a:lnTo>
                  <a:lnTo>
                    <a:pt x="1861997" y="515583"/>
                  </a:lnTo>
                  <a:lnTo>
                    <a:pt x="2127996" y="343722"/>
                  </a:lnTo>
                  <a:lnTo>
                    <a:pt x="2393996" y="0"/>
                  </a:lnTo>
                  <a:lnTo>
                    <a:pt x="2659996" y="0"/>
                  </a:lnTo>
                  <a:lnTo>
                    <a:pt x="2925995" y="0"/>
                  </a:lnTo>
                  <a:lnTo>
                    <a:pt x="3191995" y="21482"/>
                  </a:lnTo>
                  <a:lnTo>
                    <a:pt x="3457995" y="21482"/>
                  </a:lnTo>
                  <a:lnTo>
                    <a:pt x="3723994" y="257791"/>
                  </a:lnTo>
                  <a:lnTo>
                    <a:pt x="3989994" y="257791"/>
                  </a:lnTo>
                  <a:lnTo>
                    <a:pt x="4255993" y="257791"/>
                  </a:lnTo>
                  <a:lnTo>
                    <a:pt x="4521993" y="257791"/>
                  </a:lnTo>
                  <a:lnTo>
                    <a:pt x="4787993" y="257791"/>
                  </a:lnTo>
                  <a:lnTo>
                    <a:pt x="5053992" y="257791"/>
                  </a:lnTo>
                  <a:lnTo>
                    <a:pt x="5319992" y="236309"/>
                  </a:lnTo>
                  <a:lnTo>
                    <a:pt x="5585991" y="343722"/>
                  </a:lnTo>
                  <a:lnTo>
                    <a:pt x="5851991" y="343722"/>
                  </a:lnTo>
                  <a:lnTo>
                    <a:pt x="6117991" y="343722"/>
                  </a:lnTo>
                  <a:lnTo>
                    <a:pt x="6383990" y="343722"/>
                  </a:lnTo>
                  <a:lnTo>
                    <a:pt x="6649990" y="343722"/>
                  </a:lnTo>
                </a:path>
              </a:pathLst>
            </a:custGeom>
            <a:ln w="27101" cap="flat">
              <a:solidFill>
                <a:srgbClr val="FFA500">
                  <a:alpha val="100000"/>
                </a:srgbClr>
              </a:solidFill>
              <a:prstDash val="solid"/>
              <a:round/>
            </a:ln>
          </p:spPr>
          <p:txBody>
            <a:bodyPr/>
            <a:lstStyle/>
            <a:p/>
          </p:txBody>
        </p:sp>
        <p:sp>
          <p:nvSpPr>
            <p:cNvPr id="79" name="tx79"/>
            <p:cNvSpPr/>
            <p:nvPr/>
          </p:nvSpPr>
          <p:spPr>
            <a:xfrm>
              <a:off x="1360416"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80" name="tx80"/>
            <p:cNvSpPr/>
            <p:nvPr/>
          </p:nvSpPr>
          <p:spPr>
            <a:xfrm>
              <a:off x="1360416" y="30704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56</a:t>
              </a:r>
            </a:p>
          </p:txBody>
        </p:sp>
        <p:sp>
          <p:nvSpPr>
            <p:cNvPr id="81" name="tx81"/>
            <p:cNvSpPr/>
            <p:nvPr/>
          </p:nvSpPr>
          <p:spPr>
            <a:xfrm>
              <a:off x="2690414" y="25896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67</a:t>
              </a:r>
            </a:p>
          </p:txBody>
        </p:sp>
        <p:sp>
          <p:nvSpPr>
            <p:cNvPr id="82" name="tx82"/>
            <p:cNvSpPr/>
            <p:nvPr/>
          </p:nvSpPr>
          <p:spPr>
            <a:xfrm>
              <a:off x="2690414" y="358596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32</a:t>
              </a:r>
            </a:p>
          </p:txBody>
        </p:sp>
        <p:sp>
          <p:nvSpPr>
            <p:cNvPr id="83" name="tx83"/>
            <p:cNvSpPr/>
            <p:nvPr/>
          </p:nvSpPr>
          <p:spPr>
            <a:xfrm>
              <a:off x="4020412"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84" name="tx84"/>
            <p:cNvSpPr/>
            <p:nvPr/>
          </p:nvSpPr>
          <p:spPr>
            <a:xfrm>
              <a:off x="4020412"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85" name="tx85"/>
            <p:cNvSpPr/>
            <p:nvPr/>
          </p:nvSpPr>
          <p:spPr>
            <a:xfrm>
              <a:off x="5350410"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86" name="tx86"/>
            <p:cNvSpPr/>
            <p:nvPr/>
          </p:nvSpPr>
          <p:spPr>
            <a:xfrm>
              <a:off x="5350410" y="291999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63</a:t>
              </a:r>
            </a:p>
          </p:txBody>
        </p:sp>
        <p:sp>
          <p:nvSpPr>
            <p:cNvPr id="87" name="tx87"/>
            <p:cNvSpPr/>
            <p:nvPr/>
          </p:nvSpPr>
          <p:spPr>
            <a:xfrm>
              <a:off x="6414408"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88" name="tx88"/>
            <p:cNvSpPr/>
            <p:nvPr/>
          </p:nvSpPr>
          <p:spPr>
            <a:xfrm>
              <a:off x="6414408" y="291999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63</a:t>
              </a:r>
            </a:p>
          </p:txBody>
        </p:sp>
        <p:sp>
          <p:nvSpPr>
            <p:cNvPr id="89" name="tx89"/>
            <p:cNvSpPr/>
            <p:nvPr/>
          </p:nvSpPr>
          <p:spPr>
            <a:xfrm>
              <a:off x="6680408"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90" name="tx90"/>
            <p:cNvSpPr/>
            <p:nvPr/>
          </p:nvSpPr>
          <p:spPr>
            <a:xfrm>
              <a:off x="6680408" y="2898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64</a:t>
              </a:r>
            </a:p>
          </p:txBody>
        </p:sp>
        <p:sp>
          <p:nvSpPr>
            <p:cNvPr id="91" name="tx91"/>
            <p:cNvSpPr/>
            <p:nvPr/>
          </p:nvSpPr>
          <p:spPr>
            <a:xfrm>
              <a:off x="6946408" y="25896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67</a:t>
              </a:r>
            </a:p>
          </p:txBody>
        </p:sp>
        <p:sp>
          <p:nvSpPr>
            <p:cNvPr id="92" name="tx92"/>
            <p:cNvSpPr/>
            <p:nvPr/>
          </p:nvSpPr>
          <p:spPr>
            <a:xfrm>
              <a:off x="6946408" y="30059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59</a:t>
              </a:r>
            </a:p>
          </p:txBody>
        </p:sp>
        <p:sp>
          <p:nvSpPr>
            <p:cNvPr id="93" name="tx93"/>
            <p:cNvSpPr/>
            <p:nvPr/>
          </p:nvSpPr>
          <p:spPr>
            <a:xfrm>
              <a:off x="7212407" y="25896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67</a:t>
              </a:r>
            </a:p>
          </p:txBody>
        </p:sp>
        <p:sp>
          <p:nvSpPr>
            <p:cNvPr id="94" name="tx94"/>
            <p:cNvSpPr/>
            <p:nvPr/>
          </p:nvSpPr>
          <p:spPr>
            <a:xfrm>
              <a:off x="7212407" y="30059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59</a:t>
              </a:r>
            </a:p>
          </p:txBody>
        </p:sp>
        <p:sp>
          <p:nvSpPr>
            <p:cNvPr id="95" name="tx95"/>
            <p:cNvSpPr/>
            <p:nvPr/>
          </p:nvSpPr>
          <p:spPr>
            <a:xfrm>
              <a:off x="7478407" y="25896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67</a:t>
              </a:r>
            </a:p>
          </p:txBody>
        </p:sp>
        <p:sp>
          <p:nvSpPr>
            <p:cNvPr id="96" name="tx96"/>
            <p:cNvSpPr/>
            <p:nvPr/>
          </p:nvSpPr>
          <p:spPr>
            <a:xfrm>
              <a:off x="7478407" y="30059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59</a:t>
              </a:r>
            </a:p>
          </p:txBody>
        </p:sp>
        <p:sp>
          <p:nvSpPr>
            <p:cNvPr id="97" name="tx97"/>
            <p:cNvSpPr/>
            <p:nvPr/>
          </p:nvSpPr>
          <p:spPr>
            <a:xfrm>
              <a:off x="7744407" y="25896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67</a:t>
              </a:r>
            </a:p>
          </p:txBody>
        </p:sp>
        <p:sp>
          <p:nvSpPr>
            <p:cNvPr id="98" name="tx98"/>
            <p:cNvSpPr/>
            <p:nvPr/>
          </p:nvSpPr>
          <p:spPr>
            <a:xfrm>
              <a:off x="7744407" y="30059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59</a:t>
              </a:r>
            </a:p>
          </p:txBody>
        </p:sp>
        <p:sp>
          <p:nvSpPr>
            <p:cNvPr id="99" name="tx99"/>
            <p:cNvSpPr/>
            <p:nvPr/>
          </p:nvSpPr>
          <p:spPr>
            <a:xfrm>
              <a:off x="8010406" y="25896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67</a:t>
              </a:r>
            </a:p>
          </p:txBody>
        </p:sp>
        <p:sp>
          <p:nvSpPr>
            <p:cNvPr id="100" name="tx100"/>
            <p:cNvSpPr/>
            <p:nvPr/>
          </p:nvSpPr>
          <p:spPr>
            <a:xfrm>
              <a:off x="8010406" y="30059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59</a:t>
              </a:r>
            </a:p>
          </p:txBody>
        </p:sp>
        <p:sp>
          <p:nvSpPr>
            <p:cNvPr id="101" name="tx101"/>
            <p:cNvSpPr/>
            <p:nvPr/>
          </p:nvSpPr>
          <p:spPr>
            <a:xfrm>
              <a:off x="1325260" y="402433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26.3</a:t>
              </a:r>
            </a:p>
          </p:txBody>
        </p:sp>
        <p:sp>
          <p:nvSpPr>
            <p:cNvPr id="102" name="tx102"/>
            <p:cNvSpPr/>
            <p:nvPr/>
          </p:nvSpPr>
          <p:spPr>
            <a:xfrm>
              <a:off x="2655258" y="40126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103" name="tx103"/>
            <p:cNvSpPr/>
            <p:nvPr/>
          </p:nvSpPr>
          <p:spPr>
            <a:xfrm>
              <a:off x="4030460" y="40988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4" name="tx104"/>
            <p:cNvSpPr/>
            <p:nvPr/>
          </p:nvSpPr>
          <p:spPr>
            <a:xfrm>
              <a:off x="5315254" y="40455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22.5</a:t>
              </a:r>
            </a:p>
          </p:txBody>
        </p:sp>
        <p:sp>
          <p:nvSpPr>
            <p:cNvPr id="105" name="tx105"/>
            <p:cNvSpPr/>
            <p:nvPr/>
          </p:nvSpPr>
          <p:spPr>
            <a:xfrm>
              <a:off x="6379253" y="407005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18.2</a:t>
              </a:r>
            </a:p>
          </p:txBody>
        </p:sp>
        <p:sp>
          <p:nvSpPr>
            <p:cNvPr id="106" name="tx106"/>
            <p:cNvSpPr/>
            <p:nvPr/>
          </p:nvSpPr>
          <p:spPr>
            <a:xfrm>
              <a:off x="6645252" y="403484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a:t>
              </a:r>
            </a:p>
          </p:txBody>
        </p:sp>
        <p:sp>
          <p:nvSpPr>
            <p:cNvPr id="107" name="tx107"/>
            <p:cNvSpPr/>
            <p:nvPr/>
          </p:nvSpPr>
          <p:spPr>
            <a:xfrm>
              <a:off x="6911252" y="399900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30.9</a:t>
              </a:r>
            </a:p>
          </p:txBody>
        </p:sp>
        <p:sp>
          <p:nvSpPr>
            <p:cNvPr id="108" name="tx108"/>
            <p:cNvSpPr/>
            <p:nvPr/>
          </p:nvSpPr>
          <p:spPr>
            <a:xfrm>
              <a:off x="7177252" y="40004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30.6</a:t>
              </a:r>
            </a:p>
          </p:txBody>
        </p:sp>
        <p:sp>
          <p:nvSpPr>
            <p:cNvPr id="109" name="tx109"/>
            <p:cNvSpPr/>
            <p:nvPr/>
          </p:nvSpPr>
          <p:spPr>
            <a:xfrm>
              <a:off x="7443251" y="400210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a:t>
              </a:r>
            </a:p>
          </p:txBody>
        </p:sp>
        <p:sp>
          <p:nvSpPr>
            <p:cNvPr id="110" name="tx110"/>
            <p:cNvSpPr/>
            <p:nvPr/>
          </p:nvSpPr>
          <p:spPr>
            <a:xfrm>
              <a:off x="7709251" y="400305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30.1</a:t>
              </a:r>
            </a:p>
          </p:txBody>
        </p:sp>
        <p:sp>
          <p:nvSpPr>
            <p:cNvPr id="111" name="tx111"/>
            <p:cNvSpPr/>
            <p:nvPr/>
          </p:nvSpPr>
          <p:spPr>
            <a:xfrm>
              <a:off x="7975250" y="400319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30.1</a:t>
              </a:r>
            </a:p>
          </p:txBody>
        </p:sp>
        <p:sp>
          <p:nvSpPr>
            <p:cNvPr id="112" name="tx112"/>
            <p:cNvSpPr/>
            <p:nvPr/>
          </p:nvSpPr>
          <p:spPr>
            <a:xfrm>
              <a:off x="1325260" y="380740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13" name="tx113"/>
            <p:cNvSpPr/>
            <p:nvPr/>
          </p:nvSpPr>
          <p:spPr>
            <a:xfrm>
              <a:off x="2655258" y="366899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33.1</a:t>
              </a:r>
            </a:p>
          </p:txBody>
        </p:sp>
        <p:sp>
          <p:nvSpPr>
            <p:cNvPr id="114" name="tx114"/>
            <p:cNvSpPr/>
            <p:nvPr/>
          </p:nvSpPr>
          <p:spPr>
            <a:xfrm>
              <a:off x="4015401" y="39787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15" name="tx115"/>
            <p:cNvSpPr/>
            <p:nvPr/>
          </p:nvSpPr>
          <p:spPr>
            <a:xfrm>
              <a:off x="5315254" y="379780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21.8</a:t>
              </a:r>
            </a:p>
          </p:txBody>
        </p:sp>
        <p:sp>
          <p:nvSpPr>
            <p:cNvPr id="116" name="tx116"/>
            <p:cNvSpPr/>
            <p:nvPr/>
          </p:nvSpPr>
          <p:spPr>
            <a:xfrm>
              <a:off x="6379253" y="385646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a:t>
              </a:r>
            </a:p>
          </p:txBody>
        </p:sp>
        <p:sp>
          <p:nvSpPr>
            <p:cNvPr id="117" name="tx117"/>
            <p:cNvSpPr/>
            <p:nvPr/>
          </p:nvSpPr>
          <p:spPr>
            <a:xfrm>
              <a:off x="6675397" y="38416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18" name="tx118"/>
            <p:cNvSpPr/>
            <p:nvPr/>
          </p:nvSpPr>
          <p:spPr>
            <a:xfrm>
              <a:off x="6941397" y="37981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19" name="tx119"/>
            <p:cNvSpPr/>
            <p:nvPr/>
          </p:nvSpPr>
          <p:spPr>
            <a:xfrm>
              <a:off x="7207396" y="379898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20" name="tx120"/>
            <p:cNvSpPr/>
            <p:nvPr/>
          </p:nvSpPr>
          <p:spPr>
            <a:xfrm>
              <a:off x="7473396" y="3792402"/>
              <a:ext cx="150697"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121" name="tx121"/>
            <p:cNvSpPr/>
            <p:nvPr/>
          </p:nvSpPr>
          <p:spPr>
            <a:xfrm>
              <a:off x="7739396" y="3794727"/>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22" name="tx122"/>
            <p:cNvSpPr/>
            <p:nvPr/>
          </p:nvSpPr>
          <p:spPr>
            <a:xfrm>
              <a:off x="8005395" y="379641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23" name="tx123"/>
            <p:cNvSpPr/>
            <p:nvPr/>
          </p:nvSpPr>
          <p:spPr>
            <a:xfrm>
              <a:off x="1335809" y="3669127"/>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39.1</a:t>
              </a:r>
            </a:p>
          </p:txBody>
        </p:sp>
        <p:sp>
          <p:nvSpPr>
            <p:cNvPr id="124" name="tx124"/>
            <p:cNvSpPr/>
            <p:nvPr/>
          </p:nvSpPr>
          <p:spPr>
            <a:xfrm>
              <a:off x="2665807" y="341851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61.5</a:t>
              </a:r>
            </a:p>
          </p:txBody>
        </p:sp>
        <p:sp>
          <p:nvSpPr>
            <p:cNvPr id="125" name="tx125"/>
            <p:cNvSpPr/>
            <p:nvPr/>
          </p:nvSpPr>
          <p:spPr>
            <a:xfrm>
              <a:off x="3995806" y="3865351"/>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21.5</a:t>
              </a:r>
            </a:p>
          </p:txBody>
        </p:sp>
        <p:sp>
          <p:nvSpPr>
            <p:cNvPr id="126" name="tx126"/>
            <p:cNvSpPr/>
            <p:nvPr/>
          </p:nvSpPr>
          <p:spPr>
            <a:xfrm>
              <a:off x="5325804" y="3610184"/>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44.3</a:t>
              </a:r>
            </a:p>
          </p:txBody>
        </p:sp>
        <p:sp>
          <p:nvSpPr>
            <p:cNvPr id="127" name="tx127"/>
            <p:cNvSpPr/>
            <p:nvPr/>
          </p:nvSpPr>
          <p:spPr>
            <a:xfrm>
              <a:off x="6389802" y="3678549"/>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38.2</a:t>
              </a:r>
            </a:p>
          </p:txBody>
        </p:sp>
        <p:sp>
          <p:nvSpPr>
            <p:cNvPr id="128" name="tx128"/>
            <p:cNvSpPr/>
            <p:nvPr/>
          </p:nvSpPr>
          <p:spPr>
            <a:xfrm>
              <a:off x="6655802" y="3721957"/>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34.3</a:t>
              </a:r>
            </a:p>
          </p:txBody>
        </p:sp>
        <p:sp>
          <p:nvSpPr>
            <p:cNvPr id="129" name="tx129"/>
            <p:cNvSpPr/>
            <p:nvPr/>
          </p:nvSpPr>
          <p:spPr>
            <a:xfrm>
              <a:off x="6962485" y="370388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130" name="tx130"/>
            <p:cNvSpPr/>
            <p:nvPr/>
          </p:nvSpPr>
          <p:spPr>
            <a:xfrm>
              <a:off x="7187801" y="3700086"/>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36.3</a:t>
              </a:r>
            </a:p>
          </p:txBody>
        </p:sp>
        <p:sp>
          <p:nvSpPr>
            <p:cNvPr id="131" name="tx131"/>
            <p:cNvSpPr/>
            <p:nvPr/>
          </p:nvSpPr>
          <p:spPr>
            <a:xfrm>
              <a:off x="7494484" y="368093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32" name="tx132"/>
            <p:cNvSpPr/>
            <p:nvPr/>
          </p:nvSpPr>
          <p:spPr>
            <a:xfrm>
              <a:off x="7719800" y="3685679"/>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37.6</a:t>
              </a:r>
            </a:p>
          </p:txBody>
        </p:sp>
        <p:sp>
          <p:nvSpPr>
            <p:cNvPr id="133" name="tx133"/>
            <p:cNvSpPr/>
            <p:nvPr/>
          </p:nvSpPr>
          <p:spPr>
            <a:xfrm>
              <a:off x="7985800" y="3689401"/>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37.3</a:t>
              </a:r>
            </a:p>
          </p:txBody>
        </p:sp>
        <p:sp>
          <p:nvSpPr>
            <p:cNvPr id="134" name="tx134"/>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655386" y="360108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6" name="tx136"/>
            <p:cNvSpPr/>
            <p:nvPr/>
          </p:nvSpPr>
          <p:spPr>
            <a:xfrm>
              <a:off x="577692" y="304227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7" name="tx137"/>
            <p:cNvSpPr/>
            <p:nvPr/>
          </p:nvSpPr>
          <p:spPr>
            <a:xfrm>
              <a:off x="577692" y="248346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38" name="tx138"/>
            <p:cNvSpPr/>
            <p:nvPr/>
          </p:nvSpPr>
          <p:spPr>
            <a:xfrm>
              <a:off x="577692" y="192464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9" name="tx13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6" name="tx156"/>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57" name="pl157"/>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8" name="pl158"/>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9" name="tx159"/>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60" name="tx160"/>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61" name="rc161"/>
            <p:cNvSpPr/>
            <p:nvPr/>
          </p:nvSpPr>
          <p:spPr>
            <a:xfrm>
              <a:off x="4686533" y="5080163"/>
              <a:ext cx="201456" cy="201456"/>
            </a:xfrm>
            <a:prstGeom prst="rect">
              <a:avLst/>
            </a:prstGeom>
            <a:solidFill>
              <a:srgbClr val="E2231A">
                <a:alpha val="90196"/>
              </a:srgbClr>
            </a:solidFill>
          </p:spPr>
          <p:txBody>
            <a:bodyPr/>
            <a:lstStyle/>
            <a:p/>
          </p:txBody>
        </p:sp>
        <p:sp>
          <p:nvSpPr>
            <p:cNvPr id="162" name="rc162"/>
            <p:cNvSpPr/>
            <p:nvPr/>
          </p:nvSpPr>
          <p:spPr>
            <a:xfrm>
              <a:off x="5650692" y="5080163"/>
              <a:ext cx="201456" cy="201456"/>
            </a:xfrm>
            <a:prstGeom prst="rect">
              <a:avLst/>
            </a:prstGeom>
            <a:solidFill>
              <a:srgbClr val="B3B3B3">
                <a:alpha val="90196"/>
              </a:srgbClr>
            </a:solidFill>
          </p:spPr>
          <p:txBody>
            <a:bodyPr/>
            <a:lstStyle/>
            <a:p/>
          </p:txBody>
        </p:sp>
        <p:sp>
          <p:nvSpPr>
            <p:cNvPr id="163" name="tx163"/>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64" name="tx164"/>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65" name="tx165"/>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66" name="tx166"/>
            <p:cNvSpPr/>
            <p:nvPr/>
          </p:nvSpPr>
          <p:spPr>
            <a:xfrm>
              <a:off x="966584" y="1594448"/>
              <a:ext cx="154747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Lebanon, 2000-2025</a:t>
              </a:r>
            </a:p>
          </p:txBody>
        </p:sp>
        <p:sp>
          <p:nvSpPr>
            <p:cNvPr id="167" name="pl167"/>
            <p:cNvSpPr/>
            <p:nvPr/>
          </p:nvSpPr>
          <p:spPr>
            <a:xfrm>
              <a:off x="221228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01475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81722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61968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3" name="pl173"/>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4" name="pl174"/>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11352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91598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71845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52092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311054" y="5840557"/>
              <a:ext cx="3274361" cy="124062"/>
            </a:xfrm>
            <a:prstGeom prst="rect">
              <a:avLst/>
            </a:prstGeom>
            <a:solidFill>
              <a:srgbClr val="E2231A">
                <a:alpha val="90196"/>
              </a:srgbClr>
            </a:solidFill>
          </p:spPr>
          <p:txBody>
            <a:bodyPr/>
            <a:lstStyle/>
            <a:p/>
          </p:txBody>
        </p:sp>
        <p:sp>
          <p:nvSpPr>
            <p:cNvPr id="180" name="rc180"/>
            <p:cNvSpPr/>
            <p:nvPr/>
          </p:nvSpPr>
          <p:spPr>
            <a:xfrm>
              <a:off x="1311054" y="5685479"/>
              <a:ext cx="5433717" cy="124062"/>
            </a:xfrm>
            <a:prstGeom prst="rect">
              <a:avLst/>
            </a:prstGeom>
            <a:solidFill>
              <a:srgbClr val="E2231A">
                <a:alpha val="90196"/>
              </a:srgbClr>
            </a:solidFill>
          </p:spPr>
          <p:txBody>
            <a:bodyPr/>
            <a:lstStyle/>
            <a:p/>
          </p:txBody>
        </p:sp>
        <p:sp>
          <p:nvSpPr>
            <p:cNvPr id="181" name="rc181"/>
            <p:cNvSpPr/>
            <p:nvPr/>
          </p:nvSpPr>
          <p:spPr>
            <a:xfrm>
              <a:off x="1311054" y="5530401"/>
              <a:ext cx="5429211" cy="124062"/>
            </a:xfrm>
            <a:prstGeom prst="rect">
              <a:avLst/>
            </a:prstGeom>
            <a:solidFill>
              <a:srgbClr val="E2231A">
                <a:alpha val="90196"/>
              </a:srgbClr>
            </a:solidFill>
          </p:spPr>
          <p:txBody>
            <a:bodyPr/>
            <a:lstStyle/>
            <a:p/>
          </p:txBody>
        </p:sp>
        <p:sp>
          <p:nvSpPr>
            <p:cNvPr id="182" name="rc182"/>
            <p:cNvSpPr/>
            <p:nvPr/>
          </p:nvSpPr>
          <p:spPr>
            <a:xfrm>
              <a:off x="4585416" y="5840557"/>
              <a:ext cx="3615028" cy="124062"/>
            </a:xfrm>
            <a:prstGeom prst="rect">
              <a:avLst/>
            </a:prstGeom>
            <a:solidFill>
              <a:srgbClr val="B3B3B3">
                <a:alpha val="90196"/>
              </a:srgbClr>
            </a:solidFill>
          </p:spPr>
          <p:txBody>
            <a:bodyPr/>
            <a:lstStyle/>
            <a:p/>
          </p:txBody>
        </p:sp>
        <p:sp>
          <p:nvSpPr>
            <p:cNvPr id="183" name="rc183"/>
            <p:cNvSpPr/>
            <p:nvPr/>
          </p:nvSpPr>
          <p:spPr>
            <a:xfrm>
              <a:off x="6744771" y="5685479"/>
              <a:ext cx="1340675" cy="124062"/>
            </a:xfrm>
            <a:prstGeom prst="rect">
              <a:avLst/>
            </a:prstGeom>
            <a:solidFill>
              <a:srgbClr val="B3B3B3">
                <a:alpha val="90196"/>
              </a:srgbClr>
            </a:solidFill>
          </p:spPr>
          <p:txBody>
            <a:bodyPr/>
            <a:lstStyle/>
            <a:p/>
          </p:txBody>
        </p:sp>
        <p:sp>
          <p:nvSpPr>
            <p:cNvPr id="184" name="rc184"/>
            <p:cNvSpPr/>
            <p:nvPr/>
          </p:nvSpPr>
          <p:spPr>
            <a:xfrm>
              <a:off x="6740265" y="5530401"/>
              <a:ext cx="1285159" cy="124062"/>
            </a:xfrm>
            <a:prstGeom prst="rect">
              <a:avLst/>
            </a:prstGeom>
            <a:solidFill>
              <a:srgbClr val="B3B3B3">
                <a:alpha val="90196"/>
              </a:srgbClr>
            </a:solidFill>
          </p:spPr>
          <p:txBody>
            <a:bodyPr/>
            <a:lstStyle/>
            <a:p/>
          </p:txBody>
        </p:sp>
        <p:sp>
          <p:nvSpPr>
            <p:cNvPr id="185" name="tx185"/>
            <p:cNvSpPr/>
            <p:nvPr/>
          </p:nvSpPr>
          <p:spPr>
            <a:xfrm>
              <a:off x="8312971"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38.2</a:t>
              </a:r>
            </a:p>
          </p:txBody>
        </p:sp>
        <p:sp>
          <p:nvSpPr>
            <p:cNvPr id="186" name="tx186"/>
            <p:cNvSpPr/>
            <p:nvPr/>
          </p:nvSpPr>
          <p:spPr>
            <a:xfrm>
              <a:off x="8197973"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37.6</a:t>
              </a:r>
            </a:p>
          </p:txBody>
        </p:sp>
        <p:sp>
          <p:nvSpPr>
            <p:cNvPr id="187" name="tx187"/>
            <p:cNvSpPr/>
            <p:nvPr/>
          </p:nvSpPr>
          <p:spPr>
            <a:xfrm>
              <a:off x="8137951"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37.3</a:t>
              </a:r>
            </a:p>
          </p:txBody>
        </p:sp>
        <p:sp>
          <p:nvSpPr>
            <p:cNvPr id="188" name="tx188"/>
            <p:cNvSpPr/>
            <p:nvPr/>
          </p:nvSpPr>
          <p:spPr>
            <a:xfrm>
              <a:off x="2835708"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18.2</a:t>
              </a:r>
            </a:p>
          </p:txBody>
        </p:sp>
        <p:sp>
          <p:nvSpPr>
            <p:cNvPr id="189" name="tx189"/>
            <p:cNvSpPr/>
            <p:nvPr/>
          </p:nvSpPr>
          <p:spPr>
            <a:xfrm>
              <a:off x="3915386"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30.1</a:t>
              </a:r>
            </a:p>
          </p:txBody>
        </p:sp>
        <p:sp>
          <p:nvSpPr>
            <p:cNvPr id="190" name="tx190"/>
            <p:cNvSpPr/>
            <p:nvPr/>
          </p:nvSpPr>
          <p:spPr>
            <a:xfrm>
              <a:off x="3913133"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30.1</a:t>
              </a:r>
            </a:p>
          </p:txBody>
        </p:sp>
        <p:sp>
          <p:nvSpPr>
            <p:cNvPr id="191" name="tx191"/>
            <p:cNvSpPr/>
            <p:nvPr/>
          </p:nvSpPr>
          <p:spPr>
            <a:xfrm>
              <a:off x="628040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20.1</a:t>
              </a:r>
            </a:p>
          </p:txBody>
        </p:sp>
        <p:sp>
          <p:nvSpPr>
            <p:cNvPr id="192" name="tx192"/>
            <p:cNvSpPr/>
            <p:nvPr/>
          </p:nvSpPr>
          <p:spPr>
            <a:xfrm>
              <a:off x="7334737" y="5706125"/>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7.4</a:t>
              </a:r>
            </a:p>
          </p:txBody>
        </p:sp>
        <p:sp>
          <p:nvSpPr>
            <p:cNvPr id="193" name="tx193"/>
            <p:cNvSpPr/>
            <p:nvPr/>
          </p:nvSpPr>
          <p:spPr>
            <a:xfrm>
              <a:off x="7302473"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7.1</a:t>
              </a:r>
            </a:p>
          </p:txBody>
        </p:sp>
        <p:sp>
          <p:nvSpPr>
            <p:cNvPr id="194" name="tx194"/>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8" name="tx198"/>
            <p:cNvSpPr/>
            <p:nvPr/>
          </p:nvSpPr>
          <p:spPr>
            <a:xfrm>
              <a:off x="2989237"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9" name="tx199"/>
            <p:cNvSpPr/>
            <p:nvPr/>
          </p:nvSpPr>
          <p:spPr>
            <a:xfrm>
              <a:off x="4791704"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200" name="tx200"/>
            <p:cNvSpPr/>
            <p:nvPr/>
          </p:nvSpPr>
          <p:spPr>
            <a:xfrm>
              <a:off x="6594172" y="605608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201" name="tx201"/>
            <p:cNvSpPr/>
            <p:nvPr/>
          </p:nvSpPr>
          <p:spPr>
            <a:xfrm>
              <a:off x="8396639"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202" name="tx202"/>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3" name="tx20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4" name="tx20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67%. This is lower than in 2019, where coverage was 82%.
30,000 children missed their routine first dose of measles vaccine.
MCV2 is typically administered to children between 18 months and five years old. MCV2 coverage remained constant at 59% in 2025.</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67% in 2025 - below the 95% level needed to prevent outbreaks and, leaving 30,000 children without any protection against measles. MCV2 coverage also remained constant at 59% - below the IA2030 target of 90%.</a:t>
            </a:r>
          </a:p>
        </p:txBody>
      </p:sp>
      <p:grpSp xmlns:pic="http://schemas.openxmlformats.org/drawingml/2006/picture">
        <p:nvGrpSpPr>
          <p:cNvPr id="207" name=""/>
          <p:cNvGrpSpPr/>
          <p:nvPr/>
        </p:nvGrpSpPr>
        <p:grpSpPr>
          <a:xfrm>
            <a:off x="292608" y="1097280"/>
            <a:ext cx="8595360" cy="28575"/>
            <a:chOff x="292608" y="1097280"/>
            <a:chExt cx="8595360" cy="28575"/>
          </a:xfrm>
        </p:grpSpPr>
        <p:sp>
          <p:nvSpPr>
            <p:cNvPr id="20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13144"/>
              <a:ext cx="3397293" cy="787368"/>
            </a:xfrm>
            <a:custGeom>
              <a:avLst/>
              <a:pathLst>
                <a:path w="3397293" h="787368">
                  <a:moveTo>
                    <a:pt x="0" y="393684"/>
                  </a:moveTo>
                  <a:lnTo>
                    <a:pt x="135891" y="524912"/>
                  </a:lnTo>
                  <a:lnTo>
                    <a:pt x="271783" y="656140"/>
                  </a:lnTo>
                  <a:lnTo>
                    <a:pt x="407675" y="787368"/>
                  </a:lnTo>
                  <a:lnTo>
                    <a:pt x="543566" y="634269"/>
                  </a:lnTo>
                  <a:lnTo>
                    <a:pt x="679458" y="481169"/>
                  </a:lnTo>
                  <a:lnTo>
                    <a:pt x="815350" y="306198"/>
                  </a:lnTo>
                  <a:lnTo>
                    <a:pt x="951242" y="153099"/>
                  </a:lnTo>
                  <a:lnTo>
                    <a:pt x="1087133" y="0"/>
                  </a:lnTo>
                  <a:lnTo>
                    <a:pt x="1223025" y="21871"/>
                  </a:lnTo>
                  <a:lnTo>
                    <a:pt x="1358917" y="65614"/>
                  </a:lnTo>
                  <a:lnTo>
                    <a:pt x="1494809" y="87485"/>
                  </a:lnTo>
                  <a:lnTo>
                    <a:pt x="1630700" y="131228"/>
                  </a:lnTo>
                  <a:lnTo>
                    <a:pt x="1766592" y="153099"/>
                  </a:lnTo>
                  <a:lnTo>
                    <a:pt x="1902484" y="153099"/>
                  </a:lnTo>
                  <a:lnTo>
                    <a:pt x="2038375" y="153099"/>
                  </a:lnTo>
                  <a:lnTo>
                    <a:pt x="2174267" y="153099"/>
                  </a:lnTo>
                  <a:lnTo>
                    <a:pt x="2310159" y="153099"/>
                  </a:lnTo>
                  <a:lnTo>
                    <a:pt x="2446051" y="153099"/>
                  </a:lnTo>
                  <a:lnTo>
                    <a:pt x="2581942" y="153099"/>
                  </a:lnTo>
                  <a:lnTo>
                    <a:pt x="2717834" y="328070"/>
                  </a:lnTo>
                  <a:lnTo>
                    <a:pt x="2853726" y="481169"/>
                  </a:lnTo>
                  <a:lnTo>
                    <a:pt x="2989618" y="481169"/>
                  </a:lnTo>
                  <a:lnTo>
                    <a:pt x="3125509" y="481169"/>
                  </a:lnTo>
                  <a:lnTo>
                    <a:pt x="3261401" y="481169"/>
                  </a:lnTo>
                  <a:lnTo>
                    <a:pt x="3397293" y="48116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196842"/>
            </a:xfrm>
            <a:custGeom>
              <a:avLst/>
              <a:pathLst>
                <a:path w="3397293" h="196842">
                  <a:moveTo>
                    <a:pt x="0" y="131228"/>
                  </a:moveTo>
                  <a:lnTo>
                    <a:pt x="135891" y="131228"/>
                  </a:lnTo>
                  <a:lnTo>
                    <a:pt x="271783" y="153099"/>
                  </a:lnTo>
                  <a:lnTo>
                    <a:pt x="407675" y="153099"/>
                  </a:lnTo>
                  <a:lnTo>
                    <a:pt x="543566" y="131228"/>
                  </a:lnTo>
                  <a:lnTo>
                    <a:pt x="679458" y="109356"/>
                  </a:lnTo>
                  <a:lnTo>
                    <a:pt x="815350" y="109356"/>
                  </a:lnTo>
                  <a:lnTo>
                    <a:pt x="951242" y="87485"/>
                  </a:lnTo>
                  <a:lnTo>
                    <a:pt x="1087133" y="87485"/>
                  </a:lnTo>
                  <a:lnTo>
                    <a:pt x="1223025" y="43742"/>
                  </a:lnTo>
                  <a:lnTo>
                    <a:pt x="1358917" y="0"/>
                  </a:lnTo>
                  <a:lnTo>
                    <a:pt x="1494809" y="21871"/>
                  </a:lnTo>
                  <a:lnTo>
                    <a:pt x="1630700" y="65614"/>
                  </a:lnTo>
                  <a:lnTo>
                    <a:pt x="1766592" y="43742"/>
                  </a:lnTo>
                  <a:lnTo>
                    <a:pt x="1902484" y="65614"/>
                  </a:lnTo>
                  <a:lnTo>
                    <a:pt x="2038375" y="65614"/>
                  </a:lnTo>
                  <a:lnTo>
                    <a:pt x="2174267" y="21871"/>
                  </a:lnTo>
                  <a:lnTo>
                    <a:pt x="2310159" y="43742"/>
                  </a:lnTo>
                  <a:lnTo>
                    <a:pt x="2446051" y="87485"/>
                  </a:lnTo>
                  <a:lnTo>
                    <a:pt x="2581942" y="87485"/>
                  </a:lnTo>
                  <a:lnTo>
                    <a:pt x="2717834" y="109356"/>
                  </a:lnTo>
                  <a:lnTo>
                    <a:pt x="2853726" y="131228"/>
                  </a:lnTo>
                  <a:lnTo>
                    <a:pt x="2989618" y="131228"/>
                  </a:lnTo>
                  <a:lnTo>
                    <a:pt x="3125509" y="174970"/>
                  </a:lnTo>
                  <a:lnTo>
                    <a:pt x="3261401" y="196842"/>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13144"/>
              <a:ext cx="3397293" cy="787368"/>
            </a:xfrm>
            <a:custGeom>
              <a:avLst/>
              <a:pathLst>
                <a:path w="3397293" h="787368">
                  <a:moveTo>
                    <a:pt x="0" y="393684"/>
                  </a:moveTo>
                  <a:lnTo>
                    <a:pt x="135891" y="524912"/>
                  </a:lnTo>
                  <a:lnTo>
                    <a:pt x="271783" y="656140"/>
                  </a:lnTo>
                  <a:lnTo>
                    <a:pt x="407675" y="787368"/>
                  </a:lnTo>
                  <a:lnTo>
                    <a:pt x="543566" y="634269"/>
                  </a:lnTo>
                  <a:lnTo>
                    <a:pt x="679458" y="481169"/>
                  </a:lnTo>
                  <a:lnTo>
                    <a:pt x="815350" y="306198"/>
                  </a:lnTo>
                  <a:lnTo>
                    <a:pt x="951242" y="153099"/>
                  </a:lnTo>
                  <a:lnTo>
                    <a:pt x="1087133" y="0"/>
                  </a:lnTo>
                  <a:lnTo>
                    <a:pt x="1223025" y="21871"/>
                  </a:lnTo>
                  <a:lnTo>
                    <a:pt x="1358917" y="65614"/>
                  </a:lnTo>
                  <a:lnTo>
                    <a:pt x="1494809" y="87485"/>
                  </a:lnTo>
                  <a:lnTo>
                    <a:pt x="1630700" y="131228"/>
                  </a:lnTo>
                  <a:lnTo>
                    <a:pt x="1766592" y="153099"/>
                  </a:lnTo>
                  <a:lnTo>
                    <a:pt x="1902484" y="153099"/>
                  </a:lnTo>
                  <a:lnTo>
                    <a:pt x="2038375" y="153099"/>
                  </a:lnTo>
                  <a:lnTo>
                    <a:pt x="2174267" y="153099"/>
                  </a:lnTo>
                  <a:lnTo>
                    <a:pt x="2310159" y="153099"/>
                  </a:lnTo>
                  <a:lnTo>
                    <a:pt x="2446051" y="153099"/>
                  </a:lnTo>
                  <a:lnTo>
                    <a:pt x="2581942" y="153099"/>
                  </a:lnTo>
                  <a:lnTo>
                    <a:pt x="2717834" y="328070"/>
                  </a:lnTo>
                  <a:lnTo>
                    <a:pt x="2853726" y="481169"/>
                  </a:lnTo>
                  <a:lnTo>
                    <a:pt x="2989618" y="481169"/>
                  </a:lnTo>
                  <a:lnTo>
                    <a:pt x="3125509" y="481169"/>
                  </a:lnTo>
                  <a:lnTo>
                    <a:pt x="3261401" y="481169"/>
                  </a:lnTo>
                  <a:lnTo>
                    <a:pt x="3397293" y="48116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32" name="pl32"/>
            <p:cNvSpPr/>
            <p:nvPr/>
          </p:nvSpPr>
          <p:spPr>
            <a:xfrm>
              <a:off x="1120965" y="2113144"/>
              <a:ext cx="3397293" cy="787368"/>
            </a:xfrm>
            <a:custGeom>
              <a:avLst/>
              <a:pathLst>
                <a:path w="3397293" h="787368">
                  <a:moveTo>
                    <a:pt x="0" y="393684"/>
                  </a:moveTo>
                  <a:lnTo>
                    <a:pt x="135891" y="524912"/>
                  </a:lnTo>
                  <a:lnTo>
                    <a:pt x="271783" y="656140"/>
                  </a:lnTo>
                  <a:lnTo>
                    <a:pt x="407675" y="787368"/>
                  </a:lnTo>
                  <a:lnTo>
                    <a:pt x="543566" y="634269"/>
                  </a:lnTo>
                  <a:lnTo>
                    <a:pt x="679458" y="481169"/>
                  </a:lnTo>
                  <a:lnTo>
                    <a:pt x="815350" y="306198"/>
                  </a:lnTo>
                  <a:lnTo>
                    <a:pt x="951242" y="153099"/>
                  </a:lnTo>
                  <a:lnTo>
                    <a:pt x="1087133" y="0"/>
                  </a:lnTo>
                  <a:lnTo>
                    <a:pt x="1223025" y="21871"/>
                  </a:lnTo>
                  <a:lnTo>
                    <a:pt x="1358917" y="65614"/>
                  </a:lnTo>
                  <a:lnTo>
                    <a:pt x="1494809" y="87485"/>
                  </a:lnTo>
                  <a:lnTo>
                    <a:pt x="1630700" y="131228"/>
                  </a:lnTo>
                  <a:lnTo>
                    <a:pt x="1766592" y="153099"/>
                  </a:lnTo>
                  <a:lnTo>
                    <a:pt x="1902484" y="153099"/>
                  </a:lnTo>
                  <a:lnTo>
                    <a:pt x="2038375" y="153099"/>
                  </a:lnTo>
                  <a:lnTo>
                    <a:pt x="2174267" y="153099"/>
                  </a:lnTo>
                  <a:lnTo>
                    <a:pt x="2310159" y="153099"/>
                  </a:lnTo>
                  <a:lnTo>
                    <a:pt x="2446051" y="153099"/>
                  </a:lnTo>
                  <a:lnTo>
                    <a:pt x="2581942" y="153099"/>
                  </a:lnTo>
                  <a:lnTo>
                    <a:pt x="2717834" y="328070"/>
                  </a:lnTo>
                  <a:lnTo>
                    <a:pt x="2853726" y="481169"/>
                  </a:lnTo>
                  <a:lnTo>
                    <a:pt x="2989618" y="481169"/>
                  </a:lnTo>
                  <a:lnTo>
                    <a:pt x="3125509" y="481169"/>
                  </a:lnTo>
                  <a:lnTo>
                    <a:pt x="3261401" y="481169"/>
                  </a:lnTo>
                  <a:lnTo>
                    <a:pt x="3397293" y="48116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75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75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524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770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9851" y="4990743"/>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Lebanon</a:t>
              </a:r>
            </a:p>
          </p:txBody>
        </p:sp>
        <p:sp>
          <p:nvSpPr>
            <p:cNvPr id="60" name="tx60"/>
            <p:cNvSpPr/>
            <p:nvPr/>
          </p:nvSpPr>
          <p:spPr>
            <a:xfrm>
              <a:off x="283234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4801"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27523" y="1403693"/>
              <a:ext cx="25841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Lebanon, 2000-2025</a:t>
              </a:r>
            </a:p>
          </p:txBody>
        </p:sp>
        <p:sp>
          <p:nvSpPr>
            <p:cNvPr id="63" name="pl63"/>
            <p:cNvSpPr/>
            <p:nvPr/>
          </p:nvSpPr>
          <p:spPr>
            <a:xfrm>
              <a:off x="5267799" y="38599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607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615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622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630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096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103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111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6119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1126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62440"/>
              <a:ext cx="3397293" cy="1797254"/>
            </a:xfrm>
            <a:custGeom>
              <a:avLst/>
              <a:pathLst>
                <a:path w="3397293" h="1797254">
                  <a:moveTo>
                    <a:pt x="0" y="898627"/>
                  </a:moveTo>
                  <a:lnTo>
                    <a:pt x="135891" y="1198169"/>
                  </a:lnTo>
                  <a:lnTo>
                    <a:pt x="271783" y="1497712"/>
                  </a:lnTo>
                  <a:lnTo>
                    <a:pt x="407675" y="1797254"/>
                  </a:lnTo>
                  <a:lnTo>
                    <a:pt x="543566" y="1447788"/>
                  </a:lnTo>
                  <a:lnTo>
                    <a:pt x="679458" y="1098322"/>
                  </a:lnTo>
                  <a:lnTo>
                    <a:pt x="815350" y="698932"/>
                  </a:lnTo>
                  <a:lnTo>
                    <a:pt x="951242" y="349466"/>
                  </a:lnTo>
                  <a:lnTo>
                    <a:pt x="1087133" y="0"/>
                  </a:lnTo>
                  <a:lnTo>
                    <a:pt x="1223025" y="49923"/>
                  </a:lnTo>
                  <a:lnTo>
                    <a:pt x="1358917" y="149771"/>
                  </a:lnTo>
                  <a:lnTo>
                    <a:pt x="1494809" y="199694"/>
                  </a:lnTo>
                  <a:lnTo>
                    <a:pt x="1630700" y="299542"/>
                  </a:lnTo>
                  <a:lnTo>
                    <a:pt x="1766592" y="349466"/>
                  </a:lnTo>
                  <a:lnTo>
                    <a:pt x="1902484" y="349466"/>
                  </a:lnTo>
                  <a:lnTo>
                    <a:pt x="2038375" y="349466"/>
                  </a:lnTo>
                  <a:lnTo>
                    <a:pt x="2174267" y="349466"/>
                  </a:lnTo>
                  <a:lnTo>
                    <a:pt x="2310159" y="349466"/>
                  </a:lnTo>
                  <a:lnTo>
                    <a:pt x="2446051" y="349466"/>
                  </a:lnTo>
                  <a:lnTo>
                    <a:pt x="2581942" y="349466"/>
                  </a:lnTo>
                  <a:lnTo>
                    <a:pt x="2717834" y="748856"/>
                  </a:lnTo>
                  <a:lnTo>
                    <a:pt x="2853726" y="1098322"/>
                  </a:lnTo>
                  <a:lnTo>
                    <a:pt x="2989618" y="1098322"/>
                  </a:lnTo>
                  <a:lnTo>
                    <a:pt x="3125509" y="1098322"/>
                  </a:lnTo>
                  <a:lnTo>
                    <a:pt x="3261401" y="1098322"/>
                  </a:lnTo>
                  <a:lnTo>
                    <a:pt x="3397293" y="1098322"/>
                  </a:lnTo>
                </a:path>
              </a:pathLst>
            </a:custGeom>
            <a:ln w="27101" cap="flat">
              <a:solidFill>
                <a:srgbClr val="0058AB">
                  <a:alpha val="100000"/>
                </a:srgbClr>
              </a:solidFill>
              <a:prstDash val="solid"/>
              <a:round/>
            </a:ln>
          </p:spPr>
          <p:txBody>
            <a:bodyPr/>
            <a:lstStyle/>
            <a:p/>
          </p:txBody>
        </p:sp>
        <p:sp>
          <p:nvSpPr>
            <p:cNvPr id="81" name="pl81"/>
            <p:cNvSpPr/>
            <p:nvPr/>
          </p:nvSpPr>
          <p:spPr>
            <a:xfrm>
              <a:off x="5437664" y="2611906"/>
              <a:ext cx="3397293" cy="748856"/>
            </a:xfrm>
            <a:custGeom>
              <a:avLst/>
              <a:pathLst>
                <a:path w="3397293" h="748856">
                  <a:moveTo>
                    <a:pt x="0" y="748856"/>
                  </a:moveTo>
                  <a:lnTo>
                    <a:pt x="135891" y="698932"/>
                  </a:lnTo>
                  <a:lnTo>
                    <a:pt x="271783" y="698932"/>
                  </a:lnTo>
                  <a:lnTo>
                    <a:pt x="407675" y="649008"/>
                  </a:lnTo>
                  <a:lnTo>
                    <a:pt x="543566" y="549161"/>
                  </a:lnTo>
                  <a:lnTo>
                    <a:pt x="679458" y="449313"/>
                  </a:lnTo>
                  <a:lnTo>
                    <a:pt x="815350" y="349466"/>
                  </a:lnTo>
                  <a:lnTo>
                    <a:pt x="951242" y="349466"/>
                  </a:lnTo>
                  <a:lnTo>
                    <a:pt x="1087133" y="249618"/>
                  </a:lnTo>
                  <a:lnTo>
                    <a:pt x="1223025" y="149771"/>
                  </a:lnTo>
                  <a:lnTo>
                    <a:pt x="1358917" y="99847"/>
                  </a:lnTo>
                  <a:lnTo>
                    <a:pt x="1494809" y="99847"/>
                  </a:lnTo>
                  <a:lnTo>
                    <a:pt x="1630700" y="99847"/>
                  </a:lnTo>
                  <a:lnTo>
                    <a:pt x="1766592" y="99847"/>
                  </a:lnTo>
                  <a:lnTo>
                    <a:pt x="1902484" y="99847"/>
                  </a:lnTo>
                  <a:lnTo>
                    <a:pt x="2038375" y="99847"/>
                  </a:lnTo>
                  <a:lnTo>
                    <a:pt x="2174267" y="49923"/>
                  </a:lnTo>
                  <a:lnTo>
                    <a:pt x="2310159" y="49923"/>
                  </a:lnTo>
                  <a:lnTo>
                    <a:pt x="2446051" y="0"/>
                  </a:lnTo>
                  <a:lnTo>
                    <a:pt x="2581942" y="0"/>
                  </a:lnTo>
                  <a:lnTo>
                    <a:pt x="2717834" y="149771"/>
                  </a:lnTo>
                  <a:lnTo>
                    <a:pt x="2853726" y="249618"/>
                  </a:lnTo>
                  <a:lnTo>
                    <a:pt x="2989618" y="149771"/>
                  </a:lnTo>
                  <a:lnTo>
                    <a:pt x="3125509" y="149771"/>
                  </a:lnTo>
                  <a:lnTo>
                    <a:pt x="3261401" y="99847"/>
                  </a:lnTo>
                  <a:lnTo>
                    <a:pt x="3397293" y="99847"/>
                  </a:lnTo>
                </a:path>
              </a:pathLst>
            </a:custGeom>
            <a:ln w="27101" cap="flat">
              <a:solidFill>
                <a:srgbClr val="80BD41">
                  <a:alpha val="100000"/>
                </a:srgbClr>
              </a:solidFill>
              <a:prstDash val="solid"/>
              <a:round/>
            </a:ln>
          </p:spPr>
          <p:txBody>
            <a:bodyPr/>
            <a:lstStyle/>
            <a:p/>
          </p:txBody>
        </p:sp>
        <p:sp>
          <p:nvSpPr>
            <p:cNvPr id="82" name="pl82"/>
            <p:cNvSpPr/>
            <p:nvPr/>
          </p:nvSpPr>
          <p:spPr>
            <a:xfrm>
              <a:off x="5437664" y="2412211"/>
              <a:ext cx="3397293" cy="449313"/>
            </a:xfrm>
            <a:custGeom>
              <a:avLst/>
              <a:pathLst>
                <a:path w="3397293" h="449313">
                  <a:moveTo>
                    <a:pt x="0" y="299542"/>
                  </a:moveTo>
                  <a:lnTo>
                    <a:pt x="135891" y="299542"/>
                  </a:lnTo>
                  <a:lnTo>
                    <a:pt x="271783" y="349466"/>
                  </a:lnTo>
                  <a:lnTo>
                    <a:pt x="407675" y="349466"/>
                  </a:lnTo>
                  <a:lnTo>
                    <a:pt x="543566" y="299542"/>
                  </a:lnTo>
                  <a:lnTo>
                    <a:pt x="679458" y="249618"/>
                  </a:lnTo>
                  <a:lnTo>
                    <a:pt x="815350" y="249618"/>
                  </a:lnTo>
                  <a:lnTo>
                    <a:pt x="951242" y="199694"/>
                  </a:lnTo>
                  <a:lnTo>
                    <a:pt x="1087133" y="199694"/>
                  </a:lnTo>
                  <a:lnTo>
                    <a:pt x="1223025" y="99847"/>
                  </a:lnTo>
                  <a:lnTo>
                    <a:pt x="1358917" y="0"/>
                  </a:lnTo>
                  <a:lnTo>
                    <a:pt x="1494809" y="49923"/>
                  </a:lnTo>
                  <a:lnTo>
                    <a:pt x="1630700" y="149771"/>
                  </a:lnTo>
                  <a:lnTo>
                    <a:pt x="1766592" y="99847"/>
                  </a:lnTo>
                  <a:lnTo>
                    <a:pt x="1902484" y="149771"/>
                  </a:lnTo>
                  <a:lnTo>
                    <a:pt x="2038375" y="149771"/>
                  </a:lnTo>
                  <a:lnTo>
                    <a:pt x="2174267" y="49923"/>
                  </a:lnTo>
                  <a:lnTo>
                    <a:pt x="2310159" y="99847"/>
                  </a:lnTo>
                  <a:lnTo>
                    <a:pt x="2446051" y="199694"/>
                  </a:lnTo>
                  <a:lnTo>
                    <a:pt x="2581942" y="199694"/>
                  </a:lnTo>
                  <a:lnTo>
                    <a:pt x="2717834" y="249618"/>
                  </a:lnTo>
                  <a:lnTo>
                    <a:pt x="2853726" y="299542"/>
                  </a:lnTo>
                  <a:lnTo>
                    <a:pt x="2989618" y="299542"/>
                  </a:lnTo>
                  <a:lnTo>
                    <a:pt x="3125509" y="399389"/>
                  </a:lnTo>
                  <a:lnTo>
                    <a:pt x="3261401" y="449313"/>
                  </a:lnTo>
                  <a:lnTo>
                    <a:pt x="3397293" y="349466"/>
                  </a:lnTo>
                </a:path>
              </a:pathLst>
            </a:custGeom>
            <a:ln w="27101" cap="flat">
              <a:solidFill>
                <a:srgbClr val="961A49">
                  <a:alpha val="100000"/>
                </a:srgbClr>
              </a:solidFill>
              <a:prstDash val="solid"/>
              <a:round/>
            </a:ln>
          </p:spPr>
          <p:txBody>
            <a:bodyPr/>
            <a:lstStyle/>
            <a:p/>
          </p:txBody>
        </p:sp>
        <p:sp>
          <p:nvSpPr>
            <p:cNvPr id="83" name="pl83"/>
            <p:cNvSpPr/>
            <p:nvPr/>
          </p:nvSpPr>
          <p:spPr>
            <a:xfrm>
              <a:off x="5437664" y="261190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62440"/>
              <a:ext cx="3397293" cy="1797254"/>
            </a:xfrm>
            <a:custGeom>
              <a:avLst/>
              <a:pathLst>
                <a:path w="3397293" h="1797254">
                  <a:moveTo>
                    <a:pt x="0" y="898627"/>
                  </a:moveTo>
                  <a:lnTo>
                    <a:pt x="135891" y="1198169"/>
                  </a:lnTo>
                  <a:lnTo>
                    <a:pt x="271783" y="1497712"/>
                  </a:lnTo>
                  <a:lnTo>
                    <a:pt x="407675" y="1797254"/>
                  </a:lnTo>
                  <a:lnTo>
                    <a:pt x="543566" y="1447788"/>
                  </a:lnTo>
                  <a:lnTo>
                    <a:pt x="679458" y="1098322"/>
                  </a:lnTo>
                  <a:lnTo>
                    <a:pt x="815350" y="698932"/>
                  </a:lnTo>
                  <a:lnTo>
                    <a:pt x="951242" y="349466"/>
                  </a:lnTo>
                  <a:lnTo>
                    <a:pt x="1087133" y="0"/>
                  </a:lnTo>
                  <a:lnTo>
                    <a:pt x="1223025" y="49923"/>
                  </a:lnTo>
                  <a:lnTo>
                    <a:pt x="1358917" y="149771"/>
                  </a:lnTo>
                  <a:lnTo>
                    <a:pt x="1494809" y="199694"/>
                  </a:lnTo>
                  <a:lnTo>
                    <a:pt x="1630700" y="299542"/>
                  </a:lnTo>
                  <a:lnTo>
                    <a:pt x="1766592" y="349466"/>
                  </a:lnTo>
                  <a:lnTo>
                    <a:pt x="1902484" y="349466"/>
                  </a:lnTo>
                  <a:lnTo>
                    <a:pt x="2038375" y="349466"/>
                  </a:lnTo>
                  <a:lnTo>
                    <a:pt x="2174267" y="349466"/>
                  </a:lnTo>
                  <a:lnTo>
                    <a:pt x="2310159" y="349466"/>
                  </a:lnTo>
                  <a:lnTo>
                    <a:pt x="2446051" y="349466"/>
                  </a:lnTo>
                  <a:lnTo>
                    <a:pt x="2581942" y="349466"/>
                  </a:lnTo>
                  <a:lnTo>
                    <a:pt x="2717834" y="748856"/>
                  </a:lnTo>
                  <a:lnTo>
                    <a:pt x="2853726" y="1098322"/>
                  </a:lnTo>
                  <a:lnTo>
                    <a:pt x="2989618" y="1098322"/>
                  </a:lnTo>
                  <a:lnTo>
                    <a:pt x="3125509" y="1098322"/>
                  </a:lnTo>
                  <a:lnTo>
                    <a:pt x="3261401" y="1098322"/>
                  </a:lnTo>
                  <a:lnTo>
                    <a:pt x="3397293" y="1098322"/>
                  </a:lnTo>
                </a:path>
              </a:pathLst>
            </a:custGeom>
            <a:ln w="43362" cap="flat">
              <a:solidFill>
                <a:srgbClr val="000000">
                  <a:alpha val="100000"/>
                </a:srgbClr>
              </a:solidFill>
              <a:prstDash val="solid"/>
              <a:round/>
            </a:ln>
          </p:spPr>
          <p:txBody>
            <a:bodyPr/>
            <a:lstStyle/>
            <a:p/>
          </p:txBody>
        </p:sp>
        <p:sp>
          <p:nvSpPr>
            <p:cNvPr id="85" name="pl85"/>
            <p:cNvSpPr/>
            <p:nvPr/>
          </p:nvSpPr>
          <p:spPr>
            <a:xfrm>
              <a:off x="5437664" y="2182562"/>
              <a:ext cx="0" cy="978505"/>
            </a:xfrm>
            <a:custGeom>
              <a:avLst/>
              <a:pathLst>
                <a:path w="0" h="978505">
                  <a:moveTo>
                    <a:pt x="0" y="97850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182562"/>
              <a:ext cx="0" cy="1178200"/>
            </a:xfrm>
            <a:custGeom>
              <a:avLst/>
              <a:pathLst>
                <a:path w="0" h="1178200">
                  <a:moveTo>
                    <a:pt x="0" y="117820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182562"/>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182562"/>
              <a:ext cx="0" cy="429344"/>
            </a:xfrm>
            <a:custGeom>
              <a:avLst/>
              <a:pathLst>
                <a:path w="0" h="429344">
                  <a:moveTo>
                    <a:pt x="0" y="42934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182562"/>
              <a:ext cx="0" cy="429344"/>
            </a:xfrm>
            <a:custGeom>
              <a:avLst/>
              <a:pathLst>
                <a:path w="0" h="429344">
                  <a:moveTo>
                    <a:pt x="0" y="42934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182562"/>
              <a:ext cx="0" cy="1178200"/>
            </a:xfrm>
            <a:custGeom>
              <a:avLst/>
              <a:pathLst>
                <a:path w="0" h="1178200">
                  <a:moveTo>
                    <a:pt x="0" y="117820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182562"/>
              <a:ext cx="0" cy="1178200"/>
            </a:xfrm>
            <a:custGeom>
              <a:avLst/>
              <a:pathLst>
                <a:path w="0" h="1178200">
                  <a:moveTo>
                    <a:pt x="0" y="117820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62440"/>
              <a:ext cx="3397293" cy="1797254"/>
            </a:xfrm>
            <a:custGeom>
              <a:avLst/>
              <a:pathLst>
                <a:path w="3397293" h="1797254">
                  <a:moveTo>
                    <a:pt x="0" y="898627"/>
                  </a:moveTo>
                  <a:lnTo>
                    <a:pt x="135891" y="1198169"/>
                  </a:lnTo>
                  <a:lnTo>
                    <a:pt x="271783" y="1497712"/>
                  </a:lnTo>
                  <a:lnTo>
                    <a:pt x="407675" y="1797254"/>
                  </a:lnTo>
                  <a:lnTo>
                    <a:pt x="543566" y="1447788"/>
                  </a:lnTo>
                  <a:lnTo>
                    <a:pt x="679458" y="1098322"/>
                  </a:lnTo>
                  <a:lnTo>
                    <a:pt x="815350" y="698932"/>
                  </a:lnTo>
                  <a:lnTo>
                    <a:pt x="951242" y="349466"/>
                  </a:lnTo>
                  <a:lnTo>
                    <a:pt x="1087133" y="0"/>
                  </a:lnTo>
                  <a:lnTo>
                    <a:pt x="1223025" y="49923"/>
                  </a:lnTo>
                  <a:lnTo>
                    <a:pt x="1358917" y="149771"/>
                  </a:lnTo>
                  <a:lnTo>
                    <a:pt x="1494809" y="199694"/>
                  </a:lnTo>
                  <a:lnTo>
                    <a:pt x="1630700" y="299542"/>
                  </a:lnTo>
                  <a:lnTo>
                    <a:pt x="1766592" y="349466"/>
                  </a:lnTo>
                  <a:lnTo>
                    <a:pt x="1902484" y="349466"/>
                  </a:lnTo>
                  <a:lnTo>
                    <a:pt x="2038375" y="349466"/>
                  </a:lnTo>
                  <a:lnTo>
                    <a:pt x="2174267" y="349466"/>
                  </a:lnTo>
                  <a:lnTo>
                    <a:pt x="2310159" y="349466"/>
                  </a:lnTo>
                  <a:lnTo>
                    <a:pt x="2446051" y="349466"/>
                  </a:lnTo>
                  <a:lnTo>
                    <a:pt x="2581942" y="349466"/>
                  </a:lnTo>
                  <a:lnTo>
                    <a:pt x="2717834" y="748856"/>
                  </a:lnTo>
                  <a:lnTo>
                    <a:pt x="2853726" y="1098322"/>
                  </a:lnTo>
                  <a:lnTo>
                    <a:pt x="2989618" y="1098322"/>
                  </a:lnTo>
                  <a:lnTo>
                    <a:pt x="3125509" y="1098322"/>
                  </a:lnTo>
                  <a:lnTo>
                    <a:pt x="3261401" y="1098322"/>
                  </a:lnTo>
                  <a:lnTo>
                    <a:pt x="3397293" y="1098322"/>
                  </a:lnTo>
                </a:path>
              </a:pathLst>
            </a:custGeom>
            <a:ln w="27101" cap="flat">
              <a:solidFill>
                <a:srgbClr val="0058AB">
                  <a:alpha val="100000"/>
                </a:srgbClr>
              </a:solidFill>
              <a:prstDash val="solid"/>
              <a:round/>
            </a:ln>
          </p:spPr>
          <p:txBody>
            <a:bodyPr/>
            <a:lstStyle/>
            <a:p/>
          </p:txBody>
        </p:sp>
        <p:sp>
          <p:nvSpPr>
            <p:cNvPr id="93" name="tx93"/>
            <p:cNvSpPr/>
            <p:nvPr/>
          </p:nvSpPr>
          <p:spPr>
            <a:xfrm>
              <a:off x="5359324" y="212347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4" name="tx94"/>
            <p:cNvSpPr/>
            <p:nvPr/>
          </p:nvSpPr>
          <p:spPr>
            <a:xfrm>
              <a:off x="6038783" y="212215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5" name="tx95"/>
            <p:cNvSpPr/>
            <p:nvPr/>
          </p:nvSpPr>
          <p:spPr>
            <a:xfrm>
              <a:off x="6766436" y="21237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7445895" y="21221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1221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20725" y="212215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9" name="tx99"/>
            <p:cNvSpPr/>
            <p:nvPr/>
          </p:nvSpPr>
          <p:spPr>
            <a:xfrm>
              <a:off x="8756617" y="212215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100" name="tx100"/>
            <p:cNvSpPr/>
            <p:nvPr/>
          </p:nvSpPr>
          <p:spPr>
            <a:xfrm>
              <a:off x="8902429" y="26726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272118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4057435"/>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5582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305902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55979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20605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7945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7945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8194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444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46550" y="4990743"/>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Lebanon</a:t>
              </a:r>
            </a:p>
          </p:txBody>
        </p:sp>
        <p:sp>
          <p:nvSpPr>
            <p:cNvPr id="120" name="tx120"/>
            <p:cNvSpPr/>
            <p:nvPr/>
          </p:nvSpPr>
          <p:spPr>
            <a:xfrm>
              <a:off x="71490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11500"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53152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96023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38893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74588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1745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60328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4411979" cy="114824"/>
            </a:xfrm>
            <a:prstGeom prst="rect">
              <a:avLst/>
            </a:prstGeom>
            <a:solidFill>
              <a:srgbClr val="E2231A">
                <a:alpha val="80000"/>
              </a:srgbClr>
            </a:solidFill>
          </p:spPr>
          <p:txBody>
            <a:bodyPr/>
            <a:lstStyle/>
            <a:p/>
          </p:txBody>
        </p:sp>
        <p:sp>
          <p:nvSpPr>
            <p:cNvPr id="134" name="rc134"/>
            <p:cNvSpPr/>
            <p:nvPr/>
          </p:nvSpPr>
          <p:spPr>
            <a:xfrm>
              <a:off x="1317178" y="5743865"/>
              <a:ext cx="7321564" cy="114824"/>
            </a:xfrm>
            <a:prstGeom prst="rect">
              <a:avLst/>
            </a:prstGeom>
            <a:solidFill>
              <a:srgbClr val="E2231A">
                <a:alpha val="80000"/>
              </a:srgbClr>
            </a:solidFill>
          </p:spPr>
          <p:txBody>
            <a:bodyPr/>
            <a:lstStyle/>
            <a:p/>
          </p:txBody>
        </p:sp>
        <p:sp>
          <p:nvSpPr>
            <p:cNvPr id="135" name="rc135"/>
            <p:cNvSpPr/>
            <p:nvPr/>
          </p:nvSpPr>
          <p:spPr>
            <a:xfrm>
              <a:off x="1317178" y="5600334"/>
              <a:ext cx="7315493" cy="114824"/>
            </a:xfrm>
            <a:prstGeom prst="rect">
              <a:avLst/>
            </a:prstGeom>
            <a:solidFill>
              <a:srgbClr val="E2231A">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31859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574729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817599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3" name="tx143"/>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Lebanon (67%) was 17 percentage points lower than the global average (84%) and 17 percentage points lower than the average across all MENA countries (84%).
National MCV1 coverage was 15 percentage points lower than in 2019 (82%).
This equates to 30,000 unvaccinated children in 2025 compared to 18,000 unvaccinated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Lebanon MCV1 coverage was 67% - this is 15 percentage points lower than in 2019 and more than 10 percentage points lower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2025, Lebanon ranked number 2 out of 20 countries for lowest MCV1 coverage (based on tied ranks).
Lebanon was in the top 10 countries with the most unvaccinated children (rank=7).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Lebanon was among the countries with the lowest coverage and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618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695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72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157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234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732577"/>
              <a:ext cx="239888" cy="575443"/>
            </a:xfrm>
            <a:prstGeom prst="rect">
              <a:avLst/>
            </a:prstGeom>
            <a:solidFill>
              <a:srgbClr val="80BD41">
                <a:alpha val="100000"/>
              </a:srgbClr>
            </a:solidFill>
          </p:spPr>
          <p:txBody>
            <a:bodyPr/>
            <a:lstStyle/>
            <a:p/>
          </p:txBody>
        </p:sp>
        <p:sp>
          <p:nvSpPr>
            <p:cNvPr id="23" name="rc23"/>
            <p:cNvSpPr/>
            <p:nvPr/>
          </p:nvSpPr>
          <p:spPr>
            <a:xfrm>
              <a:off x="1296273" y="3497546"/>
              <a:ext cx="239888" cy="235031"/>
            </a:xfrm>
            <a:prstGeom prst="rect">
              <a:avLst/>
            </a:prstGeom>
            <a:solidFill>
              <a:srgbClr val="E2231A">
                <a:alpha val="100000"/>
              </a:srgbClr>
            </a:solidFill>
          </p:spPr>
          <p:txBody>
            <a:bodyPr/>
            <a:lstStyle/>
            <a:p/>
          </p:txBody>
        </p:sp>
        <p:sp>
          <p:nvSpPr>
            <p:cNvPr id="24" name="rc24"/>
            <p:cNvSpPr/>
            <p:nvPr/>
          </p:nvSpPr>
          <p:spPr>
            <a:xfrm>
              <a:off x="1562816" y="3778263"/>
              <a:ext cx="239888" cy="529757"/>
            </a:xfrm>
            <a:prstGeom prst="rect">
              <a:avLst/>
            </a:prstGeom>
            <a:solidFill>
              <a:srgbClr val="80BD41">
                <a:alpha val="100000"/>
              </a:srgbClr>
            </a:solidFill>
          </p:spPr>
          <p:txBody>
            <a:bodyPr/>
            <a:lstStyle/>
            <a:p/>
          </p:txBody>
        </p:sp>
        <p:sp>
          <p:nvSpPr>
            <p:cNvPr id="25" name="rc25"/>
            <p:cNvSpPr/>
            <p:nvPr/>
          </p:nvSpPr>
          <p:spPr>
            <a:xfrm>
              <a:off x="1562816" y="3492995"/>
              <a:ext cx="239888" cy="285268"/>
            </a:xfrm>
            <a:prstGeom prst="rect">
              <a:avLst/>
            </a:prstGeom>
            <a:solidFill>
              <a:srgbClr val="E2231A">
                <a:alpha val="100000"/>
              </a:srgbClr>
            </a:solidFill>
          </p:spPr>
          <p:txBody>
            <a:bodyPr/>
            <a:lstStyle/>
            <a:p/>
          </p:txBody>
        </p:sp>
        <p:sp>
          <p:nvSpPr>
            <p:cNvPr id="26" name="rc26"/>
            <p:cNvSpPr/>
            <p:nvPr/>
          </p:nvSpPr>
          <p:spPr>
            <a:xfrm>
              <a:off x="1829360" y="3830106"/>
              <a:ext cx="239888" cy="477915"/>
            </a:xfrm>
            <a:prstGeom prst="rect">
              <a:avLst/>
            </a:prstGeom>
            <a:solidFill>
              <a:srgbClr val="80BD41">
                <a:alpha val="100000"/>
              </a:srgbClr>
            </a:solidFill>
          </p:spPr>
          <p:txBody>
            <a:bodyPr/>
            <a:lstStyle/>
            <a:p/>
          </p:txBody>
        </p:sp>
        <p:sp>
          <p:nvSpPr>
            <p:cNvPr id="27" name="rc27"/>
            <p:cNvSpPr/>
            <p:nvPr/>
          </p:nvSpPr>
          <p:spPr>
            <a:xfrm>
              <a:off x="1829360" y="3497992"/>
              <a:ext cx="239888" cy="332113"/>
            </a:xfrm>
            <a:prstGeom prst="rect">
              <a:avLst/>
            </a:prstGeom>
            <a:solidFill>
              <a:srgbClr val="E2231A">
                <a:alpha val="100000"/>
              </a:srgbClr>
            </a:solidFill>
          </p:spPr>
          <p:txBody>
            <a:bodyPr/>
            <a:lstStyle/>
            <a:p/>
          </p:txBody>
        </p:sp>
        <p:sp>
          <p:nvSpPr>
            <p:cNvPr id="28" name="rc28"/>
            <p:cNvSpPr/>
            <p:nvPr/>
          </p:nvSpPr>
          <p:spPr>
            <a:xfrm>
              <a:off x="2095903" y="3885518"/>
              <a:ext cx="239888" cy="422503"/>
            </a:xfrm>
            <a:prstGeom prst="rect">
              <a:avLst/>
            </a:prstGeom>
            <a:solidFill>
              <a:srgbClr val="80BD41">
                <a:alpha val="100000"/>
              </a:srgbClr>
            </a:solidFill>
          </p:spPr>
          <p:txBody>
            <a:bodyPr/>
            <a:lstStyle/>
            <a:p/>
          </p:txBody>
        </p:sp>
        <p:sp>
          <p:nvSpPr>
            <p:cNvPr id="29" name="rc29"/>
            <p:cNvSpPr/>
            <p:nvPr/>
          </p:nvSpPr>
          <p:spPr>
            <a:xfrm>
              <a:off x="2095903" y="3510841"/>
              <a:ext cx="239888" cy="374676"/>
            </a:xfrm>
            <a:prstGeom prst="rect">
              <a:avLst/>
            </a:prstGeom>
            <a:solidFill>
              <a:srgbClr val="E2231A">
                <a:alpha val="100000"/>
              </a:srgbClr>
            </a:solidFill>
          </p:spPr>
          <p:txBody>
            <a:bodyPr/>
            <a:lstStyle/>
            <a:p/>
          </p:txBody>
        </p:sp>
        <p:sp>
          <p:nvSpPr>
            <p:cNvPr id="30" name="rc30"/>
            <p:cNvSpPr/>
            <p:nvPr/>
          </p:nvSpPr>
          <p:spPr>
            <a:xfrm>
              <a:off x="2362446" y="3837601"/>
              <a:ext cx="239888" cy="470420"/>
            </a:xfrm>
            <a:prstGeom prst="rect">
              <a:avLst/>
            </a:prstGeom>
            <a:solidFill>
              <a:srgbClr val="80BD41">
                <a:alpha val="100000"/>
              </a:srgbClr>
            </a:solidFill>
          </p:spPr>
          <p:txBody>
            <a:bodyPr/>
            <a:lstStyle/>
            <a:p/>
          </p:txBody>
        </p:sp>
        <p:sp>
          <p:nvSpPr>
            <p:cNvPr id="31" name="rc31"/>
            <p:cNvSpPr/>
            <p:nvPr/>
          </p:nvSpPr>
          <p:spPr>
            <a:xfrm>
              <a:off x="2362446" y="3523958"/>
              <a:ext cx="239888" cy="313643"/>
            </a:xfrm>
            <a:prstGeom prst="rect">
              <a:avLst/>
            </a:prstGeom>
            <a:solidFill>
              <a:srgbClr val="E2231A">
                <a:alpha val="100000"/>
              </a:srgbClr>
            </a:solidFill>
          </p:spPr>
          <p:txBody>
            <a:bodyPr/>
            <a:lstStyle/>
            <a:p/>
          </p:txBody>
        </p:sp>
        <p:sp>
          <p:nvSpPr>
            <p:cNvPr id="32" name="rc32"/>
            <p:cNvSpPr/>
            <p:nvPr/>
          </p:nvSpPr>
          <p:spPr>
            <a:xfrm>
              <a:off x="2628989" y="3792897"/>
              <a:ext cx="239888" cy="515124"/>
            </a:xfrm>
            <a:prstGeom prst="rect">
              <a:avLst/>
            </a:prstGeom>
            <a:solidFill>
              <a:srgbClr val="80BD41">
                <a:alpha val="100000"/>
              </a:srgbClr>
            </a:solidFill>
          </p:spPr>
          <p:txBody>
            <a:bodyPr/>
            <a:lstStyle/>
            <a:p/>
          </p:txBody>
        </p:sp>
        <p:sp>
          <p:nvSpPr>
            <p:cNvPr id="33" name="rc33"/>
            <p:cNvSpPr/>
            <p:nvPr/>
          </p:nvSpPr>
          <p:spPr>
            <a:xfrm>
              <a:off x="2628989" y="3539216"/>
              <a:ext cx="239888" cy="253680"/>
            </a:xfrm>
            <a:prstGeom prst="rect">
              <a:avLst/>
            </a:prstGeom>
            <a:solidFill>
              <a:srgbClr val="E2231A">
                <a:alpha val="100000"/>
              </a:srgbClr>
            </a:solidFill>
          </p:spPr>
          <p:txBody>
            <a:bodyPr/>
            <a:lstStyle/>
            <a:p/>
          </p:txBody>
        </p:sp>
        <p:sp>
          <p:nvSpPr>
            <p:cNvPr id="34" name="rc34"/>
            <p:cNvSpPr/>
            <p:nvPr/>
          </p:nvSpPr>
          <p:spPr>
            <a:xfrm>
              <a:off x="2895532" y="3733737"/>
              <a:ext cx="239888" cy="574283"/>
            </a:xfrm>
            <a:prstGeom prst="rect">
              <a:avLst/>
            </a:prstGeom>
            <a:solidFill>
              <a:srgbClr val="80BD41">
                <a:alpha val="100000"/>
              </a:srgbClr>
            </a:solidFill>
          </p:spPr>
          <p:txBody>
            <a:bodyPr/>
            <a:lstStyle/>
            <a:p/>
          </p:txBody>
        </p:sp>
        <p:sp>
          <p:nvSpPr>
            <p:cNvPr id="35" name="rc35"/>
            <p:cNvSpPr/>
            <p:nvPr/>
          </p:nvSpPr>
          <p:spPr>
            <a:xfrm>
              <a:off x="2895532" y="3542339"/>
              <a:ext cx="239888" cy="191398"/>
            </a:xfrm>
            <a:prstGeom prst="rect">
              <a:avLst/>
            </a:prstGeom>
            <a:solidFill>
              <a:srgbClr val="E2231A">
                <a:alpha val="100000"/>
              </a:srgbClr>
            </a:solidFill>
          </p:spPr>
          <p:txBody>
            <a:bodyPr/>
            <a:lstStyle/>
            <a:p/>
          </p:txBody>
        </p:sp>
        <p:sp>
          <p:nvSpPr>
            <p:cNvPr id="36" name="rc36"/>
            <p:cNvSpPr/>
            <p:nvPr/>
          </p:nvSpPr>
          <p:spPr>
            <a:xfrm>
              <a:off x="3162075" y="3678950"/>
              <a:ext cx="239888" cy="629070"/>
            </a:xfrm>
            <a:prstGeom prst="rect">
              <a:avLst/>
            </a:prstGeom>
            <a:solidFill>
              <a:srgbClr val="80BD41">
                <a:alpha val="100000"/>
              </a:srgbClr>
            </a:solidFill>
          </p:spPr>
          <p:txBody>
            <a:bodyPr/>
            <a:lstStyle/>
            <a:p/>
          </p:txBody>
        </p:sp>
        <p:sp>
          <p:nvSpPr>
            <p:cNvPr id="37" name="rc37"/>
            <p:cNvSpPr/>
            <p:nvPr/>
          </p:nvSpPr>
          <p:spPr>
            <a:xfrm>
              <a:off x="3162075" y="3540912"/>
              <a:ext cx="239888" cy="138038"/>
            </a:xfrm>
            <a:prstGeom prst="rect">
              <a:avLst/>
            </a:prstGeom>
            <a:solidFill>
              <a:srgbClr val="E2231A">
                <a:alpha val="100000"/>
              </a:srgbClr>
            </a:solidFill>
          </p:spPr>
          <p:txBody>
            <a:bodyPr/>
            <a:lstStyle/>
            <a:p/>
          </p:txBody>
        </p:sp>
        <p:sp>
          <p:nvSpPr>
            <p:cNvPr id="38" name="rc38"/>
            <p:cNvSpPr/>
            <p:nvPr/>
          </p:nvSpPr>
          <p:spPr>
            <a:xfrm>
              <a:off x="3428618" y="3619523"/>
              <a:ext cx="239888" cy="688497"/>
            </a:xfrm>
            <a:prstGeom prst="rect">
              <a:avLst/>
            </a:prstGeom>
            <a:solidFill>
              <a:srgbClr val="80BD41">
                <a:alpha val="100000"/>
              </a:srgbClr>
            </a:solidFill>
          </p:spPr>
          <p:txBody>
            <a:bodyPr/>
            <a:lstStyle/>
            <a:p/>
          </p:txBody>
        </p:sp>
        <p:sp>
          <p:nvSpPr>
            <p:cNvPr id="39" name="rc39"/>
            <p:cNvSpPr/>
            <p:nvPr/>
          </p:nvSpPr>
          <p:spPr>
            <a:xfrm>
              <a:off x="3428618" y="3534398"/>
              <a:ext cx="239888" cy="85125"/>
            </a:xfrm>
            <a:prstGeom prst="rect">
              <a:avLst/>
            </a:prstGeom>
            <a:solidFill>
              <a:srgbClr val="E2231A">
                <a:alpha val="100000"/>
              </a:srgbClr>
            </a:solidFill>
          </p:spPr>
          <p:txBody>
            <a:bodyPr/>
            <a:lstStyle/>
            <a:p/>
          </p:txBody>
        </p:sp>
        <p:sp>
          <p:nvSpPr>
            <p:cNvPr id="40" name="rc40"/>
            <p:cNvSpPr/>
            <p:nvPr/>
          </p:nvSpPr>
          <p:spPr>
            <a:xfrm>
              <a:off x="3695161" y="3610065"/>
              <a:ext cx="239888" cy="697956"/>
            </a:xfrm>
            <a:prstGeom prst="rect">
              <a:avLst/>
            </a:prstGeom>
            <a:solidFill>
              <a:srgbClr val="80BD41">
                <a:alpha val="100000"/>
              </a:srgbClr>
            </a:solidFill>
          </p:spPr>
          <p:txBody>
            <a:bodyPr/>
            <a:lstStyle/>
            <a:p/>
          </p:txBody>
        </p:sp>
        <p:sp>
          <p:nvSpPr>
            <p:cNvPr id="41" name="rc41"/>
            <p:cNvSpPr/>
            <p:nvPr/>
          </p:nvSpPr>
          <p:spPr>
            <a:xfrm>
              <a:off x="3695161" y="3514857"/>
              <a:ext cx="239888" cy="95208"/>
            </a:xfrm>
            <a:prstGeom prst="rect">
              <a:avLst/>
            </a:prstGeom>
            <a:solidFill>
              <a:srgbClr val="E2231A">
                <a:alpha val="100000"/>
              </a:srgbClr>
            </a:solidFill>
          </p:spPr>
          <p:txBody>
            <a:bodyPr/>
            <a:lstStyle/>
            <a:p/>
          </p:txBody>
        </p:sp>
        <p:sp>
          <p:nvSpPr>
            <p:cNvPr id="42" name="rc42"/>
            <p:cNvSpPr/>
            <p:nvPr/>
          </p:nvSpPr>
          <p:spPr>
            <a:xfrm>
              <a:off x="3961705" y="3595610"/>
              <a:ext cx="239888" cy="712411"/>
            </a:xfrm>
            <a:prstGeom prst="rect">
              <a:avLst/>
            </a:prstGeom>
            <a:solidFill>
              <a:srgbClr val="80BD41">
                <a:alpha val="100000"/>
              </a:srgbClr>
            </a:solidFill>
          </p:spPr>
          <p:txBody>
            <a:bodyPr/>
            <a:lstStyle/>
            <a:p/>
          </p:txBody>
        </p:sp>
        <p:sp>
          <p:nvSpPr>
            <p:cNvPr id="43" name="rc43"/>
            <p:cNvSpPr/>
            <p:nvPr/>
          </p:nvSpPr>
          <p:spPr>
            <a:xfrm>
              <a:off x="3961705" y="3479611"/>
              <a:ext cx="239888" cy="115998"/>
            </a:xfrm>
            <a:prstGeom prst="rect">
              <a:avLst/>
            </a:prstGeom>
            <a:solidFill>
              <a:srgbClr val="E2231A">
                <a:alpha val="100000"/>
              </a:srgbClr>
            </a:solidFill>
          </p:spPr>
          <p:txBody>
            <a:bodyPr/>
            <a:lstStyle/>
            <a:p/>
          </p:txBody>
        </p:sp>
        <p:sp>
          <p:nvSpPr>
            <p:cNvPr id="44" name="rc44"/>
            <p:cNvSpPr/>
            <p:nvPr/>
          </p:nvSpPr>
          <p:spPr>
            <a:xfrm>
              <a:off x="4228248" y="3579727"/>
              <a:ext cx="239888" cy="728294"/>
            </a:xfrm>
            <a:prstGeom prst="rect">
              <a:avLst/>
            </a:prstGeom>
            <a:solidFill>
              <a:srgbClr val="80BD41">
                <a:alpha val="100000"/>
              </a:srgbClr>
            </a:solidFill>
          </p:spPr>
          <p:txBody>
            <a:bodyPr/>
            <a:lstStyle/>
            <a:p/>
          </p:txBody>
        </p:sp>
        <p:sp>
          <p:nvSpPr>
            <p:cNvPr id="45" name="rc45"/>
            <p:cNvSpPr/>
            <p:nvPr/>
          </p:nvSpPr>
          <p:spPr>
            <a:xfrm>
              <a:off x="4228248" y="3451236"/>
              <a:ext cx="239888" cy="128491"/>
            </a:xfrm>
            <a:prstGeom prst="rect">
              <a:avLst/>
            </a:prstGeom>
            <a:solidFill>
              <a:srgbClr val="E2231A">
                <a:alpha val="100000"/>
              </a:srgbClr>
            </a:solidFill>
          </p:spPr>
          <p:txBody>
            <a:bodyPr/>
            <a:lstStyle/>
            <a:p/>
          </p:txBody>
        </p:sp>
        <p:sp>
          <p:nvSpPr>
            <p:cNvPr id="46" name="rc46"/>
            <p:cNvSpPr/>
            <p:nvPr/>
          </p:nvSpPr>
          <p:spPr>
            <a:xfrm>
              <a:off x="4494791" y="3580084"/>
              <a:ext cx="239888" cy="727937"/>
            </a:xfrm>
            <a:prstGeom prst="rect">
              <a:avLst/>
            </a:prstGeom>
            <a:solidFill>
              <a:srgbClr val="80BD41">
                <a:alpha val="100000"/>
              </a:srgbClr>
            </a:solidFill>
          </p:spPr>
          <p:txBody>
            <a:bodyPr/>
            <a:lstStyle/>
            <a:p/>
          </p:txBody>
        </p:sp>
        <p:sp>
          <p:nvSpPr>
            <p:cNvPr id="47" name="rc47"/>
            <p:cNvSpPr/>
            <p:nvPr/>
          </p:nvSpPr>
          <p:spPr>
            <a:xfrm>
              <a:off x="4494791" y="3430980"/>
              <a:ext cx="239888" cy="149103"/>
            </a:xfrm>
            <a:prstGeom prst="rect">
              <a:avLst/>
            </a:prstGeom>
            <a:solidFill>
              <a:srgbClr val="E2231A">
                <a:alpha val="100000"/>
              </a:srgbClr>
            </a:solidFill>
          </p:spPr>
          <p:txBody>
            <a:bodyPr/>
            <a:lstStyle/>
            <a:p/>
          </p:txBody>
        </p:sp>
        <p:sp>
          <p:nvSpPr>
            <p:cNvPr id="48" name="rc48"/>
            <p:cNvSpPr/>
            <p:nvPr/>
          </p:nvSpPr>
          <p:spPr>
            <a:xfrm>
              <a:off x="4761334" y="3558490"/>
              <a:ext cx="239888" cy="749531"/>
            </a:xfrm>
            <a:prstGeom prst="rect">
              <a:avLst/>
            </a:prstGeom>
            <a:solidFill>
              <a:srgbClr val="80BD41">
                <a:alpha val="100000"/>
              </a:srgbClr>
            </a:solidFill>
          </p:spPr>
          <p:txBody>
            <a:bodyPr/>
            <a:lstStyle/>
            <a:p/>
          </p:txBody>
        </p:sp>
        <p:sp>
          <p:nvSpPr>
            <p:cNvPr id="49" name="rc49"/>
            <p:cNvSpPr/>
            <p:nvPr/>
          </p:nvSpPr>
          <p:spPr>
            <a:xfrm>
              <a:off x="4761334" y="3393950"/>
              <a:ext cx="239888" cy="164539"/>
            </a:xfrm>
            <a:prstGeom prst="rect">
              <a:avLst/>
            </a:prstGeom>
            <a:solidFill>
              <a:srgbClr val="E2231A">
                <a:alpha val="100000"/>
              </a:srgbClr>
            </a:solidFill>
          </p:spPr>
          <p:txBody>
            <a:bodyPr/>
            <a:lstStyle/>
            <a:p/>
          </p:txBody>
        </p:sp>
        <p:sp>
          <p:nvSpPr>
            <p:cNvPr id="50" name="rc50"/>
            <p:cNvSpPr/>
            <p:nvPr/>
          </p:nvSpPr>
          <p:spPr>
            <a:xfrm>
              <a:off x="5027877" y="3443294"/>
              <a:ext cx="239888" cy="864727"/>
            </a:xfrm>
            <a:prstGeom prst="rect">
              <a:avLst/>
            </a:prstGeom>
            <a:solidFill>
              <a:srgbClr val="80BD41">
                <a:alpha val="100000"/>
              </a:srgbClr>
            </a:solidFill>
          </p:spPr>
          <p:txBody>
            <a:bodyPr/>
            <a:lstStyle/>
            <a:p/>
          </p:txBody>
        </p:sp>
        <p:sp>
          <p:nvSpPr>
            <p:cNvPr id="51" name="rc51"/>
            <p:cNvSpPr/>
            <p:nvPr/>
          </p:nvSpPr>
          <p:spPr>
            <a:xfrm>
              <a:off x="5027877" y="3253502"/>
              <a:ext cx="239888" cy="189792"/>
            </a:xfrm>
            <a:prstGeom prst="rect">
              <a:avLst/>
            </a:prstGeom>
            <a:solidFill>
              <a:srgbClr val="E2231A">
                <a:alpha val="100000"/>
              </a:srgbClr>
            </a:solidFill>
          </p:spPr>
          <p:txBody>
            <a:bodyPr/>
            <a:lstStyle/>
            <a:p/>
          </p:txBody>
        </p:sp>
        <p:sp>
          <p:nvSpPr>
            <p:cNvPr id="52" name="rc52"/>
            <p:cNvSpPr/>
            <p:nvPr/>
          </p:nvSpPr>
          <p:spPr>
            <a:xfrm>
              <a:off x="5294420" y="3391541"/>
              <a:ext cx="239888" cy="916480"/>
            </a:xfrm>
            <a:prstGeom prst="rect">
              <a:avLst/>
            </a:prstGeom>
            <a:solidFill>
              <a:srgbClr val="80BD41">
                <a:alpha val="100000"/>
              </a:srgbClr>
            </a:solidFill>
          </p:spPr>
          <p:txBody>
            <a:bodyPr/>
            <a:lstStyle/>
            <a:p/>
          </p:txBody>
        </p:sp>
        <p:sp>
          <p:nvSpPr>
            <p:cNvPr id="53" name="rc53"/>
            <p:cNvSpPr/>
            <p:nvPr/>
          </p:nvSpPr>
          <p:spPr>
            <a:xfrm>
              <a:off x="5294420" y="3190327"/>
              <a:ext cx="239888" cy="201213"/>
            </a:xfrm>
            <a:prstGeom prst="rect">
              <a:avLst/>
            </a:prstGeom>
            <a:solidFill>
              <a:srgbClr val="E2231A">
                <a:alpha val="100000"/>
              </a:srgbClr>
            </a:solidFill>
          </p:spPr>
          <p:txBody>
            <a:bodyPr/>
            <a:lstStyle/>
            <a:p/>
          </p:txBody>
        </p:sp>
        <p:sp>
          <p:nvSpPr>
            <p:cNvPr id="54" name="rc54"/>
            <p:cNvSpPr/>
            <p:nvPr/>
          </p:nvSpPr>
          <p:spPr>
            <a:xfrm>
              <a:off x="5560963" y="3429285"/>
              <a:ext cx="239888" cy="878736"/>
            </a:xfrm>
            <a:prstGeom prst="rect">
              <a:avLst/>
            </a:prstGeom>
            <a:solidFill>
              <a:srgbClr val="80BD41">
                <a:alpha val="100000"/>
              </a:srgbClr>
            </a:solidFill>
          </p:spPr>
          <p:txBody>
            <a:bodyPr/>
            <a:lstStyle/>
            <a:p/>
          </p:txBody>
        </p:sp>
        <p:sp>
          <p:nvSpPr>
            <p:cNvPr id="55" name="rc55"/>
            <p:cNvSpPr/>
            <p:nvPr/>
          </p:nvSpPr>
          <p:spPr>
            <a:xfrm>
              <a:off x="5560963" y="3236370"/>
              <a:ext cx="239888" cy="192915"/>
            </a:xfrm>
            <a:prstGeom prst="rect">
              <a:avLst/>
            </a:prstGeom>
            <a:solidFill>
              <a:srgbClr val="E2231A">
                <a:alpha val="100000"/>
              </a:srgbClr>
            </a:solidFill>
          </p:spPr>
          <p:txBody>
            <a:bodyPr/>
            <a:lstStyle/>
            <a:p/>
          </p:txBody>
        </p:sp>
        <p:sp>
          <p:nvSpPr>
            <p:cNvPr id="56" name="rc56"/>
            <p:cNvSpPr/>
            <p:nvPr/>
          </p:nvSpPr>
          <p:spPr>
            <a:xfrm>
              <a:off x="5827506" y="3476577"/>
              <a:ext cx="239888" cy="831444"/>
            </a:xfrm>
            <a:prstGeom prst="rect">
              <a:avLst/>
            </a:prstGeom>
            <a:solidFill>
              <a:srgbClr val="80BD41">
                <a:alpha val="100000"/>
              </a:srgbClr>
            </a:solidFill>
          </p:spPr>
          <p:txBody>
            <a:bodyPr/>
            <a:lstStyle/>
            <a:p/>
          </p:txBody>
        </p:sp>
        <p:sp>
          <p:nvSpPr>
            <p:cNvPr id="57" name="rc57"/>
            <p:cNvSpPr/>
            <p:nvPr/>
          </p:nvSpPr>
          <p:spPr>
            <a:xfrm>
              <a:off x="5827506" y="3294102"/>
              <a:ext cx="239888" cy="182475"/>
            </a:xfrm>
            <a:prstGeom prst="rect">
              <a:avLst/>
            </a:prstGeom>
            <a:solidFill>
              <a:srgbClr val="E2231A">
                <a:alpha val="100000"/>
              </a:srgbClr>
            </a:solidFill>
          </p:spPr>
          <p:txBody>
            <a:bodyPr/>
            <a:lstStyle/>
            <a:p/>
          </p:txBody>
        </p:sp>
        <p:sp>
          <p:nvSpPr>
            <p:cNvPr id="58" name="rc58"/>
            <p:cNvSpPr/>
            <p:nvPr/>
          </p:nvSpPr>
          <p:spPr>
            <a:xfrm>
              <a:off x="6094049" y="3524850"/>
              <a:ext cx="239888" cy="783170"/>
            </a:xfrm>
            <a:prstGeom prst="rect">
              <a:avLst/>
            </a:prstGeom>
            <a:solidFill>
              <a:srgbClr val="80BD41">
                <a:alpha val="100000"/>
              </a:srgbClr>
            </a:solidFill>
          </p:spPr>
          <p:txBody>
            <a:bodyPr/>
            <a:lstStyle/>
            <a:p/>
          </p:txBody>
        </p:sp>
        <p:sp>
          <p:nvSpPr>
            <p:cNvPr id="59" name="rc59"/>
            <p:cNvSpPr/>
            <p:nvPr/>
          </p:nvSpPr>
          <p:spPr>
            <a:xfrm>
              <a:off x="6094049" y="3352904"/>
              <a:ext cx="239888" cy="171946"/>
            </a:xfrm>
            <a:prstGeom prst="rect">
              <a:avLst/>
            </a:prstGeom>
            <a:solidFill>
              <a:srgbClr val="E2231A">
                <a:alpha val="100000"/>
              </a:srgbClr>
            </a:solidFill>
          </p:spPr>
          <p:txBody>
            <a:bodyPr/>
            <a:lstStyle/>
            <a:p/>
          </p:txBody>
        </p:sp>
        <p:sp>
          <p:nvSpPr>
            <p:cNvPr id="60" name="rc60"/>
            <p:cNvSpPr/>
            <p:nvPr/>
          </p:nvSpPr>
          <p:spPr>
            <a:xfrm>
              <a:off x="6360593" y="3569644"/>
              <a:ext cx="239888" cy="738377"/>
            </a:xfrm>
            <a:prstGeom prst="rect">
              <a:avLst/>
            </a:prstGeom>
            <a:solidFill>
              <a:srgbClr val="80BD41">
                <a:alpha val="100000"/>
              </a:srgbClr>
            </a:solidFill>
          </p:spPr>
          <p:txBody>
            <a:bodyPr/>
            <a:lstStyle/>
            <a:p/>
          </p:txBody>
        </p:sp>
        <p:sp>
          <p:nvSpPr>
            <p:cNvPr id="61" name="rc61"/>
            <p:cNvSpPr/>
            <p:nvPr/>
          </p:nvSpPr>
          <p:spPr>
            <a:xfrm>
              <a:off x="6360593" y="3407513"/>
              <a:ext cx="239888" cy="162130"/>
            </a:xfrm>
            <a:prstGeom prst="rect">
              <a:avLst/>
            </a:prstGeom>
            <a:solidFill>
              <a:srgbClr val="E2231A">
                <a:alpha val="100000"/>
              </a:srgbClr>
            </a:solidFill>
          </p:spPr>
          <p:txBody>
            <a:bodyPr/>
            <a:lstStyle/>
            <a:p/>
          </p:txBody>
        </p:sp>
        <p:sp>
          <p:nvSpPr>
            <p:cNvPr id="62" name="rc62"/>
            <p:cNvSpPr/>
            <p:nvPr/>
          </p:nvSpPr>
          <p:spPr>
            <a:xfrm>
              <a:off x="6627136" y="3680646"/>
              <a:ext cx="239888" cy="627375"/>
            </a:xfrm>
            <a:prstGeom prst="rect">
              <a:avLst/>
            </a:prstGeom>
            <a:solidFill>
              <a:srgbClr val="80BD41">
                <a:alpha val="100000"/>
              </a:srgbClr>
            </a:solidFill>
          </p:spPr>
          <p:txBody>
            <a:bodyPr/>
            <a:lstStyle/>
            <a:p/>
          </p:txBody>
        </p:sp>
        <p:sp>
          <p:nvSpPr>
            <p:cNvPr id="63" name="rc63"/>
            <p:cNvSpPr/>
            <p:nvPr/>
          </p:nvSpPr>
          <p:spPr>
            <a:xfrm>
              <a:off x="6627136" y="3460248"/>
              <a:ext cx="239888" cy="220397"/>
            </a:xfrm>
            <a:prstGeom prst="rect">
              <a:avLst/>
            </a:prstGeom>
            <a:solidFill>
              <a:srgbClr val="E2231A">
                <a:alpha val="100000"/>
              </a:srgbClr>
            </a:solidFill>
          </p:spPr>
          <p:txBody>
            <a:bodyPr/>
            <a:lstStyle/>
            <a:p/>
          </p:txBody>
        </p:sp>
        <p:sp>
          <p:nvSpPr>
            <p:cNvPr id="64" name="rc64"/>
            <p:cNvSpPr/>
            <p:nvPr/>
          </p:nvSpPr>
          <p:spPr>
            <a:xfrm>
              <a:off x="6893679" y="3748728"/>
              <a:ext cx="239888" cy="559293"/>
            </a:xfrm>
            <a:prstGeom prst="rect">
              <a:avLst/>
            </a:prstGeom>
            <a:solidFill>
              <a:srgbClr val="80BD41">
                <a:alpha val="100000"/>
              </a:srgbClr>
            </a:solidFill>
          </p:spPr>
          <p:txBody>
            <a:bodyPr/>
            <a:lstStyle/>
            <a:p/>
          </p:txBody>
        </p:sp>
        <p:sp>
          <p:nvSpPr>
            <p:cNvPr id="65" name="rc65"/>
            <p:cNvSpPr/>
            <p:nvPr/>
          </p:nvSpPr>
          <p:spPr>
            <a:xfrm>
              <a:off x="6893679" y="3473275"/>
              <a:ext cx="239888" cy="275452"/>
            </a:xfrm>
            <a:prstGeom prst="rect">
              <a:avLst/>
            </a:prstGeom>
            <a:solidFill>
              <a:srgbClr val="E2231A">
                <a:alpha val="100000"/>
              </a:srgbClr>
            </a:solidFill>
          </p:spPr>
          <p:txBody>
            <a:bodyPr/>
            <a:lstStyle/>
            <a:p/>
          </p:txBody>
        </p:sp>
        <p:sp>
          <p:nvSpPr>
            <p:cNvPr id="66" name="rc66"/>
            <p:cNvSpPr/>
            <p:nvPr/>
          </p:nvSpPr>
          <p:spPr>
            <a:xfrm>
              <a:off x="7160222" y="3753368"/>
              <a:ext cx="239888" cy="554653"/>
            </a:xfrm>
            <a:prstGeom prst="rect">
              <a:avLst/>
            </a:prstGeom>
            <a:solidFill>
              <a:srgbClr val="80BD41">
                <a:alpha val="100000"/>
              </a:srgbClr>
            </a:solidFill>
          </p:spPr>
          <p:txBody>
            <a:bodyPr/>
            <a:lstStyle/>
            <a:p/>
          </p:txBody>
        </p:sp>
        <p:sp>
          <p:nvSpPr>
            <p:cNvPr id="67" name="rc67"/>
            <p:cNvSpPr/>
            <p:nvPr/>
          </p:nvSpPr>
          <p:spPr>
            <a:xfrm>
              <a:off x="7160222" y="3480146"/>
              <a:ext cx="239888" cy="273221"/>
            </a:xfrm>
            <a:prstGeom prst="rect">
              <a:avLst/>
            </a:prstGeom>
            <a:solidFill>
              <a:srgbClr val="E2231A">
                <a:alpha val="100000"/>
              </a:srgbClr>
            </a:solidFill>
          </p:spPr>
          <p:txBody>
            <a:bodyPr/>
            <a:lstStyle/>
            <a:p/>
          </p:txBody>
        </p:sp>
        <p:sp>
          <p:nvSpPr>
            <p:cNvPr id="68" name="rc68"/>
            <p:cNvSpPr/>
            <p:nvPr/>
          </p:nvSpPr>
          <p:spPr>
            <a:xfrm>
              <a:off x="7426765" y="3758811"/>
              <a:ext cx="239888" cy="549210"/>
            </a:xfrm>
            <a:prstGeom prst="rect">
              <a:avLst/>
            </a:prstGeom>
            <a:solidFill>
              <a:srgbClr val="80BD41">
                <a:alpha val="100000"/>
              </a:srgbClr>
            </a:solidFill>
          </p:spPr>
          <p:txBody>
            <a:bodyPr/>
            <a:lstStyle/>
            <a:p/>
          </p:txBody>
        </p:sp>
        <p:sp>
          <p:nvSpPr>
            <p:cNvPr id="69" name="rc69"/>
            <p:cNvSpPr/>
            <p:nvPr/>
          </p:nvSpPr>
          <p:spPr>
            <a:xfrm>
              <a:off x="7426765" y="3488266"/>
              <a:ext cx="239888" cy="270545"/>
            </a:xfrm>
            <a:prstGeom prst="rect">
              <a:avLst/>
            </a:prstGeom>
            <a:solidFill>
              <a:srgbClr val="E2231A">
                <a:alpha val="100000"/>
              </a:srgbClr>
            </a:solidFill>
          </p:spPr>
          <p:txBody>
            <a:bodyPr/>
            <a:lstStyle/>
            <a:p/>
          </p:txBody>
        </p:sp>
        <p:sp>
          <p:nvSpPr>
            <p:cNvPr id="70" name="rc70"/>
            <p:cNvSpPr/>
            <p:nvPr/>
          </p:nvSpPr>
          <p:spPr>
            <a:xfrm>
              <a:off x="7693308" y="3761845"/>
              <a:ext cx="239888" cy="546176"/>
            </a:xfrm>
            <a:prstGeom prst="rect">
              <a:avLst/>
            </a:prstGeom>
            <a:solidFill>
              <a:srgbClr val="80BD41">
                <a:alpha val="100000"/>
              </a:srgbClr>
            </a:solidFill>
          </p:spPr>
          <p:txBody>
            <a:bodyPr/>
            <a:lstStyle/>
            <a:p/>
          </p:txBody>
        </p:sp>
        <p:sp>
          <p:nvSpPr>
            <p:cNvPr id="71" name="rc71"/>
            <p:cNvSpPr/>
            <p:nvPr/>
          </p:nvSpPr>
          <p:spPr>
            <a:xfrm>
              <a:off x="7693308" y="3492817"/>
              <a:ext cx="239888" cy="269028"/>
            </a:xfrm>
            <a:prstGeom prst="rect">
              <a:avLst/>
            </a:prstGeom>
            <a:solidFill>
              <a:srgbClr val="E2231A">
                <a:alpha val="100000"/>
              </a:srgbClr>
            </a:solidFill>
          </p:spPr>
          <p:txBody>
            <a:bodyPr/>
            <a:lstStyle/>
            <a:p/>
          </p:txBody>
        </p:sp>
        <p:sp>
          <p:nvSpPr>
            <p:cNvPr id="72" name="rc72"/>
            <p:cNvSpPr/>
            <p:nvPr/>
          </p:nvSpPr>
          <p:spPr>
            <a:xfrm>
              <a:off x="7959851" y="3762380"/>
              <a:ext cx="239888" cy="545640"/>
            </a:xfrm>
            <a:prstGeom prst="rect">
              <a:avLst/>
            </a:prstGeom>
            <a:solidFill>
              <a:srgbClr val="80BD41">
                <a:alpha val="100000"/>
              </a:srgbClr>
            </a:solidFill>
          </p:spPr>
          <p:txBody>
            <a:bodyPr/>
            <a:lstStyle/>
            <a:p/>
          </p:txBody>
        </p:sp>
        <p:sp>
          <p:nvSpPr>
            <p:cNvPr id="73" name="rc73"/>
            <p:cNvSpPr/>
            <p:nvPr/>
          </p:nvSpPr>
          <p:spPr>
            <a:xfrm>
              <a:off x="7959851" y="3493620"/>
              <a:ext cx="239888" cy="268760"/>
            </a:xfrm>
            <a:prstGeom prst="rect">
              <a:avLst/>
            </a:prstGeom>
            <a:solidFill>
              <a:srgbClr val="E2231A">
                <a:alpha val="100000"/>
              </a:srgbClr>
            </a:solidFill>
          </p:spPr>
          <p:txBody>
            <a:bodyPr/>
            <a:lstStyle/>
            <a:p/>
          </p:txBody>
        </p:sp>
        <p:sp>
          <p:nvSpPr>
            <p:cNvPr id="74" name="pl74"/>
            <p:cNvSpPr/>
            <p:nvPr/>
          </p:nvSpPr>
          <p:spPr>
            <a:xfrm>
              <a:off x="1416218" y="2318558"/>
              <a:ext cx="6663577" cy="804726"/>
            </a:xfrm>
            <a:custGeom>
              <a:avLst/>
              <a:pathLst>
                <a:path w="6663577" h="804726">
                  <a:moveTo>
                    <a:pt x="0" y="402363"/>
                  </a:moveTo>
                  <a:lnTo>
                    <a:pt x="266543" y="536484"/>
                  </a:lnTo>
                  <a:lnTo>
                    <a:pt x="533086" y="670605"/>
                  </a:lnTo>
                  <a:lnTo>
                    <a:pt x="799629" y="804726"/>
                  </a:lnTo>
                  <a:lnTo>
                    <a:pt x="1066172" y="648252"/>
                  </a:lnTo>
                  <a:lnTo>
                    <a:pt x="1332715" y="491777"/>
                  </a:lnTo>
                  <a:lnTo>
                    <a:pt x="1599258" y="312949"/>
                  </a:lnTo>
                  <a:lnTo>
                    <a:pt x="1865801" y="156474"/>
                  </a:lnTo>
                  <a:lnTo>
                    <a:pt x="2132344" y="0"/>
                  </a:lnTo>
                  <a:lnTo>
                    <a:pt x="2398888" y="22353"/>
                  </a:lnTo>
                  <a:lnTo>
                    <a:pt x="2665431" y="67060"/>
                  </a:lnTo>
                  <a:lnTo>
                    <a:pt x="2931974" y="89414"/>
                  </a:lnTo>
                  <a:lnTo>
                    <a:pt x="3198517" y="134121"/>
                  </a:lnTo>
                  <a:lnTo>
                    <a:pt x="3465060" y="156474"/>
                  </a:lnTo>
                  <a:lnTo>
                    <a:pt x="3731603" y="156474"/>
                  </a:lnTo>
                  <a:lnTo>
                    <a:pt x="3998146" y="156474"/>
                  </a:lnTo>
                  <a:lnTo>
                    <a:pt x="4264689" y="156474"/>
                  </a:lnTo>
                  <a:lnTo>
                    <a:pt x="4531233" y="156474"/>
                  </a:lnTo>
                  <a:lnTo>
                    <a:pt x="4797776" y="156474"/>
                  </a:lnTo>
                  <a:lnTo>
                    <a:pt x="5064319" y="156474"/>
                  </a:lnTo>
                  <a:lnTo>
                    <a:pt x="5330862" y="335302"/>
                  </a:lnTo>
                  <a:lnTo>
                    <a:pt x="5597405" y="491777"/>
                  </a:lnTo>
                  <a:lnTo>
                    <a:pt x="5863948" y="491777"/>
                  </a:lnTo>
                  <a:lnTo>
                    <a:pt x="6130491" y="491777"/>
                  </a:lnTo>
                  <a:lnTo>
                    <a:pt x="6397034" y="491777"/>
                  </a:lnTo>
                  <a:lnTo>
                    <a:pt x="6663577" y="491777"/>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0" name="tx80"/>
            <p:cNvSpPr/>
            <p:nvPr/>
          </p:nvSpPr>
          <p:spPr>
            <a:xfrm>
              <a:off x="6686790"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6" name="tx86"/>
            <p:cNvSpPr/>
            <p:nvPr/>
          </p:nvSpPr>
          <p:spPr>
            <a:xfrm>
              <a:off x="1324790" y="33616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90.8</a:t>
              </a:r>
            </a:p>
          </p:txBody>
        </p:sp>
        <p:sp>
          <p:nvSpPr>
            <p:cNvPr id="87" name="tx87"/>
            <p:cNvSpPr/>
            <p:nvPr/>
          </p:nvSpPr>
          <p:spPr>
            <a:xfrm>
              <a:off x="2657505" y="34032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86.2</a:t>
              </a:r>
            </a:p>
          </p:txBody>
        </p:sp>
        <p:sp>
          <p:nvSpPr>
            <p:cNvPr id="88" name="tx88"/>
            <p:cNvSpPr/>
            <p:nvPr/>
          </p:nvSpPr>
          <p:spPr>
            <a:xfrm>
              <a:off x="3990221" y="33436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92.8</a:t>
              </a:r>
            </a:p>
          </p:txBody>
        </p:sp>
        <p:sp>
          <p:nvSpPr>
            <p:cNvPr id="89" name="tx89"/>
            <p:cNvSpPr/>
            <p:nvPr/>
          </p:nvSpPr>
          <p:spPr>
            <a:xfrm>
              <a:off x="5296811" y="30543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125.3</a:t>
              </a:r>
            </a:p>
          </p:txBody>
        </p:sp>
        <p:sp>
          <p:nvSpPr>
            <p:cNvPr id="90" name="tx90"/>
            <p:cNvSpPr/>
            <p:nvPr/>
          </p:nvSpPr>
          <p:spPr>
            <a:xfrm>
              <a:off x="6362984" y="32715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100.9</a:t>
              </a:r>
            </a:p>
          </p:txBody>
        </p:sp>
        <p:sp>
          <p:nvSpPr>
            <p:cNvPr id="91" name="tx91"/>
            <p:cNvSpPr/>
            <p:nvPr/>
          </p:nvSpPr>
          <p:spPr>
            <a:xfrm>
              <a:off x="6694829" y="332423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a:t>
              </a:r>
            </a:p>
          </p:txBody>
        </p:sp>
        <p:sp>
          <p:nvSpPr>
            <p:cNvPr id="92" name="tx92"/>
            <p:cNvSpPr/>
            <p:nvPr/>
          </p:nvSpPr>
          <p:spPr>
            <a:xfrm>
              <a:off x="6922195" y="33373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93.6</a:t>
              </a:r>
            </a:p>
          </p:txBody>
        </p:sp>
        <p:sp>
          <p:nvSpPr>
            <p:cNvPr id="93" name="tx93"/>
            <p:cNvSpPr/>
            <p:nvPr/>
          </p:nvSpPr>
          <p:spPr>
            <a:xfrm>
              <a:off x="7188738" y="33442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92.8</a:t>
              </a:r>
            </a:p>
          </p:txBody>
        </p:sp>
        <p:sp>
          <p:nvSpPr>
            <p:cNvPr id="94" name="tx94"/>
            <p:cNvSpPr/>
            <p:nvPr/>
          </p:nvSpPr>
          <p:spPr>
            <a:xfrm>
              <a:off x="7455282" y="33523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91.9</a:t>
              </a:r>
            </a:p>
          </p:txBody>
        </p:sp>
        <p:sp>
          <p:nvSpPr>
            <p:cNvPr id="95" name="tx95"/>
            <p:cNvSpPr/>
            <p:nvPr/>
          </p:nvSpPr>
          <p:spPr>
            <a:xfrm>
              <a:off x="7721825" y="33569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91.3</a:t>
              </a:r>
            </a:p>
          </p:txBody>
        </p:sp>
        <p:sp>
          <p:nvSpPr>
            <p:cNvPr id="96" name="tx96"/>
            <p:cNvSpPr/>
            <p:nvPr/>
          </p:nvSpPr>
          <p:spPr>
            <a:xfrm>
              <a:off x="7988368" y="33575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91.3</a:t>
              </a:r>
            </a:p>
          </p:txBody>
        </p:sp>
        <p:sp>
          <p:nvSpPr>
            <p:cNvPr id="97" name="pl97"/>
            <p:cNvSpPr/>
            <p:nvPr/>
          </p:nvSpPr>
          <p:spPr>
            <a:xfrm>
              <a:off x="1416218"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9852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64.5</a:t>
              </a:r>
            </a:p>
          </p:txBody>
        </p:sp>
        <p:sp>
          <p:nvSpPr>
            <p:cNvPr id="109" name="tx109"/>
            <p:cNvSpPr/>
            <p:nvPr/>
          </p:nvSpPr>
          <p:spPr>
            <a:xfrm>
              <a:off x="1324790" y="35799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26.3</a:t>
              </a:r>
            </a:p>
          </p:txBody>
        </p:sp>
        <p:sp>
          <p:nvSpPr>
            <p:cNvPr id="110" name="tx110"/>
            <p:cNvSpPr/>
            <p:nvPr/>
          </p:nvSpPr>
          <p:spPr>
            <a:xfrm>
              <a:off x="2657505" y="401655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57.7</a:t>
              </a:r>
            </a:p>
          </p:txBody>
        </p:sp>
        <p:sp>
          <p:nvSpPr>
            <p:cNvPr id="111" name="tx111"/>
            <p:cNvSpPr/>
            <p:nvPr/>
          </p:nvSpPr>
          <p:spPr>
            <a:xfrm>
              <a:off x="2657505" y="36310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a:t>
              </a:r>
            </a:p>
          </p:txBody>
        </p:sp>
        <p:sp>
          <p:nvSpPr>
            <p:cNvPr id="112" name="tx112"/>
            <p:cNvSpPr/>
            <p:nvPr/>
          </p:nvSpPr>
          <p:spPr>
            <a:xfrm>
              <a:off x="3990221" y="39167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79.8</a:t>
              </a:r>
            </a:p>
          </p:txBody>
        </p:sp>
        <p:sp>
          <p:nvSpPr>
            <p:cNvPr id="113" name="tx113"/>
            <p:cNvSpPr/>
            <p:nvPr/>
          </p:nvSpPr>
          <p:spPr>
            <a:xfrm>
              <a:off x="4029398" y="350251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4" name="tx114"/>
            <p:cNvSpPr/>
            <p:nvPr/>
          </p:nvSpPr>
          <p:spPr>
            <a:xfrm>
              <a:off x="5296811" y="38147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102.7</a:t>
              </a:r>
            </a:p>
          </p:txBody>
        </p:sp>
        <p:sp>
          <p:nvSpPr>
            <p:cNvPr id="115" name="tx115"/>
            <p:cNvSpPr/>
            <p:nvPr/>
          </p:nvSpPr>
          <p:spPr>
            <a:xfrm>
              <a:off x="5322937" y="32558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a:t>
              </a:r>
            </a:p>
          </p:txBody>
        </p:sp>
        <p:sp>
          <p:nvSpPr>
            <p:cNvPr id="116" name="tx116"/>
            <p:cNvSpPr/>
            <p:nvPr/>
          </p:nvSpPr>
          <p:spPr>
            <a:xfrm>
              <a:off x="6389109" y="39037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82.8</a:t>
              </a:r>
            </a:p>
          </p:txBody>
        </p:sp>
        <p:sp>
          <p:nvSpPr>
            <p:cNvPr id="117" name="tx117"/>
            <p:cNvSpPr/>
            <p:nvPr/>
          </p:nvSpPr>
          <p:spPr>
            <a:xfrm>
              <a:off x="6389109" y="34535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a:t>
              </a:r>
            </a:p>
          </p:txBody>
        </p:sp>
        <p:sp>
          <p:nvSpPr>
            <p:cNvPr id="118" name="tx118"/>
            <p:cNvSpPr/>
            <p:nvPr/>
          </p:nvSpPr>
          <p:spPr>
            <a:xfrm>
              <a:off x="6655652" y="39592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70.3</a:t>
              </a:r>
            </a:p>
          </p:txBody>
        </p:sp>
        <p:sp>
          <p:nvSpPr>
            <p:cNvPr id="119" name="tx119"/>
            <p:cNvSpPr/>
            <p:nvPr/>
          </p:nvSpPr>
          <p:spPr>
            <a:xfrm>
              <a:off x="6655652" y="353654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20" name="tx120"/>
            <p:cNvSpPr/>
            <p:nvPr/>
          </p:nvSpPr>
          <p:spPr>
            <a:xfrm>
              <a:off x="6922195" y="39933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62.7</a:t>
              </a:r>
            </a:p>
          </p:txBody>
        </p:sp>
        <p:sp>
          <p:nvSpPr>
            <p:cNvPr id="121" name="tx121"/>
            <p:cNvSpPr/>
            <p:nvPr/>
          </p:nvSpPr>
          <p:spPr>
            <a:xfrm>
              <a:off x="6922195" y="35759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30.9</a:t>
              </a:r>
            </a:p>
          </p:txBody>
        </p:sp>
        <p:sp>
          <p:nvSpPr>
            <p:cNvPr id="122" name="tx122"/>
            <p:cNvSpPr/>
            <p:nvPr/>
          </p:nvSpPr>
          <p:spPr>
            <a:xfrm>
              <a:off x="7188738" y="39956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a:t>
              </a:r>
            </a:p>
          </p:txBody>
        </p:sp>
        <p:sp>
          <p:nvSpPr>
            <p:cNvPr id="123" name="tx123"/>
            <p:cNvSpPr/>
            <p:nvPr/>
          </p:nvSpPr>
          <p:spPr>
            <a:xfrm>
              <a:off x="7188738" y="35816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30.6</a:t>
              </a:r>
            </a:p>
          </p:txBody>
        </p:sp>
        <p:sp>
          <p:nvSpPr>
            <p:cNvPr id="124" name="tx124"/>
            <p:cNvSpPr/>
            <p:nvPr/>
          </p:nvSpPr>
          <p:spPr>
            <a:xfrm>
              <a:off x="7455282" y="39983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61.5</a:t>
              </a:r>
            </a:p>
          </p:txBody>
        </p:sp>
        <p:sp>
          <p:nvSpPr>
            <p:cNvPr id="125" name="tx125"/>
            <p:cNvSpPr/>
            <p:nvPr/>
          </p:nvSpPr>
          <p:spPr>
            <a:xfrm>
              <a:off x="7455282" y="35884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30.3</a:t>
              </a:r>
            </a:p>
          </p:txBody>
        </p:sp>
        <p:sp>
          <p:nvSpPr>
            <p:cNvPr id="126" name="tx126"/>
            <p:cNvSpPr/>
            <p:nvPr/>
          </p:nvSpPr>
          <p:spPr>
            <a:xfrm>
              <a:off x="7721825" y="39998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61.2</a:t>
              </a:r>
            </a:p>
          </p:txBody>
        </p:sp>
        <p:sp>
          <p:nvSpPr>
            <p:cNvPr id="127" name="tx127"/>
            <p:cNvSpPr/>
            <p:nvPr/>
          </p:nvSpPr>
          <p:spPr>
            <a:xfrm>
              <a:off x="7721825" y="35922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a:t>
              </a:r>
            </a:p>
          </p:txBody>
        </p:sp>
        <p:sp>
          <p:nvSpPr>
            <p:cNvPr id="128" name="tx128"/>
            <p:cNvSpPr/>
            <p:nvPr/>
          </p:nvSpPr>
          <p:spPr>
            <a:xfrm>
              <a:off x="7988368" y="40001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61.1</a:t>
              </a:r>
            </a:p>
          </p:txBody>
        </p:sp>
        <p:sp>
          <p:nvSpPr>
            <p:cNvPr id="129" name="tx129"/>
            <p:cNvSpPr/>
            <p:nvPr/>
          </p:nvSpPr>
          <p:spPr>
            <a:xfrm>
              <a:off x="7988368" y="35929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55386" y="336360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a:off x="655386" y="247130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48859" y="5180747"/>
              <a:ext cx="201456" cy="201456"/>
            </a:xfrm>
            <a:prstGeom prst="rect">
              <a:avLst/>
            </a:prstGeom>
            <a:solidFill>
              <a:srgbClr val="E2231A">
                <a:alpha val="100000"/>
              </a:srgbClr>
            </a:solidFill>
          </p:spPr>
          <p:txBody>
            <a:bodyPr/>
            <a:lstStyle/>
            <a:p/>
          </p:txBody>
        </p:sp>
        <p:sp>
          <p:nvSpPr>
            <p:cNvPr id="154" name="rc154"/>
            <p:cNvSpPr/>
            <p:nvPr/>
          </p:nvSpPr>
          <p:spPr>
            <a:xfrm>
              <a:off x="5653947" y="5180747"/>
              <a:ext cx="201456" cy="201456"/>
            </a:xfrm>
            <a:prstGeom prst="rect">
              <a:avLst/>
            </a:prstGeom>
            <a:solidFill>
              <a:srgbClr val="80BD41">
                <a:alpha val="100000"/>
              </a:srgbClr>
            </a:solidFill>
          </p:spPr>
          <p:txBody>
            <a:bodyPr/>
            <a:lstStyle/>
            <a:p/>
          </p:txBody>
        </p:sp>
        <p:sp>
          <p:nvSpPr>
            <p:cNvPr id="155" name="tx155"/>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51100" y="1594448"/>
              <a:ext cx="154747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Lebanon, 2000-2025</a:t>
              </a:r>
            </a:p>
          </p:txBody>
        </p:sp>
        <p:sp>
          <p:nvSpPr>
            <p:cNvPr id="159" name="pl159"/>
            <p:cNvSpPr/>
            <p:nvPr/>
          </p:nvSpPr>
          <p:spPr>
            <a:xfrm>
              <a:off x="21106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73932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36802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699671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292497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55367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18236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81106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5390992" cy="129091"/>
            </a:xfrm>
            <a:prstGeom prst="rect">
              <a:avLst/>
            </a:prstGeom>
            <a:solidFill>
              <a:srgbClr val="80BD41">
                <a:alpha val="100000"/>
              </a:srgbClr>
            </a:solidFill>
          </p:spPr>
          <p:txBody>
            <a:bodyPr/>
            <a:lstStyle/>
            <a:p/>
          </p:txBody>
        </p:sp>
        <p:sp>
          <p:nvSpPr>
            <p:cNvPr id="172" name="rc172"/>
            <p:cNvSpPr/>
            <p:nvPr/>
          </p:nvSpPr>
          <p:spPr>
            <a:xfrm>
              <a:off x="6687266" y="5954972"/>
              <a:ext cx="1183738" cy="129091"/>
            </a:xfrm>
            <a:prstGeom prst="rect">
              <a:avLst/>
            </a:prstGeom>
            <a:solidFill>
              <a:srgbClr val="E2231A">
                <a:alpha val="100000"/>
              </a:srgbClr>
            </a:solidFill>
          </p:spPr>
          <p:txBody>
            <a:bodyPr/>
            <a:lstStyle/>
            <a:p/>
          </p:txBody>
        </p:sp>
        <p:sp>
          <p:nvSpPr>
            <p:cNvPr id="173" name="rc173"/>
            <p:cNvSpPr/>
            <p:nvPr/>
          </p:nvSpPr>
          <p:spPr>
            <a:xfrm>
              <a:off x="1296273" y="5793607"/>
              <a:ext cx="3987705" cy="129091"/>
            </a:xfrm>
            <a:prstGeom prst="rect">
              <a:avLst/>
            </a:prstGeom>
            <a:solidFill>
              <a:srgbClr val="80BD41">
                <a:alpha val="100000"/>
              </a:srgbClr>
            </a:solidFill>
          </p:spPr>
          <p:txBody>
            <a:bodyPr/>
            <a:lstStyle/>
            <a:p/>
          </p:txBody>
        </p:sp>
        <p:sp>
          <p:nvSpPr>
            <p:cNvPr id="174" name="rc174"/>
            <p:cNvSpPr/>
            <p:nvPr/>
          </p:nvSpPr>
          <p:spPr>
            <a:xfrm>
              <a:off x="5283979" y="5793607"/>
              <a:ext cx="1964210" cy="129091"/>
            </a:xfrm>
            <a:prstGeom prst="rect">
              <a:avLst/>
            </a:prstGeom>
            <a:solidFill>
              <a:srgbClr val="E2231A">
                <a:alpha val="100000"/>
              </a:srgbClr>
            </a:solidFill>
          </p:spPr>
          <p:txBody>
            <a:bodyPr/>
            <a:lstStyle/>
            <a:p/>
          </p:txBody>
        </p:sp>
        <p:sp>
          <p:nvSpPr>
            <p:cNvPr id="175" name="rc175"/>
            <p:cNvSpPr/>
            <p:nvPr/>
          </p:nvSpPr>
          <p:spPr>
            <a:xfrm>
              <a:off x="1296273" y="5632243"/>
              <a:ext cx="3983796" cy="129091"/>
            </a:xfrm>
            <a:prstGeom prst="rect">
              <a:avLst/>
            </a:prstGeom>
            <a:solidFill>
              <a:srgbClr val="80BD41">
                <a:alpha val="100000"/>
              </a:srgbClr>
            </a:solidFill>
          </p:spPr>
          <p:txBody>
            <a:bodyPr/>
            <a:lstStyle/>
            <a:p/>
          </p:txBody>
        </p:sp>
        <p:sp>
          <p:nvSpPr>
            <p:cNvPr id="176" name="rc176"/>
            <p:cNvSpPr/>
            <p:nvPr/>
          </p:nvSpPr>
          <p:spPr>
            <a:xfrm>
              <a:off x="5280070" y="5632243"/>
              <a:ext cx="1962255" cy="129091"/>
            </a:xfrm>
            <a:prstGeom prst="rect">
              <a:avLst/>
            </a:prstGeom>
            <a:solidFill>
              <a:srgbClr val="E2231A">
                <a:alpha val="100000"/>
              </a:srgbClr>
            </a:solidFill>
          </p:spPr>
          <p:txBody>
            <a:bodyPr/>
            <a:lstStyle/>
            <a:p/>
          </p:txBody>
        </p:sp>
        <p:sp>
          <p:nvSpPr>
            <p:cNvPr id="177" name="tx177"/>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100.9</a:t>
              </a:r>
            </a:p>
          </p:txBody>
        </p:sp>
        <p:sp>
          <p:nvSpPr>
            <p:cNvPr id="178" name="tx178"/>
            <p:cNvSpPr/>
            <p:nvPr/>
          </p:nvSpPr>
          <p:spPr>
            <a:xfrm>
              <a:off x="7432574"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91.3</a:t>
              </a:r>
            </a:p>
          </p:txBody>
        </p:sp>
        <p:sp>
          <p:nvSpPr>
            <p:cNvPr id="179" name="tx179"/>
            <p:cNvSpPr/>
            <p:nvPr/>
          </p:nvSpPr>
          <p:spPr>
            <a:xfrm>
              <a:off x="7427786"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91.3</a:t>
              </a:r>
            </a:p>
          </p:txBody>
        </p:sp>
        <p:sp>
          <p:nvSpPr>
            <p:cNvPr id="180" name="tx180"/>
            <p:cNvSpPr/>
            <p:nvPr/>
          </p:nvSpPr>
          <p:spPr>
            <a:xfrm>
              <a:off x="388627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82.8</a:t>
              </a:r>
            </a:p>
          </p:txBody>
        </p:sp>
        <p:sp>
          <p:nvSpPr>
            <p:cNvPr id="181" name="tx181"/>
            <p:cNvSpPr/>
            <p:nvPr/>
          </p:nvSpPr>
          <p:spPr>
            <a:xfrm>
              <a:off x="7173641"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18.2</a:t>
              </a:r>
            </a:p>
          </p:txBody>
        </p:sp>
        <p:sp>
          <p:nvSpPr>
            <p:cNvPr id="182" name="tx182"/>
            <p:cNvSpPr/>
            <p:nvPr/>
          </p:nvSpPr>
          <p:spPr>
            <a:xfrm>
              <a:off x="3184632"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61.2</a:t>
              </a:r>
            </a:p>
          </p:txBody>
        </p:sp>
        <p:sp>
          <p:nvSpPr>
            <p:cNvPr id="183" name="tx183"/>
            <p:cNvSpPr/>
            <p:nvPr/>
          </p:nvSpPr>
          <p:spPr>
            <a:xfrm>
              <a:off x="6160590"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30.1</a:t>
              </a:r>
            </a:p>
          </p:txBody>
        </p:sp>
        <p:sp>
          <p:nvSpPr>
            <p:cNvPr id="184" name="tx184"/>
            <p:cNvSpPr/>
            <p:nvPr/>
          </p:nvSpPr>
          <p:spPr>
            <a:xfrm>
              <a:off x="3182678"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61.1</a:t>
              </a:r>
            </a:p>
          </p:txBody>
        </p:sp>
        <p:sp>
          <p:nvSpPr>
            <p:cNvPr id="185" name="tx185"/>
            <p:cNvSpPr/>
            <p:nvPr/>
          </p:nvSpPr>
          <p:spPr>
            <a:xfrm>
              <a:off x="6155704"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30.1</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2847277"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1" name="tx191"/>
            <p:cNvSpPr/>
            <p:nvPr/>
          </p:nvSpPr>
          <p:spPr>
            <a:xfrm>
              <a:off x="447597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2" name="tx192"/>
            <p:cNvSpPr/>
            <p:nvPr/>
          </p:nvSpPr>
          <p:spPr>
            <a:xfrm>
              <a:off x="6104674" y="617855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3" name="tx193"/>
            <p:cNvSpPr/>
            <p:nvPr/>
          </p:nvSpPr>
          <p:spPr>
            <a:xfrm>
              <a:off x="769452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(67%) was lower than in 2019 (82%).
The number of children vaccinated with MCV1 decreased 26% compared to in 2019.
The number of surviving infants decreased approximately 10%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42088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35738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29388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388913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282563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176213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11685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525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0195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8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353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5020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687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3543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021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688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355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0221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6890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356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58547" y="4947847"/>
              <a:ext cx="420026" cy="4785"/>
            </a:xfrm>
            <a:prstGeom prst="rect">
              <a:avLst/>
            </a:prstGeom>
            <a:solidFill>
              <a:srgbClr val="1CABE2">
                <a:alpha val="100000"/>
              </a:srgbClr>
            </a:solidFill>
          </p:spPr>
          <p:txBody>
            <a:bodyPr/>
            <a:lstStyle/>
            <a:p/>
          </p:txBody>
        </p:sp>
        <p:sp>
          <p:nvSpPr>
            <p:cNvPr id="26" name="rc26"/>
            <p:cNvSpPr/>
            <p:nvPr/>
          </p:nvSpPr>
          <p:spPr>
            <a:xfrm>
              <a:off x="1425243" y="4016754"/>
              <a:ext cx="420026" cy="935878"/>
            </a:xfrm>
            <a:prstGeom prst="rect">
              <a:avLst/>
            </a:prstGeom>
            <a:solidFill>
              <a:srgbClr val="1CABE2">
                <a:alpha val="100000"/>
              </a:srgbClr>
            </a:solidFill>
          </p:spPr>
          <p:txBody>
            <a:bodyPr/>
            <a:lstStyle/>
            <a:p/>
          </p:txBody>
        </p:sp>
        <p:sp>
          <p:nvSpPr>
            <p:cNvPr id="27" name="rc27"/>
            <p:cNvSpPr/>
            <p:nvPr/>
          </p:nvSpPr>
          <p:spPr>
            <a:xfrm>
              <a:off x="1891939" y="4830330"/>
              <a:ext cx="420026" cy="122302"/>
            </a:xfrm>
            <a:prstGeom prst="rect">
              <a:avLst/>
            </a:prstGeom>
            <a:solidFill>
              <a:srgbClr val="1CABE2">
                <a:alpha val="100000"/>
              </a:srgbClr>
            </a:solidFill>
          </p:spPr>
          <p:txBody>
            <a:bodyPr/>
            <a:lstStyle/>
            <a:p/>
          </p:txBody>
        </p:sp>
        <p:sp>
          <p:nvSpPr>
            <p:cNvPr id="28" name="rc28"/>
            <p:cNvSpPr/>
            <p:nvPr/>
          </p:nvSpPr>
          <p:spPr>
            <a:xfrm>
              <a:off x="2358635" y="4931894"/>
              <a:ext cx="420026" cy="20738"/>
            </a:xfrm>
            <a:prstGeom prst="rect">
              <a:avLst/>
            </a:prstGeom>
            <a:solidFill>
              <a:srgbClr val="1CABE2">
                <a:alpha val="100000"/>
              </a:srgbClr>
            </a:solidFill>
          </p:spPr>
          <p:txBody>
            <a:bodyPr/>
            <a:lstStyle/>
            <a:p/>
          </p:txBody>
        </p:sp>
        <p:sp>
          <p:nvSpPr>
            <p:cNvPr id="29" name="rc29"/>
            <p:cNvSpPr/>
            <p:nvPr/>
          </p:nvSpPr>
          <p:spPr>
            <a:xfrm>
              <a:off x="2825330" y="4929236"/>
              <a:ext cx="420026" cy="23396"/>
            </a:xfrm>
            <a:prstGeom prst="rect">
              <a:avLst/>
            </a:prstGeom>
            <a:solidFill>
              <a:srgbClr val="1CABE2">
                <a:alpha val="100000"/>
              </a:srgbClr>
            </a:solidFill>
          </p:spPr>
          <p:txBody>
            <a:bodyPr/>
            <a:lstStyle/>
            <a:p/>
          </p:txBody>
        </p:sp>
        <p:sp>
          <p:nvSpPr>
            <p:cNvPr id="30" name="rc30"/>
            <p:cNvSpPr/>
            <p:nvPr/>
          </p:nvSpPr>
          <p:spPr>
            <a:xfrm>
              <a:off x="3292026" y="4885632"/>
              <a:ext cx="420026" cy="67000"/>
            </a:xfrm>
            <a:prstGeom prst="rect">
              <a:avLst/>
            </a:prstGeom>
            <a:solidFill>
              <a:srgbClr val="1CABE2">
                <a:alpha val="100000"/>
              </a:srgbClr>
            </a:solidFill>
          </p:spPr>
          <p:txBody>
            <a:bodyPr/>
            <a:lstStyle/>
            <a:p/>
          </p:txBody>
        </p:sp>
        <p:sp>
          <p:nvSpPr>
            <p:cNvPr id="31" name="rc31"/>
            <p:cNvSpPr/>
            <p:nvPr/>
          </p:nvSpPr>
          <p:spPr>
            <a:xfrm>
              <a:off x="3758722" y="4451193"/>
              <a:ext cx="420026" cy="501439"/>
            </a:xfrm>
            <a:prstGeom prst="rect">
              <a:avLst/>
            </a:prstGeom>
            <a:solidFill>
              <a:srgbClr val="1CABE2">
                <a:alpha val="100000"/>
              </a:srgbClr>
            </a:solidFill>
          </p:spPr>
          <p:txBody>
            <a:bodyPr/>
            <a:lstStyle/>
            <a:p/>
          </p:txBody>
        </p:sp>
        <p:sp>
          <p:nvSpPr>
            <p:cNvPr id="32" name="rc32"/>
            <p:cNvSpPr/>
            <p:nvPr/>
          </p:nvSpPr>
          <p:spPr>
            <a:xfrm>
              <a:off x="4225417" y="4396423"/>
              <a:ext cx="420026" cy="556209"/>
            </a:xfrm>
            <a:prstGeom prst="rect">
              <a:avLst/>
            </a:prstGeom>
            <a:solidFill>
              <a:srgbClr val="1CABE2">
                <a:alpha val="100000"/>
              </a:srgbClr>
            </a:solidFill>
          </p:spPr>
          <p:txBody>
            <a:bodyPr/>
            <a:lstStyle/>
            <a:p/>
          </p:txBody>
        </p:sp>
        <p:sp>
          <p:nvSpPr>
            <p:cNvPr id="33" name="rc33"/>
            <p:cNvSpPr/>
            <p:nvPr/>
          </p:nvSpPr>
          <p:spPr>
            <a:xfrm>
              <a:off x="4692113" y="4944656"/>
              <a:ext cx="420026" cy="7976"/>
            </a:xfrm>
            <a:prstGeom prst="rect">
              <a:avLst/>
            </a:prstGeom>
            <a:solidFill>
              <a:srgbClr val="1CABE2">
                <a:alpha val="100000"/>
              </a:srgbClr>
            </a:solidFill>
          </p:spPr>
          <p:txBody>
            <a:bodyPr/>
            <a:lstStyle/>
            <a:p/>
          </p:txBody>
        </p:sp>
        <p:sp>
          <p:nvSpPr>
            <p:cNvPr id="34" name="rc34"/>
            <p:cNvSpPr/>
            <p:nvPr/>
          </p:nvSpPr>
          <p:spPr>
            <a:xfrm>
              <a:off x="5158809" y="4949974"/>
              <a:ext cx="420026" cy="2658"/>
            </a:xfrm>
            <a:prstGeom prst="rect">
              <a:avLst/>
            </a:prstGeom>
            <a:solidFill>
              <a:srgbClr val="1CABE2">
                <a:alpha val="100000"/>
              </a:srgbClr>
            </a:solidFill>
          </p:spPr>
          <p:txBody>
            <a:bodyPr/>
            <a:lstStyle/>
            <a:p/>
          </p:txBody>
        </p:sp>
        <p:sp>
          <p:nvSpPr>
            <p:cNvPr id="35" name="rc35"/>
            <p:cNvSpPr/>
            <p:nvPr/>
          </p:nvSpPr>
          <p:spPr>
            <a:xfrm>
              <a:off x="5625505" y="4906902"/>
              <a:ext cx="420026" cy="45730"/>
            </a:xfrm>
            <a:prstGeom prst="rect">
              <a:avLst/>
            </a:prstGeom>
            <a:solidFill>
              <a:srgbClr val="1CABE2">
                <a:alpha val="100000"/>
              </a:srgbClr>
            </a:solidFill>
          </p:spPr>
          <p:txBody>
            <a:bodyPr/>
            <a:lstStyle/>
            <a:p/>
          </p:txBody>
        </p:sp>
        <p:sp>
          <p:nvSpPr>
            <p:cNvPr id="36" name="rc36"/>
            <p:cNvSpPr/>
            <p:nvPr/>
          </p:nvSpPr>
          <p:spPr>
            <a:xfrm>
              <a:off x="6092200" y="4768647"/>
              <a:ext cx="420026" cy="183985"/>
            </a:xfrm>
            <a:prstGeom prst="rect">
              <a:avLst/>
            </a:prstGeom>
            <a:solidFill>
              <a:srgbClr val="1CABE2">
                <a:alpha val="100000"/>
              </a:srgbClr>
            </a:solidFill>
          </p:spPr>
          <p:txBody>
            <a:bodyPr/>
            <a:lstStyle/>
            <a:p/>
          </p:txBody>
        </p:sp>
        <p:sp>
          <p:nvSpPr>
            <p:cNvPr id="37" name="rc37"/>
            <p:cNvSpPr/>
            <p:nvPr/>
          </p:nvSpPr>
          <p:spPr>
            <a:xfrm>
              <a:off x="6558896" y="4913283"/>
              <a:ext cx="420026" cy="39349"/>
            </a:xfrm>
            <a:prstGeom prst="rect">
              <a:avLst/>
            </a:prstGeom>
            <a:solidFill>
              <a:srgbClr val="1CABE2">
                <a:alpha val="100000"/>
              </a:srgbClr>
            </a:solidFill>
          </p:spPr>
          <p:txBody>
            <a:bodyPr/>
            <a:lstStyle/>
            <a:p/>
          </p:txBody>
        </p:sp>
        <p:sp>
          <p:nvSpPr>
            <p:cNvPr id="38" name="rc38"/>
            <p:cNvSpPr/>
            <p:nvPr/>
          </p:nvSpPr>
          <p:spPr>
            <a:xfrm>
              <a:off x="7025592" y="4944656"/>
              <a:ext cx="420026" cy="7976"/>
            </a:xfrm>
            <a:prstGeom prst="rect">
              <a:avLst/>
            </a:prstGeom>
            <a:solidFill>
              <a:srgbClr val="1CABE2">
                <a:alpha val="100000"/>
              </a:srgbClr>
            </a:solidFill>
          </p:spPr>
          <p:txBody>
            <a:bodyPr/>
            <a:lstStyle/>
            <a:p/>
          </p:txBody>
        </p:sp>
        <p:sp>
          <p:nvSpPr>
            <p:cNvPr id="39" name="pl39"/>
            <p:cNvSpPr/>
            <p:nvPr/>
          </p:nvSpPr>
          <p:spPr>
            <a:xfrm>
              <a:off x="1168561" y="2363368"/>
              <a:ext cx="6067044" cy="499135"/>
            </a:xfrm>
            <a:custGeom>
              <a:avLst/>
              <a:pathLst>
                <a:path w="6067044" h="499135">
                  <a:moveTo>
                    <a:pt x="0" y="0"/>
                  </a:moveTo>
                  <a:lnTo>
                    <a:pt x="466695" y="31195"/>
                  </a:lnTo>
                  <a:lnTo>
                    <a:pt x="933391" y="31195"/>
                  </a:lnTo>
                  <a:lnTo>
                    <a:pt x="1400087" y="31195"/>
                  </a:lnTo>
                  <a:lnTo>
                    <a:pt x="1866782" y="31195"/>
                  </a:lnTo>
                  <a:lnTo>
                    <a:pt x="2333478" y="31195"/>
                  </a:lnTo>
                  <a:lnTo>
                    <a:pt x="2800174" y="31195"/>
                  </a:lnTo>
                  <a:lnTo>
                    <a:pt x="3266869" y="31195"/>
                  </a:lnTo>
                  <a:lnTo>
                    <a:pt x="3733565" y="280763"/>
                  </a:lnTo>
                  <a:lnTo>
                    <a:pt x="4200261" y="499135"/>
                  </a:lnTo>
                  <a:lnTo>
                    <a:pt x="4666957" y="499135"/>
                  </a:lnTo>
                  <a:lnTo>
                    <a:pt x="5133652" y="499135"/>
                  </a:lnTo>
                  <a:lnTo>
                    <a:pt x="5600348" y="499135"/>
                  </a:lnTo>
                  <a:lnTo>
                    <a:pt x="6067044" y="499135"/>
                  </a:lnTo>
                </a:path>
              </a:pathLst>
            </a:custGeom>
            <a:ln w="27101" cap="flat">
              <a:solidFill>
                <a:srgbClr val="00833D">
                  <a:alpha val="100000"/>
                </a:srgbClr>
              </a:solidFill>
              <a:prstDash val="solid"/>
              <a:round/>
            </a:ln>
          </p:spPr>
          <p:txBody>
            <a:bodyPr/>
            <a:lstStyle/>
            <a:p/>
          </p:txBody>
        </p:sp>
        <p:sp>
          <p:nvSpPr>
            <p:cNvPr id="40" name="pl40"/>
            <p:cNvSpPr/>
            <p:nvPr/>
          </p:nvSpPr>
          <p:spPr>
            <a:xfrm>
              <a:off x="1168561" y="2644131"/>
              <a:ext cx="6067044" cy="467939"/>
            </a:xfrm>
            <a:custGeom>
              <a:avLst/>
              <a:pathLst>
                <a:path w="6067044" h="467939">
                  <a:moveTo>
                    <a:pt x="0" y="0"/>
                  </a:moveTo>
                  <a:lnTo>
                    <a:pt x="466695" y="0"/>
                  </a:lnTo>
                  <a:lnTo>
                    <a:pt x="933391" y="343155"/>
                  </a:lnTo>
                  <a:lnTo>
                    <a:pt x="1400087" y="343155"/>
                  </a:lnTo>
                  <a:lnTo>
                    <a:pt x="1866782" y="343155"/>
                  </a:lnTo>
                  <a:lnTo>
                    <a:pt x="2333478" y="343155"/>
                  </a:lnTo>
                  <a:lnTo>
                    <a:pt x="2800174" y="343155"/>
                  </a:lnTo>
                  <a:lnTo>
                    <a:pt x="3266869" y="343155"/>
                  </a:lnTo>
                  <a:lnTo>
                    <a:pt x="3733565" y="311959"/>
                  </a:lnTo>
                  <a:lnTo>
                    <a:pt x="4200261" y="467939"/>
                  </a:lnTo>
                  <a:lnTo>
                    <a:pt x="4666957" y="467939"/>
                  </a:lnTo>
                  <a:lnTo>
                    <a:pt x="5133652" y="467939"/>
                  </a:lnTo>
                  <a:lnTo>
                    <a:pt x="5600348" y="467939"/>
                  </a:lnTo>
                  <a:lnTo>
                    <a:pt x="6067044" y="467939"/>
                  </a:lnTo>
                </a:path>
              </a:pathLst>
            </a:custGeom>
            <a:ln w="27101" cap="flat">
              <a:solidFill>
                <a:srgbClr val="002759">
                  <a:alpha val="100000"/>
                </a:srgbClr>
              </a:solidFill>
              <a:prstDash val="solid"/>
              <a:round/>
            </a:ln>
          </p:spPr>
          <p:txBody>
            <a:bodyPr/>
            <a:lstStyle/>
            <a:p/>
          </p:txBody>
        </p:sp>
        <p:sp>
          <p:nvSpPr>
            <p:cNvPr id="41" name="pt41"/>
            <p:cNvSpPr/>
            <p:nvPr/>
          </p:nvSpPr>
          <p:spPr>
            <a:xfrm>
              <a:off x="1136959"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603655"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070351"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537046"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003742"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470438"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937134"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403829"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870525" y="26125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337221" y="28309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803916" y="28309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270612" y="28309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737308" y="28309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204004" y="28309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1136959" y="26125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603655" y="26125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070351" y="29556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537046" y="29556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003742" y="29556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470438" y="29556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937134" y="29556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403829" y="29556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870525" y="29244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337221" y="30804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803916" y="30804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270612" y="30804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737308" y="30804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204004" y="30804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135401" y="4818004"/>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70" name="tx70"/>
            <p:cNvSpPr/>
            <p:nvPr/>
          </p:nvSpPr>
          <p:spPr>
            <a:xfrm>
              <a:off x="1486054"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1,760</a:t>
              </a:r>
            </a:p>
          </p:txBody>
        </p:sp>
        <p:sp>
          <p:nvSpPr>
            <p:cNvPr id="71" name="tx71"/>
            <p:cNvSpPr/>
            <p:nvPr/>
          </p:nvSpPr>
          <p:spPr>
            <a:xfrm>
              <a:off x="2002474" y="470042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230</a:t>
              </a:r>
            </a:p>
          </p:txBody>
        </p:sp>
        <p:sp>
          <p:nvSpPr>
            <p:cNvPr id="72" name="tx72"/>
            <p:cNvSpPr/>
            <p:nvPr/>
          </p:nvSpPr>
          <p:spPr>
            <a:xfrm>
              <a:off x="2502329" y="4801994"/>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a:t>
              </a:r>
            </a:p>
          </p:txBody>
        </p:sp>
        <p:sp>
          <p:nvSpPr>
            <p:cNvPr id="73" name="tx73"/>
            <p:cNvSpPr/>
            <p:nvPr/>
          </p:nvSpPr>
          <p:spPr>
            <a:xfrm>
              <a:off x="2969025" y="4801198"/>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44</a:t>
              </a:r>
            </a:p>
          </p:txBody>
        </p:sp>
        <p:sp>
          <p:nvSpPr>
            <p:cNvPr id="74" name="tx74"/>
            <p:cNvSpPr/>
            <p:nvPr/>
          </p:nvSpPr>
          <p:spPr>
            <a:xfrm>
              <a:off x="3402561" y="475579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126</a:t>
              </a:r>
            </a:p>
          </p:txBody>
        </p:sp>
        <p:sp>
          <p:nvSpPr>
            <p:cNvPr id="75" name="tx75"/>
            <p:cNvSpPr/>
            <p:nvPr/>
          </p:nvSpPr>
          <p:spPr>
            <a:xfrm>
              <a:off x="3869257" y="432129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943</a:t>
              </a:r>
            </a:p>
          </p:txBody>
        </p:sp>
        <p:sp>
          <p:nvSpPr>
            <p:cNvPr id="76" name="tx76"/>
            <p:cNvSpPr/>
            <p:nvPr/>
          </p:nvSpPr>
          <p:spPr>
            <a:xfrm>
              <a:off x="4286228" y="425115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1,046</a:t>
              </a:r>
            </a:p>
          </p:txBody>
        </p:sp>
        <p:sp>
          <p:nvSpPr>
            <p:cNvPr id="77" name="tx77"/>
            <p:cNvSpPr/>
            <p:nvPr/>
          </p:nvSpPr>
          <p:spPr>
            <a:xfrm>
              <a:off x="4835808" y="481481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78" name="tx78"/>
            <p:cNvSpPr/>
            <p:nvPr/>
          </p:nvSpPr>
          <p:spPr>
            <a:xfrm>
              <a:off x="5335663" y="4821645"/>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9" name="tx79"/>
            <p:cNvSpPr/>
            <p:nvPr/>
          </p:nvSpPr>
          <p:spPr>
            <a:xfrm>
              <a:off x="5769199" y="477706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86</a:t>
              </a:r>
            </a:p>
          </p:txBody>
        </p:sp>
        <p:sp>
          <p:nvSpPr>
            <p:cNvPr id="80" name="tx80"/>
            <p:cNvSpPr/>
            <p:nvPr/>
          </p:nvSpPr>
          <p:spPr>
            <a:xfrm>
              <a:off x="6202735" y="463874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346</a:t>
              </a:r>
            </a:p>
          </p:txBody>
        </p:sp>
        <p:sp>
          <p:nvSpPr>
            <p:cNvPr id="81" name="tx81"/>
            <p:cNvSpPr/>
            <p:nvPr/>
          </p:nvSpPr>
          <p:spPr>
            <a:xfrm>
              <a:off x="6702590" y="4785246"/>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74</a:t>
              </a:r>
            </a:p>
          </p:txBody>
        </p:sp>
        <p:sp>
          <p:nvSpPr>
            <p:cNvPr id="82" name="tx82"/>
            <p:cNvSpPr/>
            <p:nvPr/>
          </p:nvSpPr>
          <p:spPr>
            <a:xfrm>
              <a:off x="7169286" y="481481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83" name="pl83"/>
            <p:cNvSpPr/>
            <p:nvPr/>
          </p:nvSpPr>
          <p:spPr>
            <a:xfrm>
              <a:off x="7254800" y="2853102"/>
              <a:ext cx="607503" cy="9113"/>
            </a:xfrm>
            <a:custGeom>
              <a:avLst/>
              <a:pathLst>
                <a:path w="607503" h="9113">
                  <a:moveTo>
                    <a:pt x="607503" y="0"/>
                  </a:moveTo>
                  <a:lnTo>
                    <a:pt x="0" y="9113"/>
                  </a:lnTo>
                </a:path>
              </a:pathLst>
            </a:custGeom>
          </p:spPr>
          <p:txBody>
            <a:bodyPr/>
            <a:lstStyle/>
            <a:p/>
          </p:txBody>
        </p:sp>
        <p:sp>
          <p:nvSpPr>
            <p:cNvPr id="84" name="pl84"/>
            <p:cNvSpPr/>
            <p:nvPr/>
          </p:nvSpPr>
          <p:spPr>
            <a:xfrm>
              <a:off x="7254800" y="3112367"/>
              <a:ext cx="607503" cy="9386"/>
            </a:xfrm>
            <a:custGeom>
              <a:avLst/>
              <a:pathLst>
                <a:path w="607503" h="9386">
                  <a:moveTo>
                    <a:pt x="607503" y="9386"/>
                  </a:moveTo>
                  <a:lnTo>
                    <a:pt x="0" y="0"/>
                  </a:lnTo>
                </a:path>
              </a:pathLst>
            </a:custGeom>
          </p:spPr>
          <p:txBody>
            <a:bodyPr/>
            <a:lstStyle/>
            <a:p/>
          </p:txBody>
        </p:sp>
        <p:sp>
          <p:nvSpPr>
            <p:cNvPr id="85" name="pg85"/>
            <p:cNvSpPr/>
            <p:nvPr/>
          </p:nvSpPr>
          <p:spPr>
            <a:xfrm>
              <a:off x="7793724" y="276469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6" name="tx86"/>
            <p:cNvSpPr/>
            <p:nvPr/>
          </p:nvSpPr>
          <p:spPr>
            <a:xfrm>
              <a:off x="7816584" y="280581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67%</a:t>
              </a:r>
            </a:p>
          </p:txBody>
        </p:sp>
        <p:sp>
          <p:nvSpPr>
            <p:cNvPr id="87" name="pg87"/>
            <p:cNvSpPr/>
            <p:nvPr/>
          </p:nvSpPr>
          <p:spPr>
            <a:xfrm>
              <a:off x="7793724" y="303336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8" name="tx88"/>
            <p:cNvSpPr/>
            <p:nvPr/>
          </p:nvSpPr>
          <p:spPr>
            <a:xfrm>
              <a:off x="7816584" y="307448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59%</a:t>
              </a:r>
            </a:p>
          </p:txBody>
        </p:sp>
        <p:sp>
          <p:nvSpPr>
            <p:cNvPr id="89" name="rc89"/>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90" name="tx90"/>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08103" y="382532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2" name="tx92"/>
            <p:cNvSpPr/>
            <p:nvPr/>
          </p:nvSpPr>
          <p:spPr>
            <a:xfrm>
              <a:off x="508103" y="276182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3" name="tx93"/>
            <p:cNvSpPr/>
            <p:nvPr/>
          </p:nvSpPr>
          <p:spPr>
            <a:xfrm>
              <a:off x="508103" y="169832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94" name="tx94"/>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5" name="tx95"/>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6" name="tx96"/>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7" name="tx97"/>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8" name="tx98"/>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9" name="tx99"/>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0" name="tx100"/>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1" name="tx101"/>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2" name="tx102"/>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3" name="tx103"/>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4" name="tx104"/>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5" name="tx105"/>
            <p:cNvSpPr/>
            <p:nvPr/>
          </p:nvSpPr>
          <p:spPr>
            <a:xfrm rot="-5400000">
              <a:off x="10263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6" name="tx106"/>
            <p:cNvSpPr/>
            <p:nvPr/>
          </p:nvSpPr>
          <p:spPr>
            <a:xfrm rot="-5400000">
              <a:off x="149300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7" name="tx107"/>
            <p:cNvSpPr/>
            <p:nvPr/>
          </p:nvSpPr>
          <p:spPr>
            <a:xfrm rot="-5400000">
              <a:off x="195972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8" name="tx108"/>
            <p:cNvSpPr/>
            <p:nvPr/>
          </p:nvSpPr>
          <p:spPr>
            <a:xfrm rot="-5400000">
              <a:off x="24264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9" name="tx109"/>
            <p:cNvSpPr/>
            <p:nvPr/>
          </p:nvSpPr>
          <p:spPr>
            <a:xfrm rot="-5400000">
              <a:off x="28931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0" name="tx110"/>
            <p:cNvSpPr/>
            <p:nvPr/>
          </p:nvSpPr>
          <p:spPr>
            <a:xfrm rot="-5400000">
              <a:off x="33598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1" name="tx111"/>
            <p:cNvSpPr/>
            <p:nvPr/>
          </p:nvSpPr>
          <p:spPr>
            <a:xfrm rot="-5400000">
              <a:off x="38265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2" name="tx112"/>
            <p:cNvSpPr/>
            <p:nvPr/>
          </p:nvSpPr>
          <p:spPr>
            <a:xfrm rot="-5400000">
              <a:off x="429320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3" name="tx113"/>
            <p:cNvSpPr/>
            <p:nvPr/>
          </p:nvSpPr>
          <p:spPr>
            <a:xfrm rot="-5400000">
              <a:off x="4729517"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4" name="tx114"/>
            <p:cNvSpPr/>
            <p:nvPr/>
          </p:nvSpPr>
          <p:spPr>
            <a:xfrm rot="-5400000">
              <a:off x="522659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5" name="tx115"/>
            <p:cNvSpPr/>
            <p:nvPr/>
          </p:nvSpPr>
          <p:spPr>
            <a:xfrm rot="-5400000">
              <a:off x="5667993"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6" name="tx116"/>
            <p:cNvSpPr/>
            <p:nvPr/>
          </p:nvSpPr>
          <p:spPr>
            <a:xfrm rot="-5400000">
              <a:off x="6129573"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7" name="tx117"/>
            <p:cNvSpPr/>
            <p:nvPr/>
          </p:nvSpPr>
          <p:spPr>
            <a:xfrm rot="-5400000">
              <a:off x="659629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8" name="tx118"/>
            <p:cNvSpPr/>
            <p:nvPr/>
          </p:nvSpPr>
          <p:spPr>
            <a:xfrm rot="-5400000">
              <a:off x="709338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9" name="tx119"/>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0" name="tx120"/>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1" name="pl121"/>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2" name="pt122"/>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3" name="pl123"/>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4" name="pt124"/>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5" name="tx125"/>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6" name="tx126"/>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7" name="rc127"/>
            <p:cNvSpPr/>
            <p:nvPr/>
          </p:nvSpPr>
          <p:spPr>
            <a:xfrm>
              <a:off x="5629279" y="5900002"/>
              <a:ext cx="201456" cy="201456"/>
            </a:xfrm>
            <a:prstGeom prst="rect">
              <a:avLst/>
            </a:prstGeom>
            <a:solidFill>
              <a:srgbClr val="1CABE2">
                <a:alpha val="100000"/>
              </a:srgbClr>
            </a:solidFill>
          </p:spPr>
          <p:txBody>
            <a:bodyPr/>
            <a:lstStyle/>
            <a:p/>
          </p:txBody>
        </p:sp>
        <p:sp>
          <p:nvSpPr>
            <p:cNvPr id="128" name="tx128"/>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9" name="tx129"/>
            <p:cNvSpPr/>
            <p:nvPr/>
          </p:nvSpPr>
          <p:spPr>
            <a:xfrm>
              <a:off x="2008797" y="1334104"/>
              <a:ext cx="550664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Lebanon, 2012-2025</a:t>
              </a:r>
            </a:p>
          </p:txBody>
        </p:sp>
        <p:sp>
          <p:nvSpPr>
            <p:cNvPr id="130" name="tx130"/>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1" name="tx131"/>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2" name="tx132"/>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3" name="tx133"/>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15 confirmed measles cases in Lebanon. In the same year, MCV1 coverage was 67% and MCV2 coverage was 59%.
The number of cases in 2025 was 80% lower than in 2024 (n=74).
The highest number of measles cases was reported in 2013 (n=1,760). In this year, MCV1 coverage was 82%.
Lebanon reported measles vaccine stockouts in 2004, 2005, 2007, and 2022.
There were measles-containing vaccine supplementary immunization activities/campaigns in 2020, 2023, and 2024.</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Lebanon saw a decrease in measles cases compared with 2024, while MCV1 coverage was 67% and MCV2 coverage was 59%.</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599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5693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9787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33881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7975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22069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1" name="pl11"/>
            <p:cNvSpPr/>
            <p:nvPr/>
          </p:nvSpPr>
          <p:spPr>
            <a:xfrm>
              <a:off x="767459" y="48646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42740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6834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30928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25022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767459" y="19116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7" name="pl17"/>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943464" y="2325056"/>
              <a:ext cx="3520101" cy="2244280"/>
            </a:xfrm>
            <a:custGeom>
              <a:avLst/>
              <a:pathLst>
                <a:path w="3520101" h="2244280">
                  <a:moveTo>
                    <a:pt x="0" y="2067100"/>
                  </a:moveTo>
                  <a:lnTo>
                    <a:pt x="140804" y="2008040"/>
                  </a:lnTo>
                  <a:lnTo>
                    <a:pt x="281608" y="2008040"/>
                  </a:lnTo>
                  <a:lnTo>
                    <a:pt x="422412" y="1889920"/>
                  </a:lnTo>
                  <a:lnTo>
                    <a:pt x="563216" y="1948980"/>
                  </a:lnTo>
                  <a:lnTo>
                    <a:pt x="704020" y="2126160"/>
                  </a:lnTo>
                  <a:lnTo>
                    <a:pt x="844824" y="2126160"/>
                  </a:lnTo>
                  <a:lnTo>
                    <a:pt x="985628" y="2244280"/>
                  </a:lnTo>
                  <a:lnTo>
                    <a:pt x="1126432" y="2244280"/>
                  </a:lnTo>
                  <a:lnTo>
                    <a:pt x="1267236" y="2185220"/>
                  </a:lnTo>
                  <a:lnTo>
                    <a:pt x="1408040" y="2126160"/>
                  </a:lnTo>
                  <a:lnTo>
                    <a:pt x="1548844" y="1948980"/>
                  </a:lnTo>
                  <a:lnTo>
                    <a:pt x="1689648" y="1889920"/>
                  </a:lnTo>
                  <a:lnTo>
                    <a:pt x="1830452" y="1771800"/>
                  </a:lnTo>
                  <a:lnTo>
                    <a:pt x="1971256" y="1712740"/>
                  </a:lnTo>
                  <a:lnTo>
                    <a:pt x="2112061" y="1712740"/>
                  </a:lnTo>
                  <a:lnTo>
                    <a:pt x="2252865" y="1712740"/>
                  </a:lnTo>
                  <a:lnTo>
                    <a:pt x="2393669" y="1712740"/>
                  </a:lnTo>
                  <a:lnTo>
                    <a:pt x="2534473" y="1712740"/>
                  </a:lnTo>
                  <a:lnTo>
                    <a:pt x="2675277" y="1712740"/>
                  </a:lnTo>
                  <a:lnTo>
                    <a:pt x="2816081" y="1476500"/>
                  </a:lnTo>
                  <a:lnTo>
                    <a:pt x="2956885" y="1122140"/>
                  </a:lnTo>
                  <a:lnTo>
                    <a:pt x="3097689" y="1181200"/>
                  </a:lnTo>
                  <a:lnTo>
                    <a:pt x="3238493" y="295300"/>
                  </a:lnTo>
                  <a:lnTo>
                    <a:pt x="3379297" y="0"/>
                  </a:lnTo>
                  <a:lnTo>
                    <a:pt x="3520101" y="118120"/>
                  </a:lnTo>
                </a:path>
              </a:pathLst>
            </a:custGeom>
            <a:ln w="27101" cap="flat">
              <a:solidFill>
                <a:srgbClr val="0058AB">
                  <a:alpha val="80000"/>
                </a:srgbClr>
              </a:solidFill>
              <a:prstDash val="solid"/>
              <a:round/>
            </a:ln>
          </p:spPr>
          <p:txBody>
            <a:bodyPr/>
            <a:lstStyle/>
            <a:p/>
          </p:txBody>
        </p:sp>
        <p:sp>
          <p:nvSpPr>
            <p:cNvPr id="25" name="pl25"/>
            <p:cNvSpPr/>
            <p:nvPr/>
          </p:nvSpPr>
          <p:spPr>
            <a:xfrm>
              <a:off x="943464" y="4096856"/>
              <a:ext cx="3520101" cy="531540"/>
            </a:xfrm>
            <a:custGeom>
              <a:avLst/>
              <a:pathLst>
                <a:path w="3520101" h="531540">
                  <a:moveTo>
                    <a:pt x="0" y="0"/>
                  </a:moveTo>
                  <a:lnTo>
                    <a:pt x="140804" y="59060"/>
                  </a:lnTo>
                  <a:lnTo>
                    <a:pt x="281608" y="0"/>
                  </a:lnTo>
                  <a:lnTo>
                    <a:pt x="422412" y="118120"/>
                  </a:lnTo>
                  <a:lnTo>
                    <a:pt x="563216" y="177180"/>
                  </a:lnTo>
                  <a:lnTo>
                    <a:pt x="704020" y="118120"/>
                  </a:lnTo>
                  <a:lnTo>
                    <a:pt x="844824" y="177180"/>
                  </a:lnTo>
                  <a:lnTo>
                    <a:pt x="985628" y="177180"/>
                  </a:lnTo>
                  <a:lnTo>
                    <a:pt x="1126432" y="295300"/>
                  </a:lnTo>
                  <a:lnTo>
                    <a:pt x="1267236" y="354360"/>
                  </a:lnTo>
                  <a:lnTo>
                    <a:pt x="1408040" y="413420"/>
                  </a:lnTo>
                  <a:lnTo>
                    <a:pt x="1548844" y="413420"/>
                  </a:lnTo>
                  <a:lnTo>
                    <a:pt x="1689648" y="413420"/>
                  </a:lnTo>
                  <a:lnTo>
                    <a:pt x="1830452" y="413420"/>
                  </a:lnTo>
                  <a:lnTo>
                    <a:pt x="1971256" y="472480"/>
                  </a:lnTo>
                  <a:lnTo>
                    <a:pt x="2112061" y="472480"/>
                  </a:lnTo>
                  <a:lnTo>
                    <a:pt x="2252865" y="472480"/>
                  </a:lnTo>
                  <a:lnTo>
                    <a:pt x="2393669" y="472480"/>
                  </a:lnTo>
                  <a:lnTo>
                    <a:pt x="2534473" y="531540"/>
                  </a:lnTo>
                  <a:lnTo>
                    <a:pt x="2675277" y="531540"/>
                  </a:lnTo>
                  <a:lnTo>
                    <a:pt x="2816081" y="472480"/>
                  </a:lnTo>
                  <a:lnTo>
                    <a:pt x="2956885" y="413420"/>
                  </a:lnTo>
                  <a:lnTo>
                    <a:pt x="3097689" y="413420"/>
                  </a:lnTo>
                  <a:lnTo>
                    <a:pt x="3238493" y="413420"/>
                  </a:lnTo>
                  <a:lnTo>
                    <a:pt x="3379297" y="472480"/>
                  </a:lnTo>
                  <a:lnTo>
                    <a:pt x="3520101" y="472480"/>
                  </a:lnTo>
                </a:path>
              </a:pathLst>
            </a:custGeom>
            <a:ln w="27101" cap="flat">
              <a:solidFill>
                <a:srgbClr val="1CABE2">
                  <a:alpha val="80000"/>
                </a:srgbClr>
              </a:solidFill>
              <a:prstDash val="solid"/>
              <a:round/>
            </a:ln>
          </p:spPr>
          <p:txBody>
            <a:bodyPr/>
            <a:lstStyle/>
            <a:p/>
          </p:txBody>
        </p:sp>
        <p:sp>
          <p:nvSpPr>
            <p:cNvPr id="26" name="pl26"/>
            <p:cNvSpPr/>
            <p:nvPr/>
          </p:nvSpPr>
          <p:spPr>
            <a:xfrm>
              <a:off x="943464" y="4451216"/>
              <a:ext cx="3520101" cy="236240"/>
            </a:xfrm>
            <a:custGeom>
              <a:avLst/>
              <a:pathLst>
                <a:path w="3520101" h="236240">
                  <a:moveTo>
                    <a:pt x="0" y="59060"/>
                  </a:moveTo>
                  <a:lnTo>
                    <a:pt x="140804" y="59060"/>
                  </a:lnTo>
                  <a:lnTo>
                    <a:pt x="281608" y="0"/>
                  </a:lnTo>
                  <a:lnTo>
                    <a:pt x="422412" y="0"/>
                  </a:lnTo>
                  <a:lnTo>
                    <a:pt x="563216" y="59060"/>
                  </a:lnTo>
                  <a:lnTo>
                    <a:pt x="704020" y="59060"/>
                  </a:lnTo>
                  <a:lnTo>
                    <a:pt x="844824" y="59060"/>
                  </a:lnTo>
                  <a:lnTo>
                    <a:pt x="985628" y="118120"/>
                  </a:lnTo>
                  <a:lnTo>
                    <a:pt x="1126432" y="118120"/>
                  </a:lnTo>
                  <a:lnTo>
                    <a:pt x="1267236" y="177180"/>
                  </a:lnTo>
                  <a:lnTo>
                    <a:pt x="1408040" y="177180"/>
                  </a:lnTo>
                  <a:lnTo>
                    <a:pt x="1548844" y="177180"/>
                  </a:lnTo>
                  <a:lnTo>
                    <a:pt x="1689648" y="59060"/>
                  </a:lnTo>
                  <a:lnTo>
                    <a:pt x="1830452" y="177180"/>
                  </a:lnTo>
                  <a:lnTo>
                    <a:pt x="1971256" y="177180"/>
                  </a:lnTo>
                  <a:lnTo>
                    <a:pt x="2112061" y="177180"/>
                  </a:lnTo>
                  <a:lnTo>
                    <a:pt x="2252865" y="236240"/>
                  </a:lnTo>
                  <a:lnTo>
                    <a:pt x="2393669" y="236240"/>
                  </a:lnTo>
                  <a:lnTo>
                    <a:pt x="2534473" y="177180"/>
                  </a:lnTo>
                  <a:lnTo>
                    <a:pt x="2675277" y="177180"/>
                  </a:lnTo>
                  <a:lnTo>
                    <a:pt x="2816081" y="59060"/>
                  </a:lnTo>
                  <a:lnTo>
                    <a:pt x="2956885" y="59060"/>
                  </a:lnTo>
                  <a:lnTo>
                    <a:pt x="3097689" y="59060"/>
                  </a:lnTo>
                  <a:lnTo>
                    <a:pt x="3238493" y="118120"/>
                  </a:lnTo>
                  <a:lnTo>
                    <a:pt x="3379297" y="59060"/>
                  </a:lnTo>
                  <a:lnTo>
                    <a:pt x="3520101" y="0"/>
                  </a:lnTo>
                </a:path>
              </a:pathLst>
            </a:custGeom>
            <a:ln w="27101" cap="flat">
              <a:solidFill>
                <a:srgbClr val="00833D">
                  <a:alpha val="80000"/>
                </a:srgbClr>
              </a:solidFill>
              <a:prstDash val="solid"/>
              <a:round/>
            </a:ln>
          </p:spPr>
          <p:txBody>
            <a:bodyPr/>
            <a:lstStyle/>
            <a:p/>
          </p:txBody>
        </p:sp>
        <p:sp>
          <p:nvSpPr>
            <p:cNvPr id="27" name="pl27"/>
            <p:cNvSpPr/>
            <p:nvPr/>
          </p:nvSpPr>
          <p:spPr>
            <a:xfrm>
              <a:off x="943464" y="2325056"/>
              <a:ext cx="3520101" cy="2244280"/>
            </a:xfrm>
            <a:custGeom>
              <a:avLst/>
              <a:pathLst>
                <a:path w="3520101" h="2244280">
                  <a:moveTo>
                    <a:pt x="0" y="2067100"/>
                  </a:moveTo>
                  <a:lnTo>
                    <a:pt x="140804" y="2008040"/>
                  </a:lnTo>
                  <a:lnTo>
                    <a:pt x="281608" y="2008040"/>
                  </a:lnTo>
                  <a:lnTo>
                    <a:pt x="422412" y="1889920"/>
                  </a:lnTo>
                  <a:lnTo>
                    <a:pt x="563216" y="1948980"/>
                  </a:lnTo>
                  <a:lnTo>
                    <a:pt x="704020" y="2126160"/>
                  </a:lnTo>
                  <a:lnTo>
                    <a:pt x="844824" y="2126160"/>
                  </a:lnTo>
                  <a:lnTo>
                    <a:pt x="985628" y="2244280"/>
                  </a:lnTo>
                  <a:lnTo>
                    <a:pt x="1126432" y="2244280"/>
                  </a:lnTo>
                  <a:lnTo>
                    <a:pt x="1267236" y="2185220"/>
                  </a:lnTo>
                  <a:lnTo>
                    <a:pt x="1408040" y="2126160"/>
                  </a:lnTo>
                  <a:lnTo>
                    <a:pt x="1548844" y="1948980"/>
                  </a:lnTo>
                  <a:lnTo>
                    <a:pt x="1689648" y="1889920"/>
                  </a:lnTo>
                  <a:lnTo>
                    <a:pt x="1830452" y="1771800"/>
                  </a:lnTo>
                  <a:lnTo>
                    <a:pt x="1971256" y="1712740"/>
                  </a:lnTo>
                  <a:lnTo>
                    <a:pt x="2112061" y="1712740"/>
                  </a:lnTo>
                  <a:lnTo>
                    <a:pt x="2252865" y="1712740"/>
                  </a:lnTo>
                  <a:lnTo>
                    <a:pt x="2393669" y="1712740"/>
                  </a:lnTo>
                  <a:lnTo>
                    <a:pt x="2534473" y="1712740"/>
                  </a:lnTo>
                  <a:lnTo>
                    <a:pt x="2675277" y="1712740"/>
                  </a:lnTo>
                  <a:lnTo>
                    <a:pt x="2816081" y="1476500"/>
                  </a:lnTo>
                  <a:lnTo>
                    <a:pt x="2956885" y="1122140"/>
                  </a:lnTo>
                  <a:lnTo>
                    <a:pt x="3097689" y="1181200"/>
                  </a:lnTo>
                  <a:lnTo>
                    <a:pt x="3238493" y="295300"/>
                  </a:lnTo>
                  <a:lnTo>
                    <a:pt x="3379297" y="0"/>
                  </a:lnTo>
                  <a:lnTo>
                    <a:pt x="3520101" y="118120"/>
                  </a:lnTo>
                </a:path>
              </a:pathLst>
            </a:custGeom>
            <a:ln w="43362" cap="flat">
              <a:solidFill>
                <a:srgbClr val="000000">
                  <a:alpha val="100000"/>
                </a:srgbClr>
              </a:solidFill>
              <a:prstDash val="solid"/>
              <a:round/>
            </a:ln>
          </p:spPr>
          <p:txBody>
            <a:bodyPr/>
            <a:lstStyle/>
            <a:p/>
          </p:txBody>
        </p:sp>
        <p:sp>
          <p:nvSpPr>
            <p:cNvPr id="28" name="pl28"/>
            <p:cNvSpPr/>
            <p:nvPr/>
          </p:nvSpPr>
          <p:spPr>
            <a:xfrm>
              <a:off x="943464" y="2325056"/>
              <a:ext cx="3520101" cy="2244280"/>
            </a:xfrm>
            <a:custGeom>
              <a:avLst/>
              <a:pathLst>
                <a:path w="3520101" h="2244280">
                  <a:moveTo>
                    <a:pt x="0" y="2067100"/>
                  </a:moveTo>
                  <a:lnTo>
                    <a:pt x="140804" y="2008040"/>
                  </a:lnTo>
                  <a:lnTo>
                    <a:pt x="281608" y="2008040"/>
                  </a:lnTo>
                  <a:lnTo>
                    <a:pt x="422412" y="1889920"/>
                  </a:lnTo>
                  <a:lnTo>
                    <a:pt x="563216" y="1948980"/>
                  </a:lnTo>
                  <a:lnTo>
                    <a:pt x="704020" y="2126160"/>
                  </a:lnTo>
                  <a:lnTo>
                    <a:pt x="844824" y="2126160"/>
                  </a:lnTo>
                  <a:lnTo>
                    <a:pt x="985628" y="2244280"/>
                  </a:lnTo>
                  <a:lnTo>
                    <a:pt x="1126432" y="2244280"/>
                  </a:lnTo>
                  <a:lnTo>
                    <a:pt x="1267236" y="2185220"/>
                  </a:lnTo>
                  <a:lnTo>
                    <a:pt x="1408040" y="2126160"/>
                  </a:lnTo>
                  <a:lnTo>
                    <a:pt x="1548844" y="1948980"/>
                  </a:lnTo>
                  <a:lnTo>
                    <a:pt x="1689648" y="1889920"/>
                  </a:lnTo>
                  <a:lnTo>
                    <a:pt x="1830452" y="1771800"/>
                  </a:lnTo>
                  <a:lnTo>
                    <a:pt x="1971256" y="1712740"/>
                  </a:lnTo>
                  <a:lnTo>
                    <a:pt x="2112061" y="1712740"/>
                  </a:lnTo>
                  <a:lnTo>
                    <a:pt x="2252865" y="1712740"/>
                  </a:lnTo>
                  <a:lnTo>
                    <a:pt x="2393669" y="1712740"/>
                  </a:lnTo>
                  <a:lnTo>
                    <a:pt x="2534473" y="1712740"/>
                  </a:lnTo>
                  <a:lnTo>
                    <a:pt x="2675277" y="1712740"/>
                  </a:lnTo>
                  <a:lnTo>
                    <a:pt x="2816081" y="1476500"/>
                  </a:lnTo>
                  <a:lnTo>
                    <a:pt x="2956885" y="1122140"/>
                  </a:lnTo>
                  <a:lnTo>
                    <a:pt x="3097689" y="1181200"/>
                  </a:lnTo>
                  <a:lnTo>
                    <a:pt x="3238493" y="295300"/>
                  </a:lnTo>
                  <a:lnTo>
                    <a:pt x="3379297" y="0"/>
                  </a:lnTo>
                  <a:lnTo>
                    <a:pt x="3520101" y="118120"/>
                  </a:lnTo>
                </a:path>
              </a:pathLst>
            </a:custGeom>
            <a:ln w="27101" cap="flat">
              <a:solidFill>
                <a:srgbClr val="0058AB">
                  <a:alpha val="100000"/>
                </a:srgbClr>
              </a:solidFill>
              <a:prstDash val="solid"/>
              <a:round/>
            </a:ln>
          </p:spPr>
          <p:txBody>
            <a:bodyPr/>
            <a:lstStyle/>
            <a:p/>
          </p:txBody>
        </p:sp>
        <p:sp>
          <p:nvSpPr>
            <p:cNvPr id="29" name="pl29"/>
            <p:cNvSpPr/>
            <p:nvPr/>
          </p:nvSpPr>
          <p:spPr>
            <a:xfrm>
              <a:off x="767459" y="48646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30" name="pl30"/>
            <p:cNvSpPr/>
            <p:nvPr/>
          </p:nvSpPr>
          <p:spPr>
            <a:xfrm>
              <a:off x="943464" y="421497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1647484" y="427403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2351504" y="427403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055525" y="386061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3618741" y="386061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322761" y="214787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36" name="pl36"/>
            <p:cNvSpPr/>
            <p:nvPr/>
          </p:nvSpPr>
          <p:spPr>
            <a:xfrm>
              <a:off x="4463565" y="226599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37" name="pg37"/>
            <p:cNvSpPr/>
            <p:nvPr/>
          </p:nvSpPr>
          <p:spPr>
            <a:xfrm>
              <a:off x="884975" y="41484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915328" y="417723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9" name="pg39"/>
            <p:cNvSpPr/>
            <p:nvPr/>
          </p:nvSpPr>
          <p:spPr>
            <a:xfrm>
              <a:off x="1588995" y="42074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1619349" y="4238762"/>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2293016" y="42074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2323369" y="4238762"/>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3" name="pg43"/>
            <p:cNvSpPr/>
            <p:nvPr/>
          </p:nvSpPr>
          <p:spPr>
            <a:xfrm>
              <a:off x="2968901" y="379405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2999254" y="382410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45" name="pg45"/>
            <p:cNvSpPr/>
            <p:nvPr/>
          </p:nvSpPr>
          <p:spPr>
            <a:xfrm>
              <a:off x="3532117" y="379405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3562471" y="382410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47" name="pg47"/>
            <p:cNvSpPr/>
            <p:nvPr/>
          </p:nvSpPr>
          <p:spPr>
            <a:xfrm>
              <a:off x="4236138" y="208131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266491" y="2110082"/>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43</a:t>
              </a:r>
            </a:p>
          </p:txBody>
        </p:sp>
        <p:sp>
          <p:nvSpPr>
            <p:cNvPr id="49" name="pg49"/>
            <p:cNvSpPr/>
            <p:nvPr/>
          </p:nvSpPr>
          <p:spPr>
            <a:xfrm>
              <a:off x="4376942" y="219943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50" name="tx50"/>
            <p:cNvSpPr/>
            <p:nvPr/>
          </p:nvSpPr>
          <p:spPr>
            <a:xfrm>
              <a:off x="4407295" y="222948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41</a:t>
              </a:r>
            </a:p>
          </p:txBody>
        </p:sp>
        <p:sp>
          <p:nvSpPr>
            <p:cNvPr id="51" name="tx51"/>
            <p:cNvSpPr/>
            <p:nvPr/>
          </p:nvSpPr>
          <p:spPr>
            <a:xfrm>
              <a:off x="4523855" y="453027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2" name="tx52"/>
            <p:cNvSpPr/>
            <p:nvPr/>
          </p:nvSpPr>
          <p:spPr>
            <a:xfrm>
              <a:off x="4523855" y="441342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3" name="tx53"/>
            <p:cNvSpPr/>
            <p:nvPr/>
          </p:nvSpPr>
          <p:spPr>
            <a:xfrm>
              <a:off x="641260" y="48219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577692" y="423139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5" name="tx55"/>
            <p:cNvSpPr/>
            <p:nvPr/>
          </p:nvSpPr>
          <p:spPr>
            <a:xfrm>
              <a:off x="577692" y="364079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a:off x="577692" y="305014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7" name="tx57"/>
            <p:cNvSpPr/>
            <p:nvPr/>
          </p:nvSpPr>
          <p:spPr>
            <a:xfrm>
              <a:off x="577692" y="245959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8" name="tx58"/>
            <p:cNvSpPr/>
            <p:nvPr/>
          </p:nvSpPr>
          <p:spPr>
            <a:xfrm>
              <a:off x="577692" y="186899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59" name="tx59"/>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5" name="tx65"/>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6" name="tx66"/>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7" name="pl67"/>
            <p:cNvSpPr/>
            <p:nvPr/>
          </p:nvSpPr>
          <p:spPr>
            <a:xfrm>
              <a:off x="154665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8" name="pl68"/>
            <p:cNvSpPr/>
            <p:nvPr/>
          </p:nvSpPr>
          <p:spPr>
            <a:xfrm>
              <a:off x="154665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9" name="pl69"/>
            <p:cNvSpPr/>
            <p:nvPr/>
          </p:nvSpPr>
          <p:spPr>
            <a:xfrm>
              <a:off x="244915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70" name="pl70"/>
            <p:cNvSpPr/>
            <p:nvPr/>
          </p:nvSpPr>
          <p:spPr>
            <a:xfrm>
              <a:off x="321160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1" name="tx71"/>
            <p:cNvSpPr/>
            <p:nvPr/>
          </p:nvSpPr>
          <p:spPr>
            <a:xfrm>
              <a:off x="1813754" y="6120905"/>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Lebanon</a:t>
              </a:r>
            </a:p>
          </p:txBody>
        </p:sp>
        <p:sp>
          <p:nvSpPr>
            <p:cNvPr id="72" name="tx72"/>
            <p:cNvSpPr/>
            <p:nvPr/>
          </p:nvSpPr>
          <p:spPr>
            <a:xfrm>
              <a:off x="271625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3" name="tx73"/>
            <p:cNvSpPr/>
            <p:nvPr/>
          </p:nvSpPr>
          <p:spPr>
            <a:xfrm>
              <a:off x="3478704"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74" name="tx74"/>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5" name="pl75"/>
            <p:cNvSpPr/>
            <p:nvPr/>
          </p:nvSpPr>
          <p:spPr>
            <a:xfrm>
              <a:off x="5132709" y="51599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45693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39787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33881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27975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0" name="pl80"/>
            <p:cNvSpPr/>
            <p:nvPr/>
          </p:nvSpPr>
          <p:spPr>
            <a:xfrm>
              <a:off x="5132709" y="22069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1" name="pl81"/>
            <p:cNvSpPr/>
            <p:nvPr/>
          </p:nvSpPr>
          <p:spPr>
            <a:xfrm>
              <a:off x="5132709" y="48646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42740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36834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30928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132709" y="25022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6" name="pl86"/>
            <p:cNvSpPr/>
            <p:nvPr/>
          </p:nvSpPr>
          <p:spPr>
            <a:xfrm>
              <a:off x="5132709" y="19116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308715" y="2738476"/>
              <a:ext cx="3520101" cy="2421460"/>
            </a:xfrm>
            <a:custGeom>
              <a:avLst/>
              <a:pathLst>
                <a:path w="3520101" h="2421460">
                  <a:moveTo>
                    <a:pt x="0" y="885900"/>
                  </a:moveTo>
                  <a:lnTo>
                    <a:pt x="140804" y="590600"/>
                  </a:lnTo>
                  <a:lnTo>
                    <a:pt x="281608" y="295300"/>
                  </a:lnTo>
                  <a:lnTo>
                    <a:pt x="422412" y="0"/>
                  </a:lnTo>
                  <a:lnTo>
                    <a:pt x="563216" y="472480"/>
                  </a:lnTo>
                  <a:lnTo>
                    <a:pt x="704020" y="1004020"/>
                  </a:lnTo>
                  <a:lnTo>
                    <a:pt x="844824" y="1476500"/>
                  </a:lnTo>
                  <a:lnTo>
                    <a:pt x="985628" y="2008040"/>
                  </a:lnTo>
                  <a:lnTo>
                    <a:pt x="1126432" y="2421460"/>
                  </a:lnTo>
                  <a:lnTo>
                    <a:pt x="1267236" y="2244280"/>
                  </a:lnTo>
                  <a:lnTo>
                    <a:pt x="1408040" y="2008040"/>
                  </a:lnTo>
                  <a:lnTo>
                    <a:pt x="1548844" y="1712740"/>
                  </a:lnTo>
                  <a:lnTo>
                    <a:pt x="1689648" y="1476500"/>
                  </a:lnTo>
                  <a:lnTo>
                    <a:pt x="1830452" y="1299320"/>
                  </a:lnTo>
                  <a:lnTo>
                    <a:pt x="1971256" y="1240260"/>
                  </a:lnTo>
                  <a:lnTo>
                    <a:pt x="2112061" y="1240260"/>
                  </a:lnTo>
                  <a:lnTo>
                    <a:pt x="2252865" y="1240260"/>
                  </a:lnTo>
                  <a:lnTo>
                    <a:pt x="2393669" y="1240260"/>
                  </a:lnTo>
                  <a:lnTo>
                    <a:pt x="2534473" y="1240260"/>
                  </a:lnTo>
                  <a:lnTo>
                    <a:pt x="2675277" y="1240260"/>
                  </a:lnTo>
                  <a:lnTo>
                    <a:pt x="2816081" y="1240260"/>
                  </a:lnTo>
                  <a:lnTo>
                    <a:pt x="2956885" y="708720"/>
                  </a:lnTo>
                  <a:lnTo>
                    <a:pt x="3097689" y="767780"/>
                  </a:lnTo>
                  <a:lnTo>
                    <a:pt x="3238493" y="826840"/>
                  </a:lnTo>
                  <a:lnTo>
                    <a:pt x="3379297" y="826840"/>
                  </a:lnTo>
                  <a:lnTo>
                    <a:pt x="3520101" y="708720"/>
                  </a:lnTo>
                </a:path>
              </a:pathLst>
            </a:custGeom>
            <a:ln w="27101" cap="flat">
              <a:solidFill>
                <a:srgbClr val="0058AB">
                  <a:alpha val="80000"/>
                </a:srgbClr>
              </a:solidFill>
              <a:prstDash val="solid"/>
              <a:round/>
            </a:ln>
          </p:spPr>
          <p:txBody>
            <a:bodyPr/>
            <a:lstStyle/>
            <a:p/>
          </p:txBody>
        </p:sp>
        <p:sp>
          <p:nvSpPr>
            <p:cNvPr id="95" name="pl95"/>
            <p:cNvSpPr/>
            <p:nvPr/>
          </p:nvSpPr>
          <p:spPr>
            <a:xfrm>
              <a:off x="5308715" y="4037796"/>
              <a:ext cx="3520101" cy="531540"/>
            </a:xfrm>
            <a:custGeom>
              <a:avLst/>
              <a:pathLst>
                <a:path w="3520101" h="531540">
                  <a:moveTo>
                    <a:pt x="0" y="0"/>
                  </a:moveTo>
                  <a:lnTo>
                    <a:pt x="140804" y="59060"/>
                  </a:lnTo>
                  <a:lnTo>
                    <a:pt x="281608" y="59060"/>
                  </a:lnTo>
                  <a:lnTo>
                    <a:pt x="422412" y="118120"/>
                  </a:lnTo>
                  <a:lnTo>
                    <a:pt x="563216" y="177180"/>
                  </a:lnTo>
                  <a:lnTo>
                    <a:pt x="704020" y="177180"/>
                  </a:lnTo>
                  <a:lnTo>
                    <a:pt x="844824" y="236240"/>
                  </a:lnTo>
                  <a:lnTo>
                    <a:pt x="985628" y="295300"/>
                  </a:lnTo>
                  <a:lnTo>
                    <a:pt x="1126432" y="354360"/>
                  </a:lnTo>
                  <a:lnTo>
                    <a:pt x="1267236" y="413420"/>
                  </a:lnTo>
                  <a:lnTo>
                    <a:pt x="1408040" y="472480"/>
                  </a:lnTo>
                  <a:lnTo>
                    <a:pt x="1548844" y="472480"/>
                  </a:lnTo>
                  <a:lnTo>
                    <a:pt x="1689648" y="472480"/>
                  </a:lnTo>
                  <a:lnTo>
                    <a:pt x="1830452" y="472480"/>
                  </a:lnTo>
                  <a:lnTo>
                    <a:pt x="1971256" y="472480"/>
                  </a:lnTo>
                  <a:lnTo>
                    <a:pt x="2112061" y="531540"/>
                  </a:lnTo>
                  <a:lnTo>
                    <a:pt x="2252865" y="472480"/>
                  </a:lnTo>
                  <a:lnTo>
                    <a:pt x="2393669" y="472480"/>
                  </a:lnTo>
                  <a:lnTo>
                    <a:pt x="2534473" y="531540"/>
                  </a:lnTo>
                  <a:lnTo>
                    <a:pt x="2675277" y="531540"/>
                  </a:lnTo>
                  <a:lnTo>
                    <a:pt x="2816081" y="531540"/>
                  </a:lnTo>
                  <a:lnTo>
                    <a:pt x="2956885" y="472480"/>
                  </a:lnTo>
                  <a:lnTo>
                    <a:pt x="3097689" y="413420"/>
                  </a:lnTo>
                  <a:lnTo>
                    <a:pt x="3238493" y="413420"/>
                  </a:lnTo>
                  <a:lnTo>
                    <a:pt x="3379297" y="472480"/>
                  </a:lnTo>
                  <a:lnTo>
                    <a:pt x="3520101" y="472480"/>
                  </a:lnTo>
                </a:path>
              </a:pathLst>
            </a:custGeom>
            <a:ln w="27101" cap="flat">
              <a:solidFill>
                <a:srgbClr val="1CABE2">
                  <a:alpha val="80000"/>
                </a:srgbClr>
              </a:solidFill>
              <a:prstDash val="solid"/>
              <a:round/>
            </a:ln>
          </p:spPr>
          <p:txBody>
            <a:bodyPr/>
            <a:lstStyle/>
            <a:p/>
          </p:txBody>
        </p:sp>
        <p:sp>
          <p:nvSpPr>
            <p:cNvPr id="96" name="pl96"/>
            <p:cNvSpPr/>
            <p:nvPr/>
          </p:nvSpPr>
          <p:spPr>
            <a:xfrm>
              <a:off x="5308715" y="4333096"/>
              <a:ext cx="3520101" cy="413420"/>
            </a:xfrm>
            <a:custGeom>
              <a:avLst/>
              <a:pathLst>
                <a:path w="3520101" h="413420">
                  <a:moveTo>
                    <a:pt x="0" y="59060"/>
                  </a:moveTo>
                  <a:lnTo>
                    <a:pt x="140804" y="0"/>
                  </a:lnTo>
                  <a:lnTo>
                    <a:pt x="281608" y="59060"/>
                  </a:lnTo>
                  <a:lnTo>
                    <a:pt x="422412" y="59060"/>
                  </a:lnTo>
                  <a:lnTo>
                    <a:pt x="563216" y="0"/>
                  </a:lnTo>
                  <a:lnTo>
                    <a:pt x="704020" y="0"/>
                  </a:lnTo>
                  <a:lnTo>
                    <a:pt x="844824" y="59060"/>
                  </a:lnTo>
                  <a:lnTo>
                    <a:pt x="985628" y="118120"/>
                  </a:lnTo>
                  <a:lnTo>
                    <a:pt x="1126432" y="59060"/>
                  </a:lnTo>
                  <a:lnTo>
                    <a:pt x="1267236" y="177180"/>
                  </a:lnTo>
                  <a:lnTo>
                    <a:pt x="1408040" y="236240"/>
                  </a:lnTo>
                  <a:lnTo>
                    <a:pt x="1548844" y="236240"/>
                  </a:lnTo>
                  <a:lnTo>
                    <a:pt x="1689648" y="177180"/>
                  </a:lnTo>
                  <a:lnTo>
                    <a:pt x="1830452" y="236240"/>
                  </a:lnTo>
                  <a:lnTo>
                    <a:pt x="1971256" y="177180"/>
                  </a:lnTo>
                  <a:lnTo>
                    <a:pt x="2112061" y="236240"/>
                  </a:lnTo>
                  <a:lnTo>
                    <a:pt x="2252865" y="413420"/>
                  </a:lnTo>
                  <a:lnTo>
                    <a:pt x="2393669" y="295300"/>
                  </a:lnTo>
                  <a:lnTo>
                    <a:pt x="2534473" y="236240"/>
                  </a:lnTo>
                  <a:lnTo>
                    <a:pt x="2675277" y="236240"/>
                  </a:lnTo>
                  <a:lnTo>
                    <a:pt x="2816081" y="236240"/>
                  </a:lnTo>
                  <a:lnTo>
                    <a:pt x="2956885" y="177180"/>
                  </a:lnTo>
                  <a:lnTo>
                    <a:pt x="3097689" y="118120"/>
                  </a:lnTo>
                  <a:lnTo>
                    <a:pt x="3238493" y="354360"/>
                  </a:lnTo>
                  <a:lnTo>
                    <a:pt x="3379297" y="354360"/>
                  </a:lnTo>
                  <a:lnTo>
                    <a:pt x="3520101" y="236240"/>
                  </a:lnTo>
                </a:path>
              </a:pathLst>
            </a:custGeom>
            <a:ln w="27101" cap="flat">
              <a:solidFill>
                <a:srgbClr val="00833D">
                  <a:alpha val="80000"/>
                </a:srgbClr>
              </a:solidFill>
              <a:prstDash val="solid"/>
              <a:round/>
            </a:ln>
          </p:spPr>
          <p:txBody>
            <a:bodyPr/>
            <a:lstStyle/>
            <a:p/>
          </p:txBody>
        </p:sp>
        <p:sp>
          <p:nvSpPr>
            <p:cNvPr id="97" name="pl97"/>
            <p:cNvSpPr/>
            <p:nvPr/>
          </p:nvSpPr>
          <p:spPr>
            <a:xfrm>
              <a:off x="5308715" y="2738476"/>
              <a:ext cx="3520101" cy="2421460"/>
            </a:xfrm>
            <a:custGeom>
              <a:avLst/>
              <a:pathLst>
                <a:path w="3520101" h="2421460">
                  <a:moveTo>
                    <a:pt x="0" y="885900"/>
                  </a:moveTo>
                  <a:lnTo>
                    <a:pt x="140804" y="590600"/>
                  </a:lnTo>
                  <a:lnTo>
                    <a:pt x="281608" y="295300"/>
                  </a:lnTo>
                  <a:lnTo>
                    <a:pt x="422412" y="0"/>
                  </a:lnTo>
                  <a:lnTo>
                    <a:pt x="563216" y="472480"/>
                  </a:lnTo>
                  <a:lnTo>
                    <a:pt x="704020" y="1004020"/>
                  </a:lnTo>
                  <a:lnTo>
                    <a:pt x="844824" y="1476500"/>
                  </a:lnTo>
                  <a:lnTo>
                    <a:pt x="985628" y="2008040"/>
                  </a:lnTo>
                  <a:lnTo>
                    <a:pt x="1126432" y="2421460"/>
                  </a:lnTo>
                  <a:lnTo>
                    <a:pt x="1267236" y="2244280"/>
                  </a:lnTo>
                  <a:lnTo>
                    <a:pt x="1408040" y="2008040"/>
                  </a:lnTo>
                  <a:lnTo>
                    <a:pt x="1548844" y="1712740"/>
                  </a:lnTo>
                  <a:lnTo>
                    <a:pt x="1689648" y="1476500"/>
                  </a:lnTo>
                  <a:lnTo>
                    <a:pt x="1830452" y="1299320"/>
                  </a:lnTo>
                  <a:lnTo>
                    <a:pt x="1971256" y="1240260"/>
                  </a:lnTo>
                  <a:lnTo>
                    <a:pt x="2112061" y="1240260"/>
                  </a:lnTo>
                  <a:lnTo>
                    <a:pt x="2252865" y="1240260"/>
                  </a:lnTo>
                  <a:lnTo>
                    <a:pt x="2393669" y="1240260"/>
                  </a:lnTo>
                  <a:lnTo>
                    <a:pt x="2534473" y="1240260"/>
                  </a:lnTo>
                  <a:lnTo>
                    <a:pt x="2675277" y="1240260"/>
                  </a:lnTo>
                  <a:lnTo>
                    <a:pt x="2816081" y="1240260"/>
                  </a:lnTo>
                  <a:lnTo>
                    <a:pt x="2956885" y="708720"/>
                  </a:lnTo>
                  <a:lnTo>
                    <a:pt x="3097689" y="767780"/>
                  </a:lnTo>
                  <a:lnTo>
                    <a:pt x="3238493" y="826840"/>
                  </a:lnTo>
                  <a:lnTo>
                    <a:pt x="3379297" y="826840"/>
                  </a:lnTo>
                  <a:lnTo>
                    <a:pt x="3520101" y="708720"/>
                  </a:lnTo>
                </a:path>
              </a:pathLst>
            </a:custGeom>
            <a:ln w="43362" cap="flat">
              <a:solidFill>
                <a:srgbClr val="000000">
                  <a:alpha val="100000"/>
                </a:srgbClr>
              </a:solidFill>
              <a:prstDash val="solid"/>
              <a:round/>
            </a:ln>
          </p:spPr>
          <p:txBody>
            <a:bodyPr/>
            <a:lstStyle/>
            <a:p/>
          </p:txBody>
        </p:sp>
        <p:sp>
          <p:nvSpPr>
            <p:cNvPr id="98" name="pl98"/>
            <p:cNvSpPr/>
            <p:nvPr/>
          </p:nvSpPr>
          <p:spPr>
            <a:xfrm>
              <a:off x="5308715" y="2738476"/>
              <a:ext cx="3520101" cy="2421460"/>
            </a:xfrm>
            <a:custGeom>
              <a:avLst/>
              <a:pathLst>
                <a:path w="3520101" h="2421460">
                  <a:moveTo>
                    <a:pt x="0" y="885900"/>
                  </a:moveTo>
                  <a:lnTo>
                    <a:pt x="140804" y="590600"/>
                  </a:lnTo>
                  <a:lnTo>
                    <a:pt x="281608" y="295300"/>
                  </a:lnTo>
                  <a:lnTo>
                    <a:pt x="422412" y="0"/>
                  </a:lnTo>
                  <a:lnTo>
                    <a:pt x="563216" y="472480"/>
                  </a:lnTo>
                  <a:lnTo>
                    <a:pt x="704020" y="1004020"/>
                  </a:lnTo>
                  <a:lnTo>
                    <a:pt x="844824" y="1476500"/>
                  </a:lnTo>
                  <a:lnTo>
                    <a:pt x="985628" y="2008040"/>
                  </a:lnTo>
                  <a:lnTo>
                    <a:pt x="1126432" y="2421460"/>
                  </a:lnTo>
                  <a:lnTo>
                    <a:pt x="1267236" y="2244280"/>
                  </a:lnTo>
                  <a:lnTo>
                    <a:pt x="1408040" y="2008040"/>
                  </a:lnTo>
                  <a:lnTo>
                    <a:pt x="1548844" y="1712740"/>
                  </a:lnTo>
                  <a:lnTo>
                    <a:pt x="1689648" y="1476500"/>
                  </a:lnTo>
                  <a:lnTo>
                    <a:pt x="1830452" y="1299320"/>
                  </a:lnTo>
                  <a:lnTo>
                    <a:pt x="1971256" y="1240260"/>
                  </a:lnTo>
                  <a:lnTo>
                    <a:pt x="2112061" y="1240260"/>
                  </a:lnTo>
                  <a:lnTo>
                    <a:pt x="2252865" y="1240260"/>
                  </a:lnTo>
                  <a:lnTo>
                    <a:pt x="2393669" y="1240260"/>
                  </a:lnTo>
                  <a:lnTo>
                    <a:pt x="2534473" y="1240260"/>
                  </a:lnTo>
                  <a:lnTo>
                    <a:pt x="2675277" y="1240260"/>
                  </a:lnTo>
                  <a:lnTo>
                    <a:pt x="2816081" y="1240260"/>
                  </a:lnTo>
                  <a:lnTo>
                    <a:pt x="2956885" y="708720"/>
                  </a:lnTo>
                  <a:lnTo>
                    <a:pt x="3097689" y="767780"/>
                  </a:lnTo>
                  <a:lnTo>
                    <a:pt x="3238493" y="826840"/>
                  </a:lnTo>
                  <a:lnTo>
                    <a:pt x="3379297" y="826840"/>
                  </a:lnTo>
                  <a:lnTo>
                    <a:pt x="3520101" y="708720"/>
                  </a:lnTo>
                </a:path>
              </a:pathLst>
            </a:custGeom>
            <a:ln w="27101" cap="flat">
              <a:solidFill>
                <a:srgbClr val="0058AB">
                  <a:alpha val="100000"/>
                </a:srgbClr>
              </a:solidFill>
              <a:prstDash val="solid"/>
              <a:round/>
            </a:ln>
          </p:spPr>
          <p:txBody>
            <a:bodyPr/>
            <a:lstStyle/>
            <a:p/>
          </p:txBody>
        </p:sp>
        <p:sp>
          <p:nvSpPr>
            <p:cNvPr id="99" name="pl99"/>
            <p:cNvSpPr/>
            <p:nvPr/>
          </p:nvSpPr>
          <p:spPr>
            <a:xfrm>
              <a:off x="5132709" y="48646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100" name="pl100"/>
            <p:cNvSpPr/>
            <p:nvPr/>
          </p:nvSpPr>
          <p:spPr>
            <a:xfrm>
              <a:off x="5308715" y="344719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012735" y="356531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16755" y="456933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420776" y="380155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983992" y="380155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688012" y="338813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828816" y="327001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107" name="pg107"/>
            <p:cNvSpPr/>
            <p:nvPr/>
          </p:nvSpPr>
          <p:spPr>
            <a:xfrm>
              <a:off x="5222091" y="338063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5252444" y="341068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09" name="pg109"/>
            <p:cNvSpPr/>
            <p:nvPr/>
          </p:nvSpPr>
          <p:spPr>
            <a:xfrm>
              <a:off x="5926111" y="349875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5956465" y="352757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111" name="pg111"/>
            <p:cNvSpPr/>
            <p:nvPr/>
          </p:nvSpPr>
          <p:spPr>
            <a:xfrm>
              <a:off x="6658267" y="45027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6688620" y="453282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3" name="pg113"/>
            <p:cNvSpPr/>
            <p:nvPr/>
          </p:nvSpPr>
          <p:spPr>
            <a:xfrm>
              <a:off x="7334152" y="373499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7364505" y="376381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15" name="pg115"/>
            <p:cNvSpPr/>
            <p:nvPr/>
          </p:nvSpPr>
          <p:spPr>
            <a:xfrm>
              <a:off x="7897368" y="373499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7927722" y="376381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17" name="pg117"/>
            <p:cNvSpPr/>
            <p:nvPr/>
          </p:nvSpPr>
          <p:spPr>
            <a:xfrm>
              <a:off x="8601388" y="332157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631742" y="335162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19" name="pg119"/>
            <p:cNvSpPr/>
            <p:nvPr/>
          </p:nvSpPr>
          <p:spPr>
            <a:xfrm>
              <a:off x="8742193" y="320345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20" name="tx120"/>
            <p:cNvSpPr/>
            <p:nvPr/>
          </p:nvSpPr>
          <p:spPr>
            <a:xfrm>
              <a:off x="8772546" y="323350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21" name="tx121"/>
            <p:cNvSpPr/>
            <p:nvPr/>
          </p:nvSpPr>
          <p:spPr>
            <a:xfrm>
              <a:off x="8889106" y="44698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2" name="tx122"/>
            <p:cNvSpPr/>
            <p:nvPr/>
          </p:nvSpPr>
          <p:spPr>
            <a:xfrm>
              <a:off x="8889106" y="453027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5</a:t>
              </a:r>
            </a:p>
          </p:txBody>
        </p:sp>
        <p:sp>
          <p:nvSpPr>
            <p:cNvPr id="123" name="tx123"/>
            <p:cNvSpPr/>
            <p:nvPr/>
          </p:nvSpPr>
          <p:spPr>
            <a:xfrm>
              <a:off x="5006511" y="48219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4" name="tx124"/>
            <p:cNvSpPr/>
            <p:nvPr/>
          </p:nvSpPr>
          <p:spPr>
            <a:xfrm>
              <a:off x="4942943" y="423139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5" name="tx125"/>
            <p:cNvSpPr/>
            <p:nvPr/>
          </p:nvSpPr>
          <p:spPr>
            <a:xfrm>
              <a:off x="4942943" y="364079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6" name="tx126"/>
            <p:cNvSpPr/>
            <p:nvPr/>
          </p:nvSpPr>
          <p:spPr>
            <a:xfrm>
              <a:off x="4942943" y="305014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7" name="tx127"/>
            <p:cNvSpPr/>
            <p:nvPr/>
          </p:nvSpPr>
          <p:spPr>
            <a:xfrm>
              <a:off x="4942943" y="245959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8" name="tx128"/>
            <p:cNvSpPr/>
            <p:nvPr/>
          </p:nvSpPr>
          <p:spPr>
            <a:xfrm>
              <a:off x="4942943" y="186899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29" name="tx129"/>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7" name="pl137"/>
            <p:cNvSpPr/>
            <p:nvPr/>
          </p:nvSpPr>
          <p:spPr>
            <a:xfrm>
              <a:off x="591190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8" name="pl138"/>
            <p:cNvSpPr/>
            <p:nvPr/>
          </p:nvSpPr>
          <p:spPr>
            <a:xfrm>
              <a:off x="591190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9" name="pl139"/>
            <p:cNvSpPr/>
            <p:nvPr/>
          </p:nvSpPr>
          <p:spPr>
            <a:xfrm>
              <a:off x="681440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40" name="pl140"/>
            <p:cNvSpPr/>
            <p:nvPr/>
          </p:nvSpPr>
          <p:spPr>
            <a:xfrm>
              <a:off x="757685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41" name="tx141"/>
            <p:cNvSpPr/>
            <p:nvPr/>
          </p:nvSpPr>
          <p:spPr>
            <a:xfrm>
              <a:off x="6179005" y="6120905"/>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Lebanon</a:t>
              </a:r>
            </a:p>
          </p:txBody>
        </p:sp>
        <p:sp>
          <p:nvSpPr>
            <p:cNvPr id="142" name="tx142"/>
            <p:cNvSpPr/>
            <p:nvPr/>
          </p:nvSpPr>
          <p:spPr>
            <a:xfrm>
              <a:off x="708150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3" name="tx143"/>
            <p:cNvSpPr/>
            <p:nvPr/>
          </p:nvSpPr>
          <p:spPr>
            <a:xfrm>
              <a:off x="7843955"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44" name="tx144"/>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7" name="tx147"/>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41% of children who received DTP1 did not receive DTP3 (left), and 24% of children who received DTP1 did not receive MCV1 (right).
The high DTP drop-out rate implies poor ability to provide a complete series of vaccines early in life. The high DTP-MCV drop-out rate implies poor retention in immunization programmes and ability to provide a full course of vaccines in infancy (up to one year).
In 2025, Lebanon DTP drop-out was higher than the global rate, while DTP-MCV drop-out was higher than the global rate.</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high in Lebanon, indicating poor retention of children in immunization programmes, and the need for stronger follow-up of those initially reached.</a:t>
            </a:r>
          </a:p>
        </p:txBody>
      </p:sp>
      <p:grpSp xmlns:pic="http://schemas.openxmlformats.org/drawingml/2006/picture">
        <p:nvGrpSpPr>
          <p:cNvPr id="150" name=""/>
          <p:cNvGrpSpPr/>
          <p:nvPr/>
        </p:nvGrpSpPr>
        <p:grpSpPr>
          <a:xfrm>
            <a:off x="292608" y="1097280"/>
            <a:ext cx="8595360" cy="28575"/>
            <a:chOff x="292608" y="1097280"/>
            <a:chExt cx="8595360" cy="28575"/>
          </a:xfrm>
        </p:grpSpPr>
        <p:sp>
          <p:nvSpPr>
            <p:cNvPr id="15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78870"/>
              <a:ext cx="2135265" cy="180734"/>
            </a:xfrm>
            <a:custGeom>
              <a:avLst/>
              <a:pathLst>
                <a:path w="2135265" h="180734">
                  <a:moveTo>
                    <a:pt x="0" y="83416"/>
                  </a:moveTo>
                  <a:lnTo>
                    <a:pt x="85410" y="111221"/>
                  </a:lnTo>
                  <a:lnTo>
                    <a:pt x="170821" y="152929"/>
                  </a:lnTo>
                  <a:lnTo>
                    <a:pt x="256231" y="180734"/>
                  </a:lnTo>
                  <a:lnTo>
                    <a:pt x="341642" y="180734"/>
                  </a:lnTo>
                  <a:lnTo>
                    <a:pt x="427053" y="180734"/>
                  </a:lnTo>
                  <a:lnTo>
                    <a:pt x="512463" y="166832"/>
                  </a:lnTo>
                  <a:lnTo>
                    <a:pt x="597874" y="166832"/>
                  </a:lnTo>
                  <a:lnTo>
                    <a:pt x="683284" y="152929"/>
                  </a:lnTo>
                  <a:lnTo>
                    <a:pt x="768695" y="139026"/>
                  </a:lnTo>
                  <a:lnTo>
                    <a:pt x="854106" y="111221"/>
                  </a:lnTo>
                  <a:lnTo>
                    <a:pt x="939516" y="69513"/>
                  </a:lnTo>
                  <a:lnTo>
                    <a:pt x="1024927" y="41708"/>
                  </a:lnTo>
                  <a:lnTo>
                    <a:pt x="1110337" y="13902"/>
                  </a:lnTo>
                  <a:lnTo>
                    <a:pt x="1195748" y="0"/>
                  </a:lnTo>
                  <a:lnTo>
                    <a:pt x="1281159" y="0"/>
                  </a:lnTo>
                  <a:lnTo>
                    <a:pt x="1366569" y="0"/>
                  </a:lnTo>
                  <a:lnTo>
                    <a:pt x="1451980" y="0"/>
                  </a:lnTo>
                  <a:lnTo>
                    <a:pt x="1537390" y="0"/>
                  </a:lnTo>
                  <a:lnTo>
                    <a:pt x="1622801" y="0"/>
                  </a:lnTo>
                  <a:lnTo>
                    <a:pt x="1708212" y="125124"/>
                  </a:lnTo>
                  <a:lnTo>
                    <a:pt x="1793622" y="111221"/>
                  </a:lnTo>
                  <a:lnTo>
                    <a:pt x="1879033" y="125124"/>
                  </a:lnTo>
                  <a:lnTo>
                    <a:pt x="1964443" y="139026"/>
                  </a:lnTo>
                  <a:lnTo>
                    <a:pt x="2049854" y="139026"/>
                  </a:lnTo>
                  <a:lnTo>
                    <a:pt x="2135265" y="111221"/>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1859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700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1" name="tx51"/>
            <p:cNvSpPr/>
            <p:nvPr/>
          </p:nvSpPr>
          <p:spPr>
            <a:xfrm>
              <a:off x="3223926" y="2097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2" name="tx52"/>
            <p:cNvSpPr/>
            <p:nvPr/>
          </p:nvSpPr>
          <p:spPr>
            <a:xfrm>
              <a:off x="2624645"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3" name="tx53"/>
            <p:cNvSpPr/>
            <p:nvPr/>
          </p:nvSpPr>
          <p:spPr>
            <a:xfrm>
              <a:off x="3051698" y="20767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142863"/>
              <a:ext cx="2135265" cy="500496"/>
            </a:xfrm>
            <a:custGeom>
              <a:avLst/>
              <a:pathLst>
                <a:path w="2135265" h="500496">
                  <a:moveTo>
                    <a:pt x="0" y="250248"/>
                  </a:moveTo>
                  <a:lnTo>
                    <a:pt x="85410" y="333664"/>
                  </a:lnTo>
                  <a:lnTo>
                    <a:pt x="170821" y="417080"/>
                  </a:lnTo>
                  <a:lnTo>
                    <a:pt x="256231" y="500496"/>
                  </a:lnTo>
                  <a:lnTo>
                    <a:pt x="341642" y="403177"/>
                  </a:lnTo>
                  <a:lnTo>
                    <a:pt x="427053" y="305858"/>
                  </a:lnTo>
                  <a:lnTo>
                    <a:pt x="512463" y="194637"/>
                  </a:lnTo>
                  <a:lnTo>
                    <a:pt x="597874" y="97318"/>
                  </a:lnTo>
                  <a:lnTo>
                    <a:pt x="683284" y="0"/>
                  </a:lnTo>
                  <a:lnTo>
                    <a:pt x="768695" y="13902"/>
                  </a:lnTo>
                  <a:lnTo>
                    <a:pt x="854106" y="41708"/>
                  </a:lnTo>
                  <a:lnTo>
                    <a:pt x="939516" y="55610"/>
                  </a:lnTo>
                  <a:lnTo>
                    <a:pt x="1024927" y="83416"/>
                  </a:lnTo>
                  <a:lnTo>
                    <a:pt x="1110337" y="97318"/>
                  </a:lnTo>
                  <a:lnTo>
                    <a:pt x="1195748" y="97318"/>
                  </a:lnTo>
                  <a:lnTo>
                    <a:pt x="1281159" y="97318"/>
                  </a:lnTo>
                  <a:lnTo>
                    <a:pt x="1366569" y="97318"/>
                  </a:lnTo>
                  <a:lnTo>
                    <a:pt x="1451980" y="97318"/>
                  </a:lnTo>
                  <a:lnTo>
                    <a:pt x="1537390" y="97318"/>
                  </a:lnTo>
                  <a:lnTo>
                    <a:pt x="1622801" y="97318"/>
                  </a:lnTo>
                  <a:lnTo>
                    <a:pt x="1708212" y="208540"/>
                  </a:lnTo>
                  <a:lnTo>
                    <a:pt x="1793622" y="305858"/>
                  </a:lnTo>
                  <a:lnTo>
                    <a:pt x="1879033" y="305858"/>
                  </a:lnTo>
                  <a:lnTo>
                    <a:pt x="1964443" y="305858"/>
                  </a:lnTo>
                  <a:lnTo>
                    <a:pt x="2049854" y="305858"/>
                  </a:lnTo>
                  <a:lnTo>
                    <a:pt x="2135265" y="305858"/>
                  </a:lnTo>
                </a:path>
              </a:pathLst>
            </a:custGeom>
            <a:ln w="27101" cap="flat">
              <a:solidFill>
                <a:srgbClr val="1CABE2">
                  <a:alpha val="100000"/>
                </a:srgbClr>
              </a:solidFill>
              <a:prstDash val="solid"/>
              <a:round/>
            </a:ln>
          </p:spPr>
          <p:txBody>
            <a:bodyPr/>
            <a:lstStyle/>
            <a:p/>
          </p:txBody>
        </p:sp>
        <p:sp>
          <p:nvSpPr>
            <p:cNvPr id="74" name="pt74"/>
            <p:cNvSpPr/>
            <p:nvPr/>
          </p:nvSpPr>
          <p:spPr>
            <a:xfrm>
              <a:off x="1038054"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4584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4541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46253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452799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1465107" y="44306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1550517"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1635928" y="422213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1721338"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75444"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746266"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917087" y="44306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7" name="pt97"/>
            <p:cNvSpPr/>
            <p:nvPr/>
          </p:nvSpPr>
          <p:spPr>
            <a:xfrm>
              <a:off x="3002498"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087908"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430203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01" name="tx101"/>
            <p:cNvSpPr/>
            <p:nvPr/>
          </p:nvSpPr>
          <p:spPr>
            <a:xfrm>
              <a:off x="3223926" y="43564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02" name="tx102"/>
            <p:cNvSpPr/>
            <p:nvPr/>
          </p:nvSpPr>
          <p:spPr>
            <a:xfrm>
              <a:off x="2624645" y="40990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03" name="tx103"/>
            <p:cNvSpPr/>
            <p:nvPr/>
          </p:nvSpPr>
          <p:spPr>
            <a:xfrm>
              <a:off x="3051698" y="43075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259605"/>
              <a:ext cx="2135265" cy="472690"/>
            </a:xfrm>
            <a:custGeom>
              <a:avLst/>
              <a:pathLst>
                <a:path w="2135265" h="472690">
                  <a:moveTo>
                    <a:pt x="0" y="0"/>
                  </a:moveTo>
                  <a:lnTo>
                    <a:pt x="85410" y="41708"/>
                  </a:lnTo>
                  <a:lnTo>
                    <a:pt x="170821" y="83416"/>
                  </a:lnTo>
                  <a:lnTo>
                    <a:pt x="256231" y="125124"/>
                  </a:lnTo>
                  <a:lnTo>
                    <a:pt x="341642" y="111221"/>
                  </a:lnTo>
                  <a:lnTo>
                    <a:pt x="427053" y="83416"/>
                  </a:lnTo>
                  <a:lnTo>
                    <a:pt x="512463" y="69513"/>
                  </a:lnTo>
                  <a:lnTo>
                    <a:pt x="597874" y="41708"/>
                  </a:lnTo>
                  <a:lnTo>
                    <a:pt x="683284" y="27805"/>
                  </a:lnTo>
                  <a:lnTo>
                    <a:pt x="768695" y="27805"/>
                  </a:lnTo>
                  <a:lnTo>
                    <a:pt x="854106" y="13902"/>
                  </a:lnTo>
                  <a:lnTo>
                    <a:pt x="939516" y="13902"/>
                  </a:lnTo>
                  <a:lnTo>
                    <a:pt x="1024927" y="0"/>
                  </a:lnTo>
                  <a:lnTo>
                    <a:pt x="1110337" y="0"/>
                  </a:lnTo>
                  <a:lnTo>
                    <a:pt x="1195748" y="0"/>
                  </a:lnTo>
                  <a:lnTo>
                    <a:pt x="1281159" y="0"/>
                  </a:lnTo>
                  <a:lnTo>
                    <a:pt x="1366569" y="0"/>
                  </a:lnTo>
                  <a:lnTo>
                    <a:pt x="1451980" y="0"/>
                  </a:lnTo>
                  <a:lnTo>
                    <a:pt x="1537390" y="0"/>
                  </a:lnTo>
                  <a:lnTo>
                    <a:pt x="1622801" y="0"/>
                  </a:lnTo>
                  <a:lnTo>
                    <a:pt x="1708212" y="166832"/>
                  </a:lnTo>
                  <a:lnTo>
                    <a:pt x="1793622" y="222442"/>
                  </a:lnTo>
                  <a:lnTo>
                    <a:pt x="1879033" y="222442"/>
                  </a:lnTo>
                  <a:lnTo>
                    <a:pt x="1964443" y="417080"/>
                  </a:lnTo>
                  <a:lnTo>
                    <a:pt x="2049854" y="472690"/>
                  </a:lnTo>
                  <a:lnTo>
                    <a:pt x="2135265" y="430982"/>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3249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3666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3527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3249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3110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5198811"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5284221"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5369632"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455042"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540453" y="24083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4639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711274" y="24639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7" name="pt147"/>
            <p:cNvSpPr/>
            <p:nvPr/>
          </p:nvSpPr>
          <p:spPr>
            <a:xfrm>
              <a:off x="5796685" y="26586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882095" y="27142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6725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216729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51" name="tx151"/>
            <p:cNvSpPr/>
            <p:nvPr/>
          </p:nvSpPr>
          <p:spPr>
            <a:xfrm>
              <a:off x="6018113" y="25983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52" name="tx152"/>
            <p:cNvSpPr/>
            <p:nvPr/>
          </p:nvSpPr>
          <p:spPr>
            <a:xfrm>
              <a:off x="5418832" y="211840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53" name="tx153"/>
            <p:cNvSpPr/>
            <p:nvPr/>
          </p:nvSpPr>
          <p:spPr>
            <a:xfrm>
              <a:off x="5845885" y="25911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850292" y="4337500"/>
              <a:ext cx="2135265" cy="848062"/>
            </a:xfrm>
            <a:custGeom>
              <a:avLst/>
              <a:pathLst>
                <a:path w="2135265" h="848062">
                  <a:moveTo>
                    <a:pt x="0" y="264150"/>
                  </a:moveTo>
                  <a:lnTo>
                    <a:pt x="85410" y="458788"/>
                  </a:lnTo>
                  <a:lnTo>
                    <a:pt x="170821" y="653425"/>
                  </a:lnTo>
                  <a:lnTo>
                    <a:pt x="256231" y="848062"/>
                  </a:lnTo>
                  <a:lnTo>
                    <a:pt x="341642" y="736841"/>
                  </a:lnTo>
                  <a:lnTo>
                    <a:pt x="427053" y="597814"/>
                  </a:lnTo>
                  <a:lnTo>
                    <a:pt x="512463" y="472690"/>
                  </a:lnTo>
                  <a:lnTo>
                    <a:pt x="597874" y="333664"/>
                  </a:lnTo>
                  <a:lnTo>
                    <a:pt x="683284" y="222442"/>
                  </a:lnTo>
                  <a:lnTo>
                    <a:pt x="768695" y="0"/>
                  </a:lnTo>
                  <a:lnTo>
                    <a:pt x="854106" y="0"/>
                  </a:lnTo>
                  <a:lnTo>
                    <a:pt x="939516" y="0"/>
                  </a:lnTo>
                  <a:lnTo>
                    <a:pt x="1024927" y="13902"/>
                  </a:lnTo>
                  <a:lnTo>
                    <a:pt x="1110337" y="13902"/>
                  </a:lnTo>
                  <a:lnTo>
                    <a:pt x="1195748" y="166832"/>
                  </a:lnTo>
                  <a:lnTo>
                    <a:pt x="1281159" y="166832"/>
                  </a:lnTo>
                  <a:lnTo>
                    <a:pt x="1366569" y="166832"/>
                  </a:lnTo>
                  <a:lnTo>
                    <a:pt x="1451980" y="166832"/>
                  </a:lnTo>
                  <a:lnTo>
                    <a:pt x="1537390" y="166832"/>
                  </a:lnTo>
                  <a:lnTo>
                    <a:pt x="1622801" y="166832"/>
                  </a:lnTo>
                  <a:lnTo>
                    <a:pt x="1708212" y="152929"/>
                  </a:lnTo>
                  <a:lnTo>
                    <a:pt x="1793622" y="222442"/>
                  </a:lnTo>
                  <a:lnTo>
                    <a:pt x="1879033" y="222442"/>
                  </a:lnTo>
                  <a:lnTo>
                    <a:pt x="1964443" y="222442"/>
                  </a:lnTo>
                  <a:lnTo>
                    <a:pt x="2049854" y="222442"/>
                  </a:lnTo>
                  <a:lnTo>
                    <a:pt x="2135265" y="222442"/>
                  </a:lnTo>
                </a:path>
              </a:pathLst>
            </a:custGeom>
            <a:ln w="27101" cap="flat">
              <a:solidFill>
                <a:srgbClr val="1CABE2">
                  <a:alpha val="100000"/>
                </a:srgbClr>
              </a:solidFill>
              <a:prstDash val="solid"/>
              <a:round/>
            </a:ln>
          </p:spPr>
          <p:txBody>
            <a:bodyPr/>
            <a:lstStyle/>
            <a:p/>
          </p:txBody>
        </p:sp>
        <p:sp>
          <p:nvSpPr>
            <p:cNvPr id="174" name="pt174"/>
            <p:cNvSpPr/>
            <p:nvPr/>
          </p:nvSpPr>
          <p:spPr>
            <a:xfrm>
              <a:off x="3832241" y="45836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3917652" y="47782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003062" y="49728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4088473" y="51675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4173883" y="50562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9" name="pt179"/>
            <p:cNvSpPr/>
            <p:nvPr/>
          </p:nvSpPr>
          <p:spPr>
            <a:xfrm>
              <a:off x="4259294" y="49172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0" name="pt180"/>
            <p:cNvSpPr/>
            <p:nvPr/>
          </p:nvSpPr>
          <p:spPr>
            <a:xfrm>
              <a:off x="4344705" y="479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4430115" y="46531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2" name="pt182"/>
            <p:cNvSpPr/>
            <p:nvPr/>
          </p:nvSpPr>
          <p:spPr>
            <a:xfrm>
              <a:off x="4515526" y="4541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600936"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686347"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771758"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4857168"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4942579"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5027989" y="4486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5113400" y="4486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5198811" y="4486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5284221" y="4486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369632" y="4486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5455042" y="4486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5540453"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625864" y="4541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5711274" y="4541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7" name="pt197"/>
            <p:cNvSpPr/>
            <p:nvPr/>
          </p:nvSpPr>
          <p:spPr>
            <a:xfrm>
              <a:off x="5796685" y="4541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5882095" y="4541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5967506" y="4541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tx200"/>
            <p:cNvSpPr/>
            <p:nvPr/>
          </p:nvSpPr>
          <p:spPr>
            <a:xfrm>
              <a:off x="3698362" y="45093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201" name="tx201"/>
            <p:cNvSpPr/>
            <p:nvPr/>
          </p:nvSpPr>
          <p:spPr>
            <a:xfrm>
              <a:off x="6018113" y="446767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202" name="tx202"/>
            <p:cNvSpPr/>
            <p:nvPr/>
          </p:nvSpPr>
          <p:spPr>
            <a:xfrm>
              <a:off x="5418832" y="436313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203" name="tx203"/>
            <p:cNvSpPr/>
            <p:nvPr/>
          </p:nvSpPr>
          <p:spPr>
            <a:xfrm>
              <a:off x="5845885" y="44187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204" name="pl204"/>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5" name="pl205"/>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6" name="pl206"/>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7" name="pl207"/>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8" name="pl208"/>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9" name="pl209"/>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0" name="pl210"/>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1" name="pl211"/>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2" name="pl212"/>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3" name="pl213"/>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4" name="pl214"/>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5" name="pl215"/>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6" name="pl216"/>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7925638" y="2078870"/>
              <a:ext cx="854106" cy="222442"/>
            </a:xfrm>
            <a:custGeom>
              <a:avLst/>
              <a:pathLst>
                <a:path w="854106" h="222442">
                  <a:moveTo>
                    <a:pt x="0" y="0"/>
                  </a:moveTo>
                  <a:lnTo>
                    <a:pt x="85410" y="0"/>
                  </a:lnTo>
                  <a:lnTo>
                    <a:pt x="170821" y="0"/>
                  </a:lnTo>
                  <a:lnTo>
                    <a:pt x="256231" y="0"/>
                  </a:lnTo>
                  <a:lnTo>
                    <a:pt x="341642" y="0"/>
                  </a:lnTo>
                  <a:lnTo>
                    <a:pt x="427053" y="194637"/>
                  </a:lnTo>
                  <a:lnTo>
                    <a:pt x="512463" y="222442"/>
                  </a:lnTo>
                  <a:lnTo>
                    <a:pt x="597874" y="222442"/>
                  </a:lnTo>
                  <a:lnTo>
                    <a:pt x="683284" y="139026"/>
                  </a:lnTo>
                  <a:lnTo>
                    <a:pt x="768695" y="139026"/>
                  </a:lnTo>
                  <a:lnTo>
                    <a:pt x="854106" y="111221"/>
                  </a:lnTo>
                </a:path>
              </a:pathLst>
            </a:custGeom>
            <a:ln w="27101" cap="flat">
              <a:solidFill>
                <a:srgbClr val="1CABE2">
                  <a:alpha val="100000"/>
                </a:srgbClr>
              </a:solidFill>
              <a:prstDash val="solid"/>
              <a:round/>
            </a:ln>
          </p:spPr>
          <p:txBody>
            <a:bodyPr/>
            <a:lstStyle/>
            <a:p/>
          </p:txBody>
        </p:sp>
        <p:sp>
          <p:nvSpPr>
            <p:cNvPr id="224" name="pt224"/>
            <p:cNvSpPr/>
            <p:nvPr/>
          </p:nvSpPr>
          <p:spPr>
            <a:xfrm>
              <a:off x="7907587"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7773708" y="1986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36" name="tx236"/>
            <p:cNvSpPr/>
            <p:nvPr/>
          </p:nvSpPr>
          <p:spPr>
            <a:xfrm>
              <a:off x="8812300" y="2097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37" name="tx237"/>
            <p:cNvSpPr/>
            <p:nvPr/>
          </p:nvSpPr>
          <p:spPr>
            <a:xfrm>
              <a:off x="8213020"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38" name="tx238"/>
            <p:cNvSpPr/>
            <p:nvPr/>
          </p:nvSpPr>
          <p:spPr>
            <a:xfrm>
              <a:off x="8640073" y="20767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608923" y="4476527"/>
              <a:ext cx="170821" cy="347566"/>
            </a:xfrm>
            <a:custGeom>
              <a:avLst/>
              <a:pathLst>
                <a:path w="170821" h="347566">
                  <a:moveTo>
                    <a:pt x="0" y="347566"/>
                  </a:moveTo>
                  <a:lnTo>
                    <a:pt x="85410" y="278053"/>
                  </a:lnTo>
                  <a:lnTo>
                    <a:pt x="170821" y="0"/>
                  </a:lnTo>
                </a:path>
              </a:pathLst>
            </a:custGeom>
            <a:ln w="27101" cap="flat">
              <a:solidFill>
                <a:srgbClr val="1CABE2">
                  <a:alpha val="100000"/>
                </a:srgbClr>
              </a:solidFill>
              <a:prstDash val="solid"/>
              <a:round/>
            </a:ln>
          </p:spPr>
          <p:txBody>
            <a:bodyPr/>
            <a:lstStyle/>
            <a:p/>
          </p:txBody>
        </p:sp>
        <p:sp>
          <p:nvSpPr>
            <p:cNvPr id="259" name="pt259"/>
            <p:cNvSpPr/>
            <p:nvPr/>
          </p:nvSpPr>
          <p:spPr>
            <a:xfrm>
              <a:off x="8590872" y="48060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676283" y="4736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761693" y="44584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tx262"/>
            <p:cNvSpPr/>
            <p:nvPr/>
          </p:nvSpPr>
          <p:spPr>
            <a:xfrm>
              <a:off x="8456993" y="47318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a:t>
              </a:r>
            </a:p>
          </p:txBody>
        </p:sp>
        <p:sp>
          <p:nvSpPr>
            <p:cNvPr id="263" name="tx263"/>
            <p:cNvSpPr/>
            <p:nvPr/>
          </p:nvSpPr>
          <p:spPr>
            <a:xfrm>
              <a:off x="8812300" y="43842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264" name="tx264"/>
            <p:cNvSpPr/>
            <p:nvPr/>
          </p:nvSpPr>
          <p:spPr>
            <a:xfrm>
              <a:off x="8640073" y="461371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265" name="tx265"/>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66" name="tx266"/>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67" name="tx267"/>
            <p:cNvSpPr/>
            <p:nvPr/>
          </p:nvSpPr>
          <p:spPr>
            <a:xfrm>
              <a:off x="7516531" y="3624228"/>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68" name="tx268"/>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69" name="tx269"/>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0" name="tx270"/>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71" name="tx271"/>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2" name="tx272"/>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3" name="tx273"/>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4" name="tx274"/>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5" name="tx275"/>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6" name="tx276"/>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7" name="tx277"/>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78" name="tx278"/>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9" name="tx279"/>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0" name="tx280"/>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1" name="tx281"/>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2" name="tx282"/>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3" name="tx283"/>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4" name="tx284"/>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5" name="tx285"/>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6" name="tx286"/>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7" name="tx287"/>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8" name="tx288"/>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9" name="tx289"/>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0" name="tx290"/>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1" name="tx291"/>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2" name="tx292"/>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3" name="tx293"/>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4" name="tx294"/>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5" name="tx295"/>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6" name="tx296"/>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7" name="tx297"/>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8" name="tx298"/>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9" name="tx299"/>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0" name="tx300"/>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1" name="tx301"/>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2" name="tx302"/>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3" name="tx303"/>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4" name="tx304"/>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5" name="pt305"/>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7" name="tx307"/>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08" name="tx308"/>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09" name="tx309"/>
            <p:cNvSpPr/>
            <p:nvPr/>
          </p:nvSpPr>
          <p:spPr>
            <a:xfrm>
              <a:off x="2350364" y="1330710"/>
              <a:ext cx="51351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Lebanon, 2000-2025</a:t>
              </a:r>
            </a:p>
          </p:txBody>
        </p:sp>
        <p:sp>
          <p:nvSpPr>
            <p:cNvPr id="310" name="tx310"/>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11" name="tx311"/>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DTP3 had the lowest coverage (52%), followed by MCV2 (59%).
Compared to 2019, coverage of 5 vaccines decreased (DTP1, DTP3, IPV1, MCV1 and MCV2).
Compared to 2024, coverage of 4 vaccines increased (DTP1, DTP3, IPV1 and ROTAC) and 2 vaccines remained constant (MCV1 and MCV2).</a:t>
            </a:r>
          </a:p>
        </p:txBody>
      </p:sp>
      <p:sp>
        <p:nvSpPr>
          <p:cNvPr id="31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Lebanon had its lowest coverage in DTP3 (52%), while most other routine vaccines clustered around 59-88%; 5 antigens decreased since 2019, and 4 antigens increased since 2024.</a:t>
            </a:r>
          </a:p>
        </p:txBody>
      </p:sp>
      <p:grpSp xmlns:pic="http://schemas.openxmlformats.org/drawingml/2006/picture">
        <p:nvGrpSpPr>
          <p:cNvPr id="314" name=""/>
          <p:cNvGrpSpPr/>
          <p:nvPr/>
        </p:nvGrpSpPr>
        <p:grpSpPr>
          <a:xfrm>
            <a:off x="292608" y="1097280"/>
            <a:ext cx="8595360" cy="28575"/>
            <a:chOff x="292608" y="1097280"/>
            <a:chExt cx="8595360" cy="28575"/>
          </a:xfrm>
        </p:grpSpPr>
        <p:sp>
          <p:nvSpPr>
            <p:cNvPr id="31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1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689993"/>
              <a:ext cx="6518190" cy="1613286"/>
            </a:xfrm>
            <a:custGeom>
              <a:avLst/>
              <a:pathLst>
                <a:path w="6518190" h="1613286">
                  <a:moveTo>
                    <a:pt x="0" y="0"/>
                  </a:moveTo>
                  <a:lnTo>
                    <a:pt x="260727" y="142348"/>
                  </a:lnTo>
                  <a:lnTo>
                    <a:pt x="521455" y="284697"/>
                  </a:lnTo>
                  <a:lnTo>
                    <a:pt x="782182" y="427046"/>
                  </a:lnTo>
                  <a:lnTo>
                    <a:pt x="1042910" y="379596"/>
                  </a:lnTo>
                  <a:lnTo>
                    <a:pt x="1303638" y="284697"/>
                  </a:lnTo>
                  <a:lnTo>
                    <a:pt x="1564365" y="237248"/>
                  </a:lnTo>
                  <a:lnTo>
                    <a:pt x="1825093" y="142348"/>
                  </a:lnTo>
                  <a:lnTo>
                    <a:pt x="2085820" y="94899"/>
                  </a:lnTo>
                  <a:lnTo>
                    <a:pt x="2346548" y="94899"/>
                  </a:lnTo>
                  <a:lnTo>
                    <a:pt x="2607276" y="47449"/>
                  </a:lnTo>
                  <a:lnTo>
                    <a:pt x="2868003" y="47449"/>
                  </a:lnTo>
                  <a:lnTo>
                    <a:pt x="3128731" y="0"/>
                  </a:lnTo>
                  <a:lnTo>
                    <a:pt x="3389458" y="0"/>
                  </a:lnTo>
                  <a:lnTo>
                    <a:pt x="3650186" y="0"/>
                  </a:lnTo>
                  <a:lnTo>
                    <a:pt x="3910914" y="0"/>
                  </a:lnTo>
                  <a:lnTo>
                    <a:pt x="4171641" y="0"/>
                  </a:lnTo>
                  <a:lnTo>
                    <a:pt x="4432369" y="0"/>
                  </a:lnTo>
                  <a:lnTo>
                    <a:pt x="4693096" y="0"/>
                  </a:lnTo>
                  <a:lnTo>
                    <a:pt x="4953824" y="0"/>
                  </a:lnTo>
                  <a:lnTo>
                    <a:pt x="5214552" y="569395"/>
                  </a:lnTo>
                  <a:lnTo>
                    <a:pt x="5475279" y="759193"/>
                  </a:lnTo>
                  <a:lnTo>
                    <a:pt x="5736007" y="759193"/>
                  </a:lnTo>
                  <a:lnTo>
                    <a:pt x="5996734" y="1423488"/>
                  </a:lnTo>
                  <a:lnTo>
                    <a:pt x="6257462" y="1613286"/>
                  </a:lnTo>
                  <a:lnTo>
                    <a:pt x="6518190" y="1470937"/>
                  </a:lnTo>
                </a:path>
              </a:pathLst>
            </a:custGeom>
            <a:ln w="27101" cap="flat">
              <a:solidFill>
                <a:srgbClr val="1C86EE">
                  <a:alpha val="100000"/>
                </a:srgbClr>
              </a:solidFill>
              <a:prstDash val="solid"/>
              <a:round/>
            </a:ln>
          </p:spPr>
          <p:txBody>
            <a:bodyPr/>
            <a:lstStyle/>
            <a:p/>
          </p:txBody>
        </p:sp>
        <p:sp>
          <p:nvSpPr>
            <p:cNvPr id="39" name="pl39"/>
            <p:cNvSpPr/>
            <p:nvPr/>
          </p:nvSpPr>
          <p:spPr>
            <a:xfrm>
              <a:off x="1135255" y="1689993"/>
              <a:ext cx="6518190" cy="1613286"/>
            </a:xfrm>
            <a:custGeom>
              <a:avLst/>
              <a:pathLst>
                <a:path w="6518190" h="1613286">
                  <a:moveTo>
                    <a:pt x="0" y="0"/>
                  </a:moveTo>
                  <a:lnTo>
                    <a:pt x="260727" y="142348"/>
                  </a:lnTo>
                  <a:lnTo>
                    <a:pt x="521455" y="284697"/>
                  </a:lnTo>
                  <a:lnTo>
                    <a:pt x="782182" y="427046"/>
                  </a:lnTo>
                  <a:lnTo>
                    <a:pt x="1042910" y="379596"/>
                  </a:lnTo>
                  <a:lnTo>
                    <a:pt x="1303638" y="284697"/>
                  </a:lnTo>
                  <a:lnTo>
                    <a:pt x="1564365" y="237248"/>
                  </a:lnTo>
                  <a:lnTo>
                    <a:pt x="1825093" y="142348"/>
                  </a:lnTo>
                  <a:lnTo>
                    <a:pt x="2085820" y="94899"/>
                  </a:lnTo>
                  <a:lnTo>
                    <a:pt x="2346548" y="94899"/>
                  </a:lnTo>
                  <a:lnTo>
                    <a:pt x="2607276" y="47449"/>
                  </a:lnTo>
                  <a:lnTo>
                    <a:pt x="2868003" y="47449"/>
                  </a:lnTo>
                  <a:lnTo>
                    <a:pt x="3128731" y="0"/>
                  </a:lnTo>
                  <a:lnTo>
                    <a:pt x="3389458" y="0"/>
                  </a:lnTo>
                  <a:lnTo>
                    <a:pt x="3650186" y="0"/>
                  </a:lnTo>
                  <a:lnTo>
                    <a:pt x="3910914" y="0"/>
                  </a:lnTo>
                  <a:lnTo>
                    <a:pt x="4171641" y="0"/>
                  </a:lnTo>
                  <a:lnTo>
                    <a:pt x="4432369" y="0"/>
                  </a:lnTo>
                  <a:lnTo>
                    <a:pt x="4693096" y="0"/>
                  </a:lnTo>
                  <a:lnTo>
                    <a:pt x="4953824" y="0"/>
                  </a:lnTo>
                  <a:lnTo>
                    <a:pt x="5214552" y="569395"/>
                  </a:lnTo>
                  <a:lnTo>
                    <a:pt x="5475279" y="759193"/>
                  </a:lnTo>
                  <a:lnTo>
                    <a:pt x="5736007" y="759193"/>
                  </a:lnTo>
                  <a:lnTo>
                    <a:pt x="5996734" y="1423488"/>
                  </a:lnTo>
                  <a:lnTo>
                    <a:pt x="6257462" y="1613286"/>
                  </a:lnTo>
                  <a:lnTo>
                    <a:pt x="6518190" y="1470937"/>
                  </a:lnTo>
                </a:path>
              </a:pathLst>
            </a:custGeom>
            <a:ln w="27101" cap="flat">
              <a:solidFill>
                <a:srgbClr val="80BD41">
                  <a:alpha val="100000"/>
                </a:srgbClr>
              </a:solidFill>
              <a:prstDash val="solid"/>
              <a:round/>
            </a:ln>
          </p:spPr>
          <p:txBody>
            <a:bodyPr/>
            <a:lstStyle/>
            <a:p/>
          </p:txBody>
        </p:sp>
        <p:sp>
          <p:nvSpPr>
            <p:cNvPr id="40" name="pl40"/>
            <p:cNvSpPr/>
            <p:nvPr/>
          </p:nvSpPr>
          <p:spPr>
            <a:xfrm>
              <a:off x="1917438" y="1689993"/>
              <a:ext cx="5736007" cy="1613286"/>
            </a:xfrm>
            <a:custGeom>
              <a:avLst/>
              <a:pathLst>
                <a:path w="5736007" h="1613286">
                  <a:moveTo>
                    <a:pt x="0" y="427046"/>
                  </a:moveTo>
                  <a:lnTo>
                    <a:pt x="260727" y="379596"/>
                  </a:lnTo>
                  <a:lnTo>
                    <a:pt x="521455" y="284697"/>
                  </a:lnTo>
                  <a:lnTo>
                    <a:pt x="782182" y="237248"/>
                  </a:lnTo>
                  <a:lnTo>
                    <a:pt x="1042910" y="142348"/>
                  </a:lnTo>
                  <a:lnTo>
                    <a:pt x="1303638" y="94899"/>
                  </a:lnTo>
                  <a:lnTo>
                    <a:pt x="1564365" y="94899"/>
                  </a:lnTo>
                  <a:lnTo>
                    <a:pt x="1825093" y="47449"/>
                  </a:lnTo>
                  <a:lnTo>
                    <a:pt x="2085820" y="47449"/>
                  </a:lnTo>
                  <a:lnTo>
                    <a:pt x="2346548" y="0"/>
                  </a:lnTo>
                  <a:lnTo>
                    <a:pt x="2607276" y="0"/>
                  </a:lnTo>
                  <a:lnTo>
                    <a:pt x="2868003" y="0"/>
                  </a:lnTo>
                  <a:lnTo>
                    <a:pt x="3128731" y="0"/>
                  </a:lnTo>
                  <a:lnTo>
                    <a:pt x="3389458" y="0"/>
                  </a:lnTo>
                  <a:lnTo>
                    <a:pt x="3650186" y="0"/>
                  </a:lnTo>
                  <a:lnTo>
                    <a:pt x="3910914" y="0"/>
                  </a:lnTo>
                  <a:lnTo>
                    <a:pt x="4171641" y="0"/>
                  </a:lnTo>
                  <a:lnTo>
                    <a:pt x="4432369" y="569395"/>
                  </a:lnTo>
                  <a:lnTo>
                    <a:pt x="4693096" y="759193"/>
                  </a:lnTo>
                  <a:lnTo>
                    <a:pt x="4953824" y="759193"/>
                  </a:lnTo>
                  <a:lnTo>
                    <a:pt x="5214552" y="1423488"/>
                  </a:lnTo>
                  <a:lnTo>
                    <a:pt x="5475279" y="1613286"/>
                  </a:lnTo>
                  <a:lnTo>
                    <a:pt x="5736007" y="1470937"/>
                  </a:lnTo>
                </a:path>
              </a:pathLst>
            </a:custGeom>
            <a:ln w="27101" cap="flat">
              <a:solidFill>
                <a:srgbClr val="EE00EE">
                  <a:alpha val="100000"/>
                </a:srgbClr>
              </a:solidFill>
              <a:prstDash val="solid"/>
              <a:round/>
            </a:ln>
          </p:spPr>
          <p:txBody>
            <a:bodyPr/>
            <a:lstStyle/>
            <a:p/>
          </p:txBody>
        </p:sp>
        <p:sp>
          <p:nvSpPr>
            <p:cNvPr id="41" name="pl41"/>
            <p:cNvSpPr/>
            <p:nvPr/>
          </p:nvSpPr>
          <p:spPr>
            <a:xfrm>
              <a:off x="5046169" y="1073148"/>
              <a:ext cx="2607276" cy="759193"/>
            </a:xfrm>
            <a:custGeom>
              <a:avLst/>
              <a:pathLst>
                <a:path w="2607276" h="759193">
                  <a:moveTo>
                    <a:pt x="0" y="0"/>
                  </a:moveTo>
                  <a:lnTo>
                    <a:pt x="260727" y="0"/>
                  </a:lnTo>
                  <a:lnTo>
                    <a:pt x="521455" y="0"/>
                  </a:lnTo>
                  <a:lnTo>
                    <a:pt x="782182" y="0"/>
                  </a:lnTo>
                  <a:lnTo>
                    <a:pt x="1042910" y="0"/>
                  </a:lnTo>
                  <a:lnTo>
                    <a:pt x="1303638" y="664294"/>
                  </a:lnTo>
                  <a:lnTo>
                    <a:pt x="1564365" y="759193"/>
                  </a:lnTo>
                  <a:lnTo>
                    <a:pt x="1825093" y="759193"/>
                  </a:lnTo>
                  <a:lnTo>
                    <a:pt x="2085820" y="474496"/>
                  </a:lnTo>
                  <a:lnTo>
                    <a:pt x="2346548" y="474496"/>
                  </a:lnTo>
                  <a:lnTo>
                    <a:pt x="2607276" y="379596"/>
                  </a:lnTo>
                </a:path>
              </a:pathLst>
            </a:custGeom>
            <a:ln w="27101" cap="flat">
              <a:solidFill>
                <a:srgbClr val="6A3D9A">
                  <a:alpha val="100000"/>
                </a:srgbClr>
              </a:solidFill>
              <a:prstDash val="solid"/>
              <a:round/>
            </a:ln>
          </p:spPr>
          <p:txBody>
            <a:bodyPr/>
            <a:lstStyle/>
            <a:p/>
          </p:txBody>
        </p:sp>
        <p:sp>
          <p:nvSpPr>
            <p:cNvPr id="42" name="pl42"/>
            <p:cNvSpPr/>
            <p:nvPr/>
          </p:nvSpPr>
          <p:spPr>
            <a:xfrm>
              <a:off x="6871262" y="2354287"/>
              <a:ext cx="782182" cy="759193"/>
            </a:xfrm>
            <a:custGeom>
              <a:avLst/>
              <a:pathLst>
                <a:path w="782182" h="759193">
                  <a:moveTo>
                    <a:pt x="0" y="759193"/>
                  </a:moveTo>
                  <a:lnTo>
                    <a:pt x="260727" y="759193"/>
                  </a:lnTo>
                  <a:lnTo>
                    <a:pt x="521455" y="0"/>
                  </a:lnTo>
                  <a:lnTo>
                    <a:pt x="782182" y="284697"/>
                  </a:lnTo>
                </a:path>
              </a:pathLst>
            </a:custGeom>
            <a:ln w="27101" cap="flat">
              <a:solidFill>
                <a:srgbClr val="E31A1C">
                  <a:alpha val="100000"/>
                </a:srgbClr>
              </a:solidFill>
              <a:prstDash val="solid"/>
              <a:round/>
            </a:ln>
          </p:spPr>
          <p:txBody>
            <a:bodyPr/>
            <a:lstStyle/>
            <a:p/>
          </p:txBody>
        </p:sp>
        <p:sp>
          <p:nvSpPr>
            <p:cNvPr id="43" name="pl43"/>
            <p:cNvSpPr/>
            <p:nvPr/>
          </p:nvSpPr>
          <p:spPr>
            <a:xfrm>
              <a:off x="1135255" y="1405295"/>
              <a:ext cx="6518190" cy="1708186"/>
            </a:xfrm>
            <a:custGeom>
              <a:avLst/>
              <a:pathLst>
                <a:path w="6518190" h="1708186">
                  <a:moveTo>
                    <a:pt x="0" y="854093"/>
                  </a:moveTo>
                  <a:lnTo>
                    <a:pt x="260727" y="1138790"/>
                  </a:lnTo>
                  <a:lnTo>
                    <a:pt x="521455" y="1423488"/>
                  </a:lnTo>
                  <a:lnTo>
                    <a:pt x="782182" y="1708186"/>
                  </a:lnTo>
                  <a:lnTo>
                    <a:pt x="1042910" y="1376038"/>
                  </a:lnTo>
                  <a:lnTo>
                    <a:pt x="1303638" y="1043891"/>
                  </a:lnTo>
                  <a:lnTo>
                    <a:pt x="1564365" y="664294"/>
                  </a:lnTo>
                  <a:lnTo>
                    <a:pt x="1825093" y="332147"/>
                  </a:lnTo>
                  <a:lnTo>
                    <a:pt x="2085820" y="0"/>
                  </a:lnTo>
                  <a:lnTo>
                    <a:pt x="2346548" y="47449"/>
                  </a:lnTo>
                  <a:lnTo>
                    <a:pt x="2607276" y="142348"/>
                  </a:lnTo>
                  <a:lnTo>
                    <a:pt x="2868003" y="189798"/>
                  </a:lnTo>
                  <a:lnTo>
                    <a:pt x="3128731" y="284697"/>
                  </a:lnTo>
                  <a:lnTo>
                    <a:pt x="3389458" y="332147"/>
                  </a:lnTo>
                  <a:lnTo>
                    <a:pt x="3650186" y="332147"/>
                  </a:lnTo>
                  <a:lnTo>
                    <a:pt x="3910914" y="332147"/>
                  </a:lnTo>
                  <a:lnTo>
                    <a:pt x="4171641" y="332147"/>
                  </a:lnTo>
                  <a:lnTo>
                    <a:pt x="4432369" y="332147"/>
                  </a:lnTo>
                  <a:lnTo>
                    <a:pt x="4693096" y="332147"/>
                  </a:lnTo>
                  <a:lnTo>
                    <a:pt x="4953824" y="332147"/>
                  </a:lnTo>
                  <a:lnTo>
                    <a:pt x="5214552" y="711744"/>
                  </a:lnTo>
                  <a:lnTo>
                    <a:pt x="5475279" y="1043891"/>
                  </a:lnTo>
                  <a:lnTo>
                    <a:pt x="5736007" y="1043891"/>
                  </a:lnTo>
                  <a:lnTo>
                    <a:pt x="5996734" y="1043891"/>
                  </a:lnTo>
                  <a:lnTo>
                    <a:pt x="6257462" y="1043891"/>
                  </a:lnTo>
                  <a:lnTo>
                    <a:pt x="6518190" y="1043891"/>
                  </a:lnTo>
                </a:path>
              </a:pathLst>
            </a:custGeom>
            <a:ln w="27101" cap="flat">
              <a:solidFill>
                <a:srgbClr val="FF7F00">
                  <a:alpha val="100000"/>
                </a:srgbClr>
              </a:solidFill>
              <a:prstDash val="solid"/>
              <a:round/>
            </a:ln>
          </p:spPr>
          <p:txBody>
            <a:bodyPr/>
            <a:lstStyle/>
            <a:p/>
          </p:txBody>
        </p:sp>
        <p:sp>
          <p:nvSpPr>
            <p:cNvPr id="44" name="pl44"/>
            <p:cNvSpPr/>
            <p:nvPr/>
          </p:nvSpPr>
          <p:spPr>
            <a:xfrm>
              <a:off x="1135255" y="2069589"/>
              <a:ext cx="6518190" cy="2894426"/>
            </a:xfrm>
            <a:custGeom>
              <a:avLst/>
              <a:pathLst>
                <a:path w="6518190" h="2894426">
                  <a:moveTo>
                    <a:pt x="0" y="901542"/>
                  </a:moveTo>
                  <a:lnTo>
                    <a:pt x="260727" y="1565837"/>
                  </a:lnTo>
                  <a:lnTo>
                    <a:pt x="521455" y="2230131"/>
                  </a:lnTo>
                  <a:lnTo>
                    <a:pt x="782182" y="2894426"/>
                  </a:lnTo>
                  <a:lnTo>
                    <a:pt x="1042910" y="2514829"/>
                  </a:lnTo>
                  <a:lnTo>
                    <a:pt x="1303638" y="2040333"/>
                  </a:lnTo>
                  <a:lnTo>
                    <a:pt x="1564365" y="1613286"/>
                  </a:lnTo>
                  <a:lnTo>
                    <a:pt x="1825093" y="1138790"/>
                  </a:lnTo>
                  <a:lnTo>
                    <a:pt x="2085820" y="759193"/>
                  </a:lnTo>
                  <a:lnTo>
                    <a:pt x="2346548" y="0"/>
                  </a:lnTo>
                  <a:lnTo>
                    <a:pt x="2607276" y="0"/>
                  </a:lnTo>
                  <a:lnTo>
                    <a:pt x="2868003" y="0"/>
                  </a:lnTo>
                  <a:lnTo>
                    <a:pt x="3128731" y="47449"/>
                  </a:lnTo>
                  <a:lnTo>
                    <a:pt x="3389458" y="47449"/>
                  </a:lnTo>
                  <a:lnTo>
                    <a:pt x="3650186" y="569395"/>
                  </a:lnTo>
                  <a:lnTo>
                    <a:pt x="3910914" y="569395"/>
                  </a:lnTo>
                  <a:lnTo>
                    <a:pt x="4171641" y="569395"/>
                  </a:lnTo>
                  <a:lnTo>
                    <a:pt x="4432369" y="569395"/>
                  </a:lnTo>
                  <a:lnTo>
                    <a:pt x="4693096" y="569395"/>
                  </a:lnTo>
                  <a:lnTo>
                    <a:pt x="4953824" y="569395"/>
                  </a:lnTo>
                  <a:lnTo>
                    <a:pt x="5214552" y="521945"/>
                  </a:lnTo>
                  <a:lnTo>
                    <a:pt x="5475279" y="759193"/>
                  </a:lnTo>
                  <a:lnTo>
                    <a:pt x="5736007" y="759193"/>
                  </a:lnTo>
                  <a:lnTo>
                    <a:pt x="5996734" y="759193"/>
                  </a:lnTo>
                  <a:lnTo>
                    <a:pt x="6257462" y="759193"/>
                  </a:lnTo>
                  <a:lnTo>
                    <a:pt x="6518190" y="759193"/>
                  </a:lnTo>
                </a:path>
              </a:pathLst>
            </a:custGeom>
            <a:ln w="27101" cap="flat">
              <a:solidFill>
                <a:srgbClr val="FFC20E">
                  <a:alpha val="100000"/>
                </a:srgbClr>
              </a:solidFill>
              <a:prstDash val="solid"/>
              <a:round/>
            </a:ln>
          </p:spPr>
          <p:txBody>
            <a:bodyPr/>
            <a:lstStyle/>
            <a:p/>
          </p:txBody>
        </p:sp>
        <p:sp>
          <p:nvSpPr>
            <p:cNvPr id="45" name="pl45"/>
            <p:cNvSpPr/>
            <p:nvPr/>
          </p:nvSpPr>
          <p:spPr>
            <a:xfrm>
              <a:off x="5567624" y="1737442"/>
              <a:ext cx="2085820" cy="711744"/>
            </a:xfrm>
            <a:custGeom>
              <a:avLst/>
              <a:pathLst>
                <a:path w="2085820" h="711744">
                  <a:moveTo>
                    <a:pt x="0" y="0"/>
                  </a:moveTo>
                  <a:lnTo>
                    <a:pt x="260727" y="0"/>
                  </a:lnTo>
                  <a:lnTo>
                    <a:pt x="521455" y="0"/>
                  </a:lnTo>
                  <a:lnTo>
                    <a:pt x="782182" y="379596"/>
                  </a:lnTo>
                  <a:lnTo>
                    <a:pt x="1042910" y="711744"/>
                  </a:lnTo>
                  <a:lnTo>
                    <a:pt x="1303638" y="711744"/>
                  </a:lnTo>
                  <a:lnTo>
                    <a:pt x="1564365" y="711744"/>
                  </a:lnTo>
                  <a:lnTo>
                    <a:pt x="1825093" y="711744"/>
                  </a:lnTo>
                  <a:lnTo>
                    <a:pt x="2085820" y="711744"/>
                  </a:lnTo>
                </a:path>
              </a:pathLst>
            </a:custGeom>
            <a:ln w="27101" cap="flat">
              <a:solidFill>
                <a:srgbClr val="008B00">
                  <a:alpha val="100000"/>
                </a:srgbClr>
              </a:solidFill>
              <a:prstDash val="solid"/>
              <a:round/>
            </a:ln>
          </p:spPr>
          <p:txBody>
            <a:bodyPr/>
            <a:lstStyle/>
            <a:p/>
          </p:txBody>
        </p:sp>
        <p:sp>
          <p:nvSpPr>
            <p:cNvPr id="46" name="pl46"/>
            <p:cNvSpPr/>
            <p:nvPr/>
          </p:nvSpPr>
          <p:spPr>
            <a:xfrm>
              <a:off x="7131990" y="2544086"/>
              <a:ext cx="521455" cy="1186240"/>
            </a:xfrm>
            <a:custGeom>
              <a:avLst/>
              <a:pathLst>
                <a:path w="521455" h="1186240">
                  <a:moveTo>
                    <a:pt x="0" y="1186240"/>
                  </a:moveTo>
                  <a:lnTo>
                    <a:pt x="260727" y="948992"/>
                  </a:lnTo>
                  <a:lnTo>
                    <a:pt x="521455" y="0"/>
                  </a:lnTo>
                </a:path>
              </a:pathLst>
            </a:custGeom>
            <a:ln w="27101" cap="flat">
              <a:solidFill>
                <a:srgbClr val="9A32CD">
                  <a:alpha val="100000"/>
                </a:srgbClr>
              </a:solidFill>
              <a:prstDash val="solid"/>
              <a:round/>
            </a:ln>
          </p:spPr>
          <p:txBody>
            <a:bodyPr/>
            <a:lstStyle/>
            <a:p/>
          </p:txBody>
        </p:sp>
        <p:sp>
          <p:nvSpPr>
            <p:cNvPr id="47" name="pl47"/>
            <p:cNvSpPr/>
            <p:nvPr/>
          </p:nvSpPr>
          <p:spPr>
            <a:xfrm>
              <a:off x="1135255" y="1405295"/>
              <a:ext cx="6518190" cy="1708186"/>
            </a:xfrm>
            <a:custGeom>
              <a:avLst/>
              <a:pathLst>
                <a:path w="6518190" h="1708186">
                  <a:moveTo>
                    <a:pt x="0" y="854093"/>
                  </a:moveTo>
                  <a:lnTo>
                    <a:pt x="260727" y="1138790"/>
                  </a:lnTo>
                  <a:lnTo>
                    <a:pt x="521455" y="1423488"/>
                  </a:lnTo>
                  <a:lnTo>
                    <a:pt x="782182" y="1708186"/>
                  </a:lnTo>
                  <a:lnTo>
                    <a:pt x="1042910" y="1376038"/>
                  </a:lnTo>
                  <a:lnTo>
                    <a:pt x="1303638" y="1043891"/>
                  </a:lnTo>
                  <a:lnTo>
                    <a:pt x="1564365" y="664294"/>
                  </a:lnTo>
                  <a:lnTo>
                    <a:pt x="1825093" y="332147"/>
                  </a:lnTo>
                  <a:lnTo>
                    <a:pt x="2085820" y="0"/>
                  </a:lnTo>
                  <a:lnTo>
                    <a:pt x="2346548" y="47449"/>
                  </a:lnTo>
                  <a:lnTo>
                    <a:pt x="2607276" y="142348"/>
                  </a:lnTo>
                  <a:lnTo>
                    <a:pt x="2868003" y="189798"/>
                  </a:lnTo>
                  <a:lnTo>
                    <a:pt x="3128731" y="284697"/>
                  </a:lnTo>
                  <a:lnTo>
                    <a:pt x="3389458" y="332147"/>
                  </a:lnTo>
                  <a:lnTo>
                    <a:pt x="3650186" y="332147"/>
                  </a:lnTo>
                  <a:lnTo>
                    <a:pt x="3910914" y="332147"/>
                  </a:lnTo>
                  <a:lnTo>
                    <a:pt x="4171641" y="332147"/>
                  </a:lnTo>
                  <a:lnTo>
                    <a:pt x="4432369" y="332147"/>
                  </a:lnTo>
                  <a:lnTo>
                    <a:pt x="4693096" y="332147"/>
                  </a:lnTo>
                  <a:lnTo>
                    <a:pt x="4953824" y="332147"/>
                  </a:lnTo>
                  <a:lnTo>
                    <a:pt x="5214552" y="711744"/>
                  </a:lnTo>
                  <a:lnTo>
                    <a:pt x="5475279" y="1043891"/>
                  </a:lnTo>
                  <a:lnTo>
                    <a:pt x="5736007" y="1043891"/>
                  </a:lnTo>
                  <a:lnTo>
                    <a:pt x="5996734" y="1043891"/>
                  </a:lnTo>
                  <a:lnTo>
                    <a:pt x="6257462" y="1043891"/>
                  </a:lnTo>
                  <a:lnTo>
                    <a:pt x="6518190" y="1043891"/>
                  </a:lnTo>
                </a:path>
              </a:pathLst>
            </a:custGeom>
            <a:ln w="27101" cap="flat">
              <a:solidFill>
                <a:srgbClr val="836FFF">
                  <a:alpha val="100000"/>
                </a:srgbClr>
              </a:solidFill>
              <a:prstDash val="solid"/>
              <a:round/>
            </a:ln>
          </p:spPr>
          <p:txBody>
            <a:bodyPr/>
            <a:lstStyle/>
            <a:p/>
          </p:txBody>
        </p:sp>
        <p:sp>
          <p:nvSpPr>
            <p:cNvPr id="48" name="pl48"/>
            <p:cNvSpPr/>
            <p:nvPr/>
          </p:nvSpPr>
          <p:spPr>
            <a:xfrm>
              <a:off x="7671423" y="1387451"/>
              <a:ext cx="753603" cy="63772"/>
            </a:xfrm>
            <a:custGeom>
              <a:avLst/>
              <a:pathLst>
                <a:path w="753603" h="63772">
                  <a:moveTo>
                    <a:pt x="753603" y="0"/>
                  </a:moveTo>
                  <a:lnTo>
                    <a:pt x="0" y="63772"/>
                  </a:lnTo>
                </a:path>
              </a:pathLst>
            </a:custGeom>
          </p:spPr>
          <p:txBody>
            <a:bodyPr/>
            <a:lstStyle/>
            <a:p/>
          </p:txBody>
        </p:sp>
        <p:sp>
          <p:nvSpPr>
            <p:cNvPr id="49" name="pl49"/>
            <p:cNvSpPr/>
            <p:nvPr/>
          </p:nvSpPr>
          <p:spPr>
            <a:xfrm>
              <a:off x="7662310" y="1658896"/>
              <a:ext cx="696550" cy="780358"/>
            </a:xfrm>
            <a:custGeom>
              <a:avLst/>
              <a:pathLst>
                <a:path w="696550" h="780358">
                  <a:moveTo>
                    <a:pt x="696550" y="0"/>
                  </a:moveTo>
                  <a:lnTo>
                    <a:pt x="0" y="780358"/>
                  </a:lnTo>
                </a:path>
              </a:pathLst>
            </a:custGeom>
          </p:spPr>
          <p:txBody>
            <a:bodyPr/>
            <a:lstStyle/>
            <a:p/>
          </p:txBody>
        </p:sp>
        <p:sp>
          <p:nvSpPr>
            <p:cNvPr id="50" name="pl50"/>
            <p:cNvSpPr/>
            <p:nvPr/>
          </p:nvSpPr>
          <p:spPr>
            <a:xfrm>
              <a:off x="7669123" y="2182691"/>
              <a:ext cx="713822" cy="260768"/>
            </a:xfrm>
            <a:custGeom>
              <a:avLst/>
              <a:pathLst>
                <a:path w="713822" h="260768">
                  <a:moveTo>
                    <a:pt x="713822" y="0"/>
                  </a:moveTo>
                  <a:lnTo>
                    <a:pt x="0" y="260768"/>
                  </a:lnTo>
                </a:path>
              </a:pathLst>
            </a:custGeom>
          </p:spPr>
          <p:txBody>
            <a:bodyPr/>
            <a:lstStyle/>
            <a:p/>
          </p:txBody>
        </p:sp>
        <p:sp>
          <p:nvSpPr>
            <p:cNvPr id="51" name="pl51"/>
            <p:cNvSpPr/>
            <p:nvPr/>
          </p:nvSpPr>
          <p:spPr>
            <a:xfrm>
              <a:off x="7664457" y="1924271"/>
              <a:ext cx="627973" cy="515869"/>
            </a:xfrm>
            <a:custGeom>
              <a:avLst/>
              <a:pathLst>
                <a:path w="627973" h="515869">
                  <a:moveTo>
                    <a:pt x="627973" y="0"/>
                  </a:moveTo>
                  <a:lnTo>
                    <a:pt x="0" y="515869"/>
                  </a:lnTo>
                </a:path>
              </a:pathLst>
            </a:custGeom>
          </p:spPr>
          <p:txBody>
            <a:bodyPr/>
            <a:lstStyle/>
            <a:p/>
          </p:txBody>
        </p:sp>
        <p:sp>
          <p:nvSpPr>
            <p:cNvPr id="52" name="pl52"/>
            <p:cNvSpPr/>
            <p:nvPr/>
          </p:nvSpPr>
          <p:spPr>
            <a:xfrm>
              <a:off x="7671106" y="2441137"/>
              <a:ext cx="681667" cy="100348"/>
            </a:xfrm>
            <a:custGeom>
              <a:avLst/>
              <a:pathLst>
                <a:path w="681667" h="100348">
                  <a:moveTo>
                    <a:pt x="681667" y="0"/>
                  </a:moveTo>
                  <a:lnTo>
                    <a:pt x="0" y="100348"/>
                  </a:lnTo>
                </a:path>
              </a:pathLst>
            </a:custGeom>
          </p:spPr>
          <p:txBody>
            <a:bodyPr/>
            <a:lstStyle/>
            <a:p/>
          </p:txBody>
        </p:sp>
        <p:sp>
          <p:nvSpPr>
            <p:cNvPr id="53" name="pl53"/>
            <p:cNvSpPr/>
            <p:nvPr/>
          </p:nvSpPr>
          <p:spPr>
            <a:xfrm>
              <a:off x="7671432" y="2640463"/>
              <a:ext cx="735597" cy="60470"/>
            </a:xfrm>
            <a:custGeom>
              <a:avLst/>
              <a:pathLst>
                <a:path w="735597" h="60470">
                  <a:moveTo>
                    <a:pt x="735597" y="60470"/>
                  </a:moveTo>
                  <a:lnTo>
                    <a:pt x="0" y="0"/>
                  </a:lnTo>
                </a:path>
              </a:pathLst>
            </a:custGeom>
          </p:spPr>
          <p:txBody>
            <a:bodyPr/>
            <a:lstStyle/>
            <a:p/>
          </p:txBody>
        </p:sp>
        <p:sp>
          <p:nvSpPr>
            <p:cNvPr id="54" name="pl54"/>
            <p:cNvSpPr/>
            <p:nvPr/>
          </p:nvSpPr>
          <p:spPr>
            <a:xfrm>
              <a:off x="7670850" y="2831991"/>
              <a:ext cx="688010" cy="126798"/>
            </a:xfrm>
            <a:custGeom>
              <a:avLst/>
              <a:pathLst>
                <a:path w="688010" h="126798">
                  <a:moveTo>
                    <a:pt x="688010" y="126798"/>
                  </a:moveTo>
                  <a:lnTo>
                    <a:pt x="0" y="0"/>
                  </a:lnTo>
                </a:path>
              </a:pathLst>
            </a:custGeom>
          </p:spPr>
          <p:txBody>
            <a:bodyPr/>
            <a:lstStyle/>
            <a:p/>
          </p:txBody>
        </p:sp>
        <p:sp>
          <p:nvSpPr>
            <p:cNvPr id="55" name="pl55"/>
            <p:cNvSpPr/>
            <p:nvPr/>
          </p:nvSpPr>
          <p:spPr>
            <a:xfrm>
              <a:off x="7664708" y="3169854"/>
              <a:ext cx="718236" cy="569050"/>
            </a:xfrm>
            <a:custGeom>
              <a:avLst/>
              <a:pathLst>
                <a:path w="718236" h="569050">
                  <a:moveTo>
                    <a:pt x="718236" y="569050"/>
                  </a:moveTo>
                  <a:lnTo>
                    <a:pt x="0" y="0"/>
                  </a:lnTo>
                </a:path>
              </a:pathLst>
            </a:custGeom>
          </p:spPr>
          <p:txBody>
            <a:bodyPr/>
            <a:lstStyle/>
            <a:p/>
          </p:txBody>
        </p:sp>
        <p:sp>
          <p:nvSpPr>
            <p:cNvPr id="56" name="pl56"/>
            <p:cNvSpPr/>
            <p:nvPr/>
          </p:nvSpPr>
          <p:spPr>
            <a:xfrm>
              <a:off x="7671399" y="3162556"/>
              <a:ext cx="657184" cy="59507"/>
            </a:xfrm>
            <a:custGeom>
              <a:avLst/>
              <a:pathLst>
                <a:path w="657184" h="59507">
                  <a:moveTo>
                    <a:pt x="657184" y="59507"/>
                  </a:moveTo>
                  <a:lnTo>
                    <a:pt x="0" y="0"/>
                  </a:lnTo>
                </a:path>
              </a:pathLst>
            </a:custGeom>
          </p:spPr>
          <p:txBody>
            <a:bodyPr/>
            <a:lstStyle/>
            <a:p/>
          </p:txBody>
        </p:sp>
        <p:sp>
          <p:nvSpPr>
            <p:cNvPr id="57" name="pl57"/>
            <p:cNvSpPr/>
            <p:nvPr/>
          </p:nvSpPr>
          <p:spPr>
            <a:xfrm>
              <a:off x="7668697" y="3167093"/>
              <a:ext cx="768397" cy="310489"/>
            </a:xfrm>
            <a:custGeom>
              <a:avLst/>
              <a:pathLst>
                <a:path w="768397" h="310489">
                  <a:moveTo>
                    <a:pt x="768397" y="310489"/>
                  </a:moveTo>
                  <a:lnTo>
                    <a:pt x="0" y="0"/>
                  </a:lnTo>
                </a:path>
              </a:pathLst>
            </a:custGeom>
          </p:spPr>
          <p:txBody>
            <a:bodyPr/>
            <a:lstStyle/>
            <a:p/>
          </p:txBody>
        </p:sp>
        <p:sp>
          <p:nvSpPr>
            <p:cNvPr id="58" name="pg58"/>
            <p:cNvSpPr/>
            <p:nvPr/>
          </p:nvSpPr>
          <p:spPr>
            <a:xfrm>
              <a:off x="8356446" y="130233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9" name="tx59"/>
            <p:cNvSpPr/>
            <p:nvPr/>
          </p:nvSpPr>
          <p:spPr>
            <a:xfrm>
              <a:off x="8379306" y="134386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88%</a:t>
              </a:r>
            </a:p>
          </p:txBody>
        </p:sp>
        <p:sp>
          <p:nvSpPr>
            <p:cNvPr id="60" name="pg60"/>
            <p:cNvSpPr/>
            <p:nvPr/>
          </p:nvSpPr>
          <p:spPr>
            <a:xfrm>
              <a:off x="8290281" y="15676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1" name="tx61"/>
            <p:cNvSpPr/>
            <p:nvPr/>
          </p:nvSpPr>
          <p:spPr>
            <a:xfrm>
              <a:off x="8313141" y="16091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67%</a:t>
              </a:r>
            </a:p>
          </p:txBody>
        </p:sp>
        <p:sp>
          <p:nvSpPr>
            <p:cNvPr id="62" name="pg62"/>
            <p:cNvSpPr/>
            <p:nvPr/>
          </p:nvSpPr>
          <p:spPr>
            <a:xfrm>
              <a:off x="8314365" y="209216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3" name="tx63"/>
            <p:cNvSpPr/>
            <p:nvPr/>
          </p:nvSpPr>
          <p:spPr>
            <a:xfrm>
              <a:off x="8337225" y="213370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67%</a:t>
              </a:r>
            </a:p>
          </p:txBody>
        </p:sp>
        <p:sp>
          <p:nvSpPr>
            <p:cNvPr id="64" name="pg64"/>
            <p:cNvSpPr/>
            <p:nvPr/>
          </p:nvSpPr>
          <p:spPr>
            <a:xfrm>
              <a:off x="8223851" y="183146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5" name="tx65"/>
            <p:cNvSpPr/>
            <p:nvPr/>
          </p:nvSpPr>
          <p:spPr>
            <a:xfrm>
              <a:off x="8246711" y="187300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67%</a:t>
              </a:r>
            </a:p>
          </p:txBody>
        </p:sp>
        <p:sp>
          <p:nvSpPr>
            <p:cNvPr id="66" name="pg66"/>
            <p:cNvSpPr/>
            <p:nvPr/>
          </p:nvSpPr>
          <p:spPr>
            <a:xfrm>
              <a:off x="8284194" y="235438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7" name="tx67"/>
            <p:cNvSpPr/>
            <p:nvPr/>
          </p:nvSpPr>
          <p:spPr>
            <a:xfrm>
              <a:off x="8307054" y="239592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65%</a:t>
              </a:r>
            </a:p>
          </p:txBody>
        </p:sp>
        <p:sp>
          <p:nvSpPr>
            <p:cNvPr id="68" name="pg68"/>
            <p:cNvSpPr/>
            <p:nvPr/>
          </p:nvSpPr>
          <p:spPr>
            <a:xfrm>
              <a:off x="8338449" y="2616953"/>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9" name="tx69"/>
            <p:cNvSpPr/>
            <p:nvPr/>
          </p:nvSpPr>
          <p:spPr>
            <a:xfrm>
              <a:off x="8361309" y="2658491"/>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63%</a:t>
              </a:r>
            </a:p>
          </p:txBody>
        </p:sp>
        <p:sp>
          <p:nvSpPr>
            <p:cNvPr id="70" name="pg70"/>
            <p:cNvSpPr/>
            <p:nvPr/>
          </p:nvSpPr>
          <p:spPr>
            <a:xfrm>
              <a:off x="8290281" y="287736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291890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59%</a:t>
              </a:r>
            </a:p>
          </p:txBody>
        </p:sp>
        <p:sp>
          <p:nvSpPr>
            <p:cNvPr id="72" name="pg72"/>
            <p:cNvSpPr/>
            <p:nvPr/>
          </p:nvSpPr>
          <p:spPr>
            <a:xfrm>
              <a:off x="8314365" y="366173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3" name="tx73"/>
            <p:cNvSpPr/>
            <p:nvPr/>
          </p:nvSpPr>
          <p:spPr>
            <a:xfrm>
              <a:off x="8337225" y="370326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52%</a:t>
              </a:r>
            </a:p>
          </p:txBody>
        </p:sp>
        <p:sp>
          <p:nvSpPr>
            <p:cNvPr id="74" name="pg74"/>
            <p:cNvSpPr/>
            <p:nvPr/>
          </p:nvSpPr>
          <p:spPr>
            <a:xfrm>
              <a:off x="8260004" y="313819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2"/>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5" name="tx75"/>
            <p:cNvSpPr/>
            <p:nvPr/>
          </p:nvSpPr>
          <p:spPr>
            <a:xfrm>
              <a:off x="8282864" y="316104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52%</a:t>
              </a:r>
            </a:p>
          </p:txBody>
        </p:sp>
        <p:sp>
          <p:nvSpPr>
            <p:cNvPr id="76" name="pg76"/>
            <p:cNvSpPr/>
            <p:nvPr/>
          </p:nvSpPr>
          <p:spPr>
            <a:xfrm>
              <a:off x="8368515" y="339906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2"/>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7" name="tx77"/>
            <p:cNvSpPr/>
            <p:nvPr/>
          </p:nvSpPr>
          <p:spPr>
            <a:xfrm>
              <a:off x="8391375" y="344060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52%</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424659" y="401416"/>
              <a:ext cx="298229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Lebanon,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DTP3, HepB3, and Hib3 had the lowest coverage of all vaccines (52%), followed by MCV2 (59%).
Coverage of 7 vaccines decreased (DTP3, HEPB3, HIB3, IPV1, MCV1, MCV2 and RUBELLA) compared to respective coverage in 2019.
Coverage of 5 vaccines increased (DTP3, HEPB3, HIB3, IPV1 and ROTAC), 1 vaccine decreased (IPVC), and 3 vaccines were the same (MCV1, MCV2 and RUBELLA)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02299" y="932216"/>
              <a:ext cx="722164" cy="0"/>
            </a:xfrm>
            <a:custGeom>
              <a:avLst/>
              <a:pathLst>
                <a:path w="722164" h="0">
                  <a:moveTo>
                    <a:pt x="0" y="0"/>
                  </a:moveTo>
                  <a:lnTo>
                    <a:pt x="0" y="0"/>
                  </a:lnTo>
                  <a:lnTo>
                    <a:pt x="72216" y="0"/>
                  </a:lnTo>
                  <a:lnTo>
                    <a:pt x="72216" y="0"/>
                  </a:lnTo>
                  <a:lnTo>
                    <a:pt x="144432" y="0"/>
                  </a:lnTo>
                  <a:lnTo>
                    <a:pt x="144432" y="0"/>
                  </a:lnTo>
                  <a:lnTo>
                    <a:pt x="722164" y="0"/>
                  </a:lnTo>
                </a:path>
              </a:pathLst>
            </a:custGeom>
            <a:ln w="116535" cap="flat">
              <a:solidFill>
                <a:srgbClr val="E8E8E8">
                  <a:alpha val="100000"/>
                </a:srgbClr>
              </a:solidFill>
              <a:prstDash val="solid"/>
              <a:round/>
            </a:ln>
          </p:spPr>
          <p:txBody>
            <a:bodyPr/>
            <a:lstStyle/>
            <a:p/>
          </p:txBody>
        </p:sp>
        <p:sp>
          <p:nvSpPr>
            <p:cNvPr id="20" name="pl20"/>
            <p:cNvSpPr/>
            <p:nvPr/>
          </p:nvSpPr>
          <p:spPr>
            <a:xfrm>
              <a:off x="5030292" y="1385547"/>
              <a:ext cx="2455357" cy="0"/>
            </a:xfrm>
            <a:custGeom>
              <a:avLst/>
              <a:pathLst>
                <a:path w="2455357" h="0">
                  <a:moveTo>
                    <a:pt x="0" y="0"/>
                  </a:moveTo>
                  <a:lnTo>
                    <a:pt x="216649" y="0"/>
                  </a:lnTo>
                  <a:lnTo>
                    <a:pt x="288865" y="0"/>
                  </a:lnTo>
                  <a:lnTo>
                    <a:pt x="1299895" y="0"/>
                  </a:lnTo>
                  <a:lnTo>
                    <a:pt x="1299895" y="0"/>
                  </a:lnTo>
                  <a:lnTo>
                    <a:pt x="1588760" y="0"/>
                  </a:lnTo>
                  <a:lnTo>
                    <a:pt x="2455357" y="0"/>
                  </a:lnTo>
                </a:path>
              </a:pathLst>
            </a:custGeom>
            <a:ln w="116535" cap="flat">
              <a:solidFill>
                <a:srgbClr val="E8E8E8">
                  <a:alpha val="100000"/>
                </a:srgbClr>
              </a:solidFill>
              <a:prstDash val="solid"/>
              <a:round/>
            </a:ln>
          </p:spPr>
          <p:txBody>
            <a:bodyPr/>
            <a:lstStyle/>
            <a:p/>
          </p:txBody>
        </p:sp>
        <p:sp>
          <p:nvSpPr>
            <p:cNvPr id="21" name="pl21"/>
            <p:cNvSpPr/>
            <p:nvPr/>
          </p:nvSpPr>
          <p:spPr>
            <a:xfrm>
              <a:off x="5030292" y="1838878"/>
              <a:ext cx="2455357" cy="0"/>
            </a:xfrm>
            <a:custGeom>
              <a:avLst/>
              <a:pathLst>
                <a:path w="2455357" h="0">
                  <a:moveTo>
                    <a:pt x="0" y="0"/>
                  </a:moveTo>
                  <a:lnTo>
                    <a:pt x="216649" y="0"/>
                  </a:lnTo>
                  <a:lnTo>
                    <a:pt x="288865" y="0"/>
                  </a:lnTo>
                  <a:lnTo>
                    <a:pt x="1299895" y="0"/>
                  </a:lnTo>
                  <a:lnTo>
                    <a:pt x="1299895" y="0"/>
                  </a:lnTo>
                  <a:lnTo>
                    <a:pt x="1588760" y="0"/>
                  </a:lnTo>
                  <a:lnTo>
                    <a:pt x="2455357" y="0"/>
                  </a:lnTo>
                </a:path>
              </a:pathLst>
            </a:custGeom>
            <a:ln w="116535" cap="flat">
              <a:solidFill>
                <a:srgbClr val="E8E8E8">
                  <a:alpha val="100000"/>
                </a:srgbClr>
              </a:solidFill>
              <a:prstDash val="solid"/>
              <a:round/>
            </a:ln>
          </p:spPr>
          <p:txBody>
            <a:bodyPr/>
            <a:lstStyle/>
            <a:p/>
          </p:txBody>
        </p:sp>
        <p:sp>
          <p:nvSpPr>
            <p:cNvPr id="22" name="pl22"/>
            <p:cNvSpPr/>
            <p:nvPr/>
          </p:nvSpPr>
          <p:spPr>
            <a:xfrm>
              <a:off x="7052351" y="2292210"/>
              <a:ext cx="216649" cy="0"/>
            </a:xfrm>
            <a:custGeom>
              <a:avLst/>
              <a:pathLst>
                <a:path w="216649" h="0">
                  <a:moveTo>
                    <a:pt x="0" y="0"/>
                  </a:moveTo>
                  <a:lnTo>
                    <a:pt x="216649" y="0"/>
                  </a:lnTo>
                  <a:lnTo>
                    <a:pt x="216649"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5030292" y="2745541"/>
              <a:ext cx="2455357" cy="0"/>
            </a:xfrm>
            <a:custGeom>
              <a:avLst/>
              <a:pathLst>
                <a:path w="2455357" h="0">
                  <a:moveTo>
                    <a:pt x="0" y="0"/>
                  </a:moveTo>
                  <a:lnTo>
                    <a:pt x="216649" y="0"/>
                  </a:lnTo>
                  <a:lnTo>
                    <a:pt x="288865" y="0"/>
                  </a:lnTo>
                  <a:lnTo>
                    <a:pt x="1299895" y="0"/>
                  </a:lnTo>
                  <a:lnTo>
                    <a:pt x="1299895" y="0"/>
                  </a:lnTo>
                  <a:lnTo>
                    <a:pt x="1588760" y="0"/>
                  </a:lnTo>
                  <a:lnTo>
                    <a:pt x="2455357" y="0"/>
                  </a:lnTo>
                </a:path>
              </a:pathLst>
            </a:custGeom>
            <a:ln w="116535" cap="flat">
              <a:solidFill>
                <a:srgbClr val="E8E8E8">
                  <a:alpha val="100000"/>
                </a:srgbClr>
              </a:solidFill>
              <a:prstDash val="solid"/>
              <a:round/>
            </a:ln>
          </p:spPr>
          <p:txBody>
            <a:bodyPr/>
            <a:lstStyle/>
            <a:p/>
          </p:txBody>
        </p:sp>
        <p:sp>
          <p:nvSpPr>
            <p:cNvPr id="24" name="pl24"/>
            <p:cNvSpPr/>
            <p:nvPr/>
          </p:nvSpPr>
          <p:spPr>
            <a:xfrm>
              <a:off x="7269000" y="3198872"/>
              <a:ext cx="1155462" cy="0"/>
            </a:xfrm>
            <a:custGeom>
              <a:avLst/>
              <a:pathLst>
                <a:path w="1155462" h="0">
                  <a:moveTo>
                    <a:pt x="0" y="0"/>
                  </a:moveTo>
                  <a:lnTo>
                    <a:pt x="0" y="0"/>
                  </a:lnTo>
                  <a:lnTo>
                    <a:pt x="144432" y="0"/>
                  </a:lnTo>
                  <a:lnTo>
                    <a:pt x="433298" y="0"/>
                  </a:lnTo>
                  <a:lnTo>
                    <a:pt x="433298" y="0"/>
                  </a:lnTo>
                  <a:lnTo>
                    <a:pt x="577731" y="0"/>
                  </a:lnTo>
                  <a:lnTo>
                    <a:pt x="1155462" y="0"/>
                  </a:lnTo>
                </a:path>
              </a:pathLst>
            </a:custGeom>
            <a:ln w="116535" cap="flat">
              <a:solidFill>
                <a:srgbClr val="E8E8E8">
                  <a:alpha val="100000"/>
                </a:srgbClr>
              </a:solidFill>
              <a:prstDash val="solid"/>
              <a:round/>
            </a:ln>
          </p:spPr>
          <p:txBody>
            <a:bodyPr/>
            <a:lstStyle/>
            <a:p/>
          </p:txBody>
        </p:sp>
        <p:sp>
          <p:nvSpPr>
            <p:cNvPr id="25" name="pl25"/>
            <p:cNvSpPr/>
            <p:nvPr/>
          </p:nvSpPr>
          <p:spPr>
            <a:xfrm>
              <a:off x="6330187" y="3652203"/>
              <a:ext cx="1083246" cy="0"/>
            </a:xfrm>
            <a:custGeom>
              <a:avLst/>
              <a:pathLst>
                <a:path w="1083246" h="0">
                  <a:moveTo>
                    <a:pt x="0" y="0"/>
                  </a:moveTo>
                  <a:lnTo>
                    <a:pt x="0" y="0"/>
                  </a:lnTo>
                  <a:lnTo>
                    <a:pt x="0" y="0"/>
                  </a:lnTo>
                  <a:lnTo>
                    <a:pt x="0" y="0"/>
                  </a:lnTo>
                  <a:lnTo>
                    <a:pt x="0" y="0"/>
                  </a:lnTo>
                  <a:lnTo>
                    <a:pt x="505514" y="0"/>
                  </a:lnTo>
                  <a:lnTo>
                    <a:pt x="1083246" y="0"/>
                  </a:lnTo>
                </a:path>
              </a:pathLst>
            </a:custGeom>
            <a:ln w="116535" cap="flat">
              <a:solidFill>
                <a:srgbClr val="E8E8E8">
                  <a:alpha val="100000"/>
                </a:srgbClr>
              </a:solidFill>
              <a:prstDash val="solid"/>
              <a:round/>
            </a:ln>
          </p:spPr>
          <p:txBody>
            <a:bodyPr/>
            <a:lstStyle/>
            <a:p/>
          </p:txBody>
        </p:sp>
        <p:sp>
          <p:nvSpPr>
            <p:cNvPr id="26" name="pl26"/>
            <p:cNvSpPr/>
            <p:nvPr/>
          </p:nvSpPr>
          <p:spPr>
            <a:xfrm>
              <a:off x="5752456" y="4105534"/>
              <a:ext cx="361082" cy="0"/>
            </a:xfrm>
            <a:custGeom>
              <a:avLst/>
              <a:pathLst>
                <a:path w="361082" h="0">
                  <a:moveTo>
                    <a:pt x="0" y="0"/>
                  </a:moveTo>
                  <a:lnTo>
                    <a:pt x="0" y="0"/>
                  </a:lnTo>
                  <a:lnTo>
                    <a:pt x="0" y="0"/>
                  </a:lnTo>
                  <a:lnTo>
                    <a:pt x="0" y="0"/>
                  </a:lnTo>
                  <a:lnTo>
                    <a:pt x="0" y="0"/>
                  </a:lnTo>
                  <a:lnTo>
                    <a:pt x="288865" y="0"/>
                  </a:lnTo>
                  <a:lnTo>
                    <a:pt x="361082" y="0"/>
                  </a:lnTo>
                </a:path>
              </a:pathLst>
            </a:custGeom>
            <a:ln w="116535" cap="flat">
              <a:solidFill>
                <a:srgbClr val="E8E8E8">
                  <a:alpha val="100000"/>
                </a:srgbClr>
              </a:solidFill>
              <a:prstDash val="solid"/>
              <a:round/>
            </a:ln>
          </p:spPr>
          <p:txBody>
            <a:bodyPr/>
            <a:lstStyle/>
            <a:p/>
          </p:txBody>
        </p:sp>
        <p:sp>
          <p:nvSpPr>
            <p:cNvPr id="27" name="pl27"/>
            <p:cNvSpPr/>
            <p:nvPr/>
          </p:nvSpPr>
          <p:spPr>
            <a:xfrm>
              <a:off x="6330187" y="4558865"/>
              <a:ext cx="1083246" cy="0"/>
            </a:xfrm>
            <a:custGeom>
              <a:avLst/>
              <a:pathLst>
                <a:path w="1083246" h="0">
                  <a:moveTo>
                    <a:pt x="0" y="0"/>
                  </a:moveTo>
                  <a:lnTo>
                    <a:pt x="0" y="0"/>
                  </a:lnTo>
                  <a:lnTo>
                    <a:pt x="0" y="0"/>
                  </a:lnTo>
                  <a:lnTo>
                    <a:pt x="0" y="0"/>
                  </a:lnTo>
                  <a:lnTo>
                    <a:pt x="0" y="0"/>
                  </a:lnTo>
                  <a:lnTo>
                    <a:pt x="505514" y="0"/>
                  </a:lnTo>
                  <a:lnTo>
                    <a:pt x="1083246" y="0"/>
                  </a:lnTo>
                </a:path>
              </a:pathLst>
            </a:custGeom>
            <a:ln w="116535" cap="flat">
              <a:solidFill>
                <a:srgbClr val="E8E8E8">
                  <a:alpha val="100000"/>
                </a:srgbClr>
              </a:solidFill>
              <a:prstDash val="solid"/>
              <a:round/>
            </a:ln>
          </p:spPr>
          <p:txBody>
            <a:bodyPr/>
            <a:lstStyle/>
            <a:p/>
          </p:txBody>
        </p:sp>
        <p:sp>
          <p:nvSpPr>
            <p:cNvPr id="28" name="pl28"/>
            <p:cNvSpPr/>
            <p:nvPr/>
          </p:nvSpPr>
          <p:spPr>
            <a:xfrm>
              <a:off x="6330187" y="5012197"/>
              <a:ext cx="1083246" cy="0"/>
            </a:xfrm>
            <a:custGeom>
              <a:avLst/>
              <a:pathLst>
                <a:path w="1083246" h="0">
                  <a:moveTo>
                    <a:pt x="0" y="0"/>
                  </a:moveTo>
                  <a:lnTo>
                    <a:pt x="0" y="0"/>
                  </a:lnTo>
                  <a:lnTo>
                    <a:pt x="0" y="0"/>
                  </a:lnTo>
                  <a:lnTo>
                    <a:pt x="0" y="0"/>
                  </a:lnTo>
                  <a:lnTo>
                    <a:pt x="0" y="0"/>
                  </a:lnTo>
                  <a:lnTo>
                    <a:pt x="505514" y="0"/>
                  </a:lnTo>
                  <a:lnTo>
                    <a:pt x="1083246" y="0"/>
                  </a:lnTo>
                </a:path>
              </a:pathLst>
            </a:custGeom>
            <a:ln w="116535" cap="flat">
              <a:solidFill>
                <a:srgbClr val="E8E8E8">
                  <a:alpha val="100000"/>
                </a:srgbClr>
              </a:solidFill>
              <a:prstDash val="solid"/>
              <a:round/>
            </a:ln>
          </p:spPr>
          <p:txBody>
            <a:bodyPr/>
            <a:lstStyle/>
            <a:p/>
          </p:txBody>
        </p:sp>
        <p:sp>
          <p:nvSpPr>
            <p:cNvPr id="29" name="pt29"/>
            <p:cNvSpPr/>
            <p:nvPr/>
          </p:nvSpPr>
          <p:spPr>
            <a:xfrm>
              <a:off x="841996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770015"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84223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770015"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69779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69779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84223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48115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61455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32568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32568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531465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502579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524244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48115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61455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32568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32568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31465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02579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24244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26450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04785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26450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26450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26450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26450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26450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48115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61455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32568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32568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31465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02579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24244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40893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6450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6450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9779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9779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84223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40893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83120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32568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32568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32568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32568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32568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03682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10903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74795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74795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74795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74795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74795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40893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83120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32568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32568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32568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32568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32568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40893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83120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32568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32568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32568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32568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32568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361695"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7639531"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778396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7422882"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4967524"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5184173"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7422882"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4967524"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5184173"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206233"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206233"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206233"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422882"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4967524"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5184173"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361695"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639531"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783964"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350665"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267419"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267419"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5978554"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5689688"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5689688"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350665"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267419"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6267419"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350665"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267419"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267419"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2" name="tx13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3" name="tx133"/>
            <p:cNvSpPr/>
            <p:nvPr/>
          </p:nvSpPr>
          <p:spPr>
            <a:xfrm>
              <a:off x="71004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4" name="tx134"/>
            <p:cNvSpPr/>
            <p:nvPr/>
          </p:nvSpPr>
          <p:spPr>
            <a:xfrm>
              <a:off x="72842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5" name="tx135"/>
            <p:cNvSpPr/>
            <p:nvPr/>
          </p:nvSpPr>
          <p:spPr>
            <a:xfrm>
              <a:off x="544863" y="2182936"/>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36" name="tx13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7" name="tx13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8" name="tx13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2805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Lebanon,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(96%) and 2024 (86%). DTP1 coverage increased in 2025 (88%) compared to 2024, and was lower than in 2019. In 2019-2025, DTP1 coverage was at it's lowest level in 2023 and 2024 (86%).
In 2024, 9 vaccines had lower coverage than in 2019.
In 2025, 9 vaccines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592933"/>
              <a:ext cx="6481656" cy="985884"/>
            </a:xfrm>
            <a:custGeom>
              <a:avLst/>
              <a:pathLst>
                <a:path w="6481656" h="985884">
                  <a:moveTo>
                    <a:pt x="0" y="0"/>
                  </a:moveTo>
                  <a:lnTo>
                    <a:pt x="259266" y="86989"/>
                  </a:lnTo>
                  <a:lnTo>
                    <a:pt x="518532" y="173979"/>
                  </a:lnTo>
                  <a:lnTo>
                    <a:pt x="777798" y="260969"/>
                  </a:lnTo>
                  <a:lnTo>
                    <a:pt x="1037065" y="231972"/>
                  </a:lnTo>
                  <a:lnTo>
                    <a:pt x="1296331" y="173979"/>
                  </a:lnTo>
                  <a:lnTo>
                    <a:pt x="1555597" y="144982"/>
                  </a:lnTo>
                  <a:lnTo>
                    <a:pt x="1814863" y="86989"/>
                  </a:lnTo>
                  <a:lnTo>
                    <a:pt x="2074130" y="57993"/>
                  </a:lnTo>
                  <a:lnTo>
                    <a:pt x="2333396" y="57993"/>
                  </a:lnTo>
                  <a:lnTo>
                    <a:pt x="2592662" y="28996"/>
                  </a:lnTo>
                  <a:lnTo>
                    <a:pt x="2851928" y="28996"/>
                  </a:lnTo>
                  <a:lnTo>
                    <a:pt x="3111195" y="0"/>
                  </a:lnTo>
                  <a:lnTo>
                    <a:pt x="3370461" y="0"/>
                  </a:lnTo>
                  <a:lnTo>
                    <a:pt x="3629727" y="0"/>
                  </a:lnTo>
                  <a:lnTo>
                    <a:pt x="3888994" y="0"/>
                  </a:lnTo>
                  <a:lnTo>
                    <a:pt x="4148260" y="0"/>
                  </a:lnTo>
                  <a:lnTo>
                    <a:pt x="4407526" y="0"/>
                  </a:lnTo>
                  <a:lnTo>
                    <a:pt x="4666792" y="0"/>
                  </a:lnTo>
                  <a:lnTo>
                    <a:pt x="4926059" y="0"/>
                  </a:lnTo>
                  <a:lnTo>
                    <a:pt x="5185325" y="347959"/>
                  </a:lnTo>
                  <a:lnTo>
                    <a:pt x="5444591" y="463945"/>
                  </a:lnTo>
                  <a:lnTo>
                    <a:pt x="5703857" y="463945"/>
                  </a:lnTo>
                  <a:lnTo>
                    <a:pt x="5963124" y="869897"/>
                  </a:lnTo>
                  <a:lnTo>
                    <a:pt x="6222390" y="985884"/>
                  </a:lnTo>
                  <a:lnTo>
                    <a:pt x="6481656" y="898894"/>
                  </a:lnTo>
                </a:path>
              </a:pathLst>
            </a:custGeom>
            <a:ln w="27101" cap="flat">
              <a:solidFill>
                <a:srgbClr val="F8766D">
                  <a:alpha val="100000"/>
                </a:srgbClr>
              </a:solidFill>
              <a:prstDash val="solid"/>
              <a:round/>
            </a:ln>
          </p:spPr>
          <p:txBody>
            <a:bodyPr/>
            <a:lstStyle/>
            <a:p/>
          </p:txBody>
        </p:sp>
        <p:sp>
          <p:nvSpPr>
            <p:cNvPr id="28" name="pl28"/>
            <p:cNvSpPr/>
            <p:nvPr/>
          </p:nvSpPr>
          <p:spPr>
            <a:xfrm>
              <a:off x="1439019" y="2824905"/>
              <a:ext cx="6481656" cy="1768791"/>
            </a:xfrm>
            <a:custGeom>
              <a:avLst/>
              <a:pathLst>
                <a:path w="6481656" h="1768791">
                  <a:moveTo>
                    <a:pt x="0" y="550935"/>
                  </a:moveTo>
                  <a:lnTo>
                    <a:pt x="259266" y="956887"/>
                  </a:lnTo>
                  <a:lnTo>
                    <a:pt x="518532" y="1362839"/>
                  </a:lnTo>
                  <a:lnTo>
                    <a:pt x="777798" y="1768791"/>
                  </a:lnTo>
                  <a:lnTo>
                    <a:pt x="1037065" y="1536819"/>
                  </a:lnTo>
                  <a:lnTo>
                    <a:pt x="1296331" y="1246853"/>
                  </a:lnTo>
                  <a:lnTo>
                    <a:pt x="1555597" y="985884"/>
                  </a:lnTo>
                  <a:lnTo>
                    <a:pt x="1814863" y="695918"/>
                  </a:lnTo>
                  <a:lnTo>
                    <a:pt x="2074130" y="463945"/>
                  </a:lnTo>
                  <a:lnTo>
                    <a:pt x="2333396" y="0"/>
                  </a:lnTo>
                  <a:lnTo>
                    <a:pt x="2592662" y="0"/>
                  </a:lnTo>
                  <a:lnTo>
                    <a:pt x="2851928" y="0"/>
                  </a:lnTo>
                  <a:lnTo>
                    <a:pt x="3111195" y="28996"/>
                  </a:lnTo>
                  <a:lnTo>
                    <a:pt x="3370461" y="28996"/>
                  </a:lnTo>
                  <a:lnTo>
                    <a:pt x="3629727" y="347959"/>
                  </a:lnTo>
                  <a:lnTo>
                    <a:pt x="3888994" y="347959"/>
                  </a:lnTo>
                  <a:lnTo>
                    <a:pt x="4148260" y="347959"/>
                  </a:lnTo>
                  <a:lnTo>
                    <a:pt x="4407526" y="347959"/>
                  </a:lnTo>
                  <a:lnTo>
                    <a:pt x="4666792" y="347959"/>
                  </a:lnTo>
                  <a:lnTo>
                    <a:pt x="4926059" y="347959"/>
                  </a:lnTo>
                  <a:lnTo>
                    <a:pt x="5185325" y="318962"/>
                  </a:lnTo>
                  <a:lnTo>
                    <a:pt x="5444591" y="463945"/>
                  </a:lnTo>
                  <a:lnTo>
                    <a:pt x="5703857" y="463945"/>
                  </a:lnTo>
                  <a:lnTo>
                    <a:pt x="5963124" y="463945"/>
                  </a:lnTo>
                  <a:lnTo>
                    <a:pt x="6222390" y="463945"/>
                  </a:lnTo>
                  <a:lnTo>
                    <a:pt x="6481656" y="463945"/>
                  </a:lnTo>
                </a:path>
              </a:pathLst>
            </a:custGeom>
            <a:ln w="27101" cap="flat">
              <a:solidFill>
                <a:srgbClr val="00BA38">
                  <a:alpha val="100000"/>
                </a:srgbClr>
              </a:solidFill>
              <a:prstDash val="solid"/>
              <a:round/>
            </a:ln>
          </p:spPr>
          <p:txBody>
            <a:bodyPr/>
            <a:lstStyle/>
            <a:p/>
          </p:txBody>
        </p:sp>
        <p:sp>
          <p:nvSpPr>
            <p:cNvPr id="29" name="pl29"/>
            <p:cNvSpPr/>
            <p:nvPr/>
          </p:nvSpPr>
          <p:spPr>
            <a:xfrm>
              <a:off x="5846545" y="2621929"/>
              <a:ext cx="2074130" cy="434948"/>
            </a:xfrm>
            <a:custGeom>
              <a:avLst/>
              <a:pathLst>
                <a:path w="2074130" h="434948">
                  <a:moveTo>
                    <a:pt x="0" y="0"/>
                  </a:moveTo>
                  <a:lnTo>
                    <a:pt x="259266" y="0"/>
                  </a:lnTo>
                  <a:lnTo>
                    <a:pt x="518532" y="0"/>
                  </a:lnTo>
                  <a:lnTo>
                    <a:pt x="777798" y="231972"/>
                  </a:lnTo>
                  <a:lnTo>
                    <a:pt x="1037065" y="434948"/>
                  </a:lnTo>
                  <a:lnTo>
                    <a:pt x="1296331" y="434948"/>
                  </a:lnTo>
                  <a:lnTo>
                    <a:pt x="1555597" y="434948"/>
                  </a:lnTo>
                  <a:lnTo>
                    <a:pt x="1814863" y="434948"/>
                  </a:lnTo>
                  <a:lnTo>
                    <a:pt x="2074130" y="434948"/>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345345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3250474"/>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301850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55455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400642" y="3337464"/>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5808169" y="258355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8196" y="3009817"/>
              <a:ext cx="241745" cy="43880"/>
            </a:xfrm>
            <a:custGeom>
              <a:avLst/>
              <a:pathLst>
                <a:path w="241745" h="43880">
                  <a:moveTo>
                    <a:pt x="241745" y="0"/>
                  </a:moveTo>
                  <a:lnTo>
                    <a:pt x="0" y="43880"/>
                  </a:lnTo>
                </a:path>
              </a:pathLst>
            </a:custGeom>
          </p:spPr>
          <p:txBody>
            <a:bodyPr/>
            <a:lstStyle/>
            <a:p/>
          </p:txBody>
        </p:sp>
        <p:sp>
          <p:nvSpPr>
            <p:cNvPr id="38" name="pl38"/>
            <p:cNvSpPr/>
            <p:nvPr/>
          </p:nvSpPr>
          <p:spPr>
            <a:xfrm>
              <a:off x="7939911" y="3277270"/>
              <a:ext cx="240030" cy="10721"/>
            </a:xfrm>
            <a:custGeom>
              <a:avLst/>
              <a:pathLst>
                <a:path w="240030" h="10721">
                  <a:moveTo>
                    <a:pt x="240030" y="0"/>
                  </a:moveTo>
                  <a:lnTo>
                    <a:pt x="0" y="10721"/>
                  </a:lnTo>
                </a:path>
              </a:pathLst>
            </a:custGeom>
          </p:spPr>
          <p:txBody>
            <a:bodyPr/>
            <a:lstStyle/>
            <a:p/>
          </p:txBody>
        </p:sp>
        <p:sp>
          <p:nvSpPr>
            <p:cNvPr id="39" name="pl39"/>
            <p:cNvSpPr/>
            <p:nvPr/>
          </p:nvSpPr>
          <p:spPr>
            <a:xfrm>
              <a:off x="7937944" y="3495206"/>
              <a:ext cx="241998" cy="47357"/>
            </a:xfrm>
            <a:custGeom>
              <a:avLst/>
              <a:pathLst>
                <a:path w="241998" h="47357">
                  <a:moveTo>
                    <a:pt x="241998" y="47357"/>
                  </a:moveTo>
                  <a:lnTo>
                    <a:pt x="0" y="0"/>
                  </a:lnTo>
                </a:path>
              </a:pathLst>
            </a:custGeom>
          </p:spPr>
          <p:txBody>
            <a:bodyPr/>
            <a:lstStyle/>
            <a:p/>
          </p:txBody>
        </p:sp>
        <p:sp>
          <p:nvSpPr>
            <p:cNvPr id="40" name="pg40"/>
            <p:cNvSpPr/>
            <p:nvPr/>
          </p:nvSpPr>
          <p:spPr>
            <a:xfrm>
              <a:off x="8111362" y="291255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1" name="tx41"/>
            <p:cNvSpPr/>
            <p:nvPr/>
          </p:nvSpPr>
          <p:spPr>
            <a:xfrm>
              <a:off x="8134222" y="295339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67%</a:t>
              </a:r>
            </a:p>
          </p:txBody>
        </p:sp>
        <p:sp>
          <p:nvSpPr>
            <p:cNvPr id="42" name="pg42"/>
            <p:cNvSpPr/>
            <p:nvPr/>
          </p:nvSpPr>
          <p:spPr>
            <a:xfrm>
              <a:off x="8111362" y="318620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34222" y="322704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59%</a:t>
              </a:r>
            </a:p>
          </p:txBody>
        </p:sp>
        <p:sp>
          <p:nvSpPr>
            <p:cNvPr id="44" name="pg44"/>
            <p:cNvSpPr/>
            <p:nvPr/>
          </p:nvSpPr>
          <p:spPr>
            <a:xfrm>
              <a:off x="8111362" y="345972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350056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52%</a:t>
              </a:r>
            </a:p>
          </p:txBody>
        </p:sp>
        <p:sp>
          <p:nvSpPr>
            <p:cNvPr id="46" name="pg46"/>
            <p:cNvSpPr/>
            <p:nvPr/>
          </p:nvSpPr>
          <p:spPr>
            <a:xfrm>
              <a:off x="1503303" y="243238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549023" y="247612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83</a:t>
              </a:r>
            </a:p>
          </p:txBody>
        </p:sp>
        <p:sp>
          <p:nvSpPr>
            <p:cNvPr id="48" name="pg48"/>
            <p:cNvSpPr/>
            <p:nvPr/>
          </p:nvSpPr>
          <p:spPr>
            <a:xfrm>
              <a:off x="1503630" y="321568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1549350" y="32594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56</a:t>
              </a:r>
            </a:p>
          </p:txBody>
        </p:sp>
        <p:sp>
          <p:nvSpPr>
            <p:cNvPr id="50" name="pg50"/>
            <p:cNvSpPr/>
            <p:nvPr/>
          </p:nvSpPr>
          <p:spPr>
            <a:xfrm>
              <a:off x="5548864" y="260048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5594584" y="264428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82</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165375" y="1705910"/>
              <a:ext cx="154747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Lebanon,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97897" y="6586855"/>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Lebanon has 3 out of the 4 SDG vaccines.
In 2025, Lebanon had achieved at least 90% coverage of none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2 percentage points from 86% in 2024 to 88% in 2025.
• DTP3 coverage increased 3 percentage points from 49% in 2024 to 52% in 2025.
• There were there were 2,000 fewer zero-dose children in 2025. This leaves 11,000 children without vaccination, vulnerable to vaccine-preventable diseases and a further 33,000 with incomplete protection.
• Lebanon accounted for 0.9% of zero-dose children in Middle East and North Africa (MENA) and 0.1% of zero-dose children globally.
• MCV1 coverage remained constant at 67% between 2024 and 2025. There were 30,000 children who missed out on the first measles vaccination.
• MCV2 coverage remained constant at 59% between 2024 and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16-18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Lebanon,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Lebanon.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P7TF5XRZ5TZD-1674051314-8238</_dlc_DocId>
    <_dlc_DocIdUrl xmlns="5ce71423-0d49-4a04-8822-86064e799dcd">
      <Url>https://unicef.sharepoint.com/teams/DAPM-DataComm/_layouts/15/DocIdRedir.aspx?ID=P7TF5XRZ5TZD-1674051314-8238</Url>
      <Description>P7TF5XRZ5TZD-1674051314-8238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5D5117D3-615A-4E08-B49E-31A7C7EDC2F3}"/>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2026-07-10T23:25:33Z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2e686c38-8348-4c57-ac07-24429cb31d66</vt:lpwstr>
  </property>
</Properties>
</file>