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bd157c94d6bdce897daea43dcf70dcba48b3e2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05a8e704ab1132a86f3a97462b581b794df60bf.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2f97d68cde7e87b6d986572cef03ae322f1739d6.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5b92801c8f96f2fb17f7da55e0f74d3542e7ff.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610ab37cfd40ec5b7710cc87c8e661b4379f2a.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c88f359faf0e8a251d9c3db70ba8183c7ab844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bb7e1352bc9803a13b2e99c6d90cfa17d24303.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959d02dc8e6ce1d97fcca0b94234769fff0677f.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53d5bab1709e82bc0da928a625aa0ec86853cbe.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6454deeab150ea448b5e932a9c00927a810d34.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9fe601bb5a30b441e30939aebaf9a5ad597fcd0.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426e7ce18d4227df553fb6a4588e4b047c8ce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84daf114119b770c709cf6ce0a8a938886255d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58bb9d8a6c9b4ab2d19e00c295aaa96fa38c64.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56a37b3f67b8a7128dd6424a82f4ff71cede4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9cff608241e79ba37240ca1d3288631ce3f96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085728da01e45bef67416e8d107b5d2a182f07.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4ad21de3c232155a99e668b86b778fc196dfe4a.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7032c54b3db061906bd32aa33e43adf6fb1a1eb.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322471b5886b028b87e7a3a34e43a7d62aee13.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77e400e449398d50f7505393ea62e87895f713.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eaef9583d12dd479852d2f1476d4fe77910a2d9.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7d4dfc5a2a411a7cd6dc2d77369325df84abbd.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لم يحقق أي من اللقاحات الـ 12 المدرجة في جدول التطعيم تغطية بلغت 90% أو أكثر. وتراوحت تغطية اللقاحات بين 52% و88%.
منذ عام 2003، أُجريت تقديرات لخمسة لقاحات جديدة. ويُعد لقاح RotaC أحدث لقاح تم الإبلاغ عنه (2023)، حيث بلغت نسبة التغطية به 65% في عام 2025.
في عام 2025، لم يبلغ لبنان عن أي نقص في مخزون اللقاحات أو المستلزمات.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لستة مستضدات، وظلت دون تغيير بالنسبة لخمسة مستضدات، وانخفضت بالنسبة لمستضد واحد، مما يشير إلى إحراز تقدم عام في أداء التحصين الروتيني؛ ولم تحقق أي منها نسبة تغطية تبلغ 90٪ على الأقل.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67%.
أما تغطية لقاح DTP3 — التي تُعد مؤشراً على مدى كفاءة الدول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كما كانت تغطية لقاح MCV2 أقل من الهدف المحدد بنسبة 95٪.
بين عامي 2024 و2025، ارتفعت تغطية لقاحين، وانخفضت تغطية لقاح واحد، وظلت تغطية لقاحين آخرين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Lebanon.
في عام 2025، ارتفعت نسبة التغطية بلقاح DTP1 في لبنان إلى 88%. وانخفض عدد الأطفال الذين لم يتلقوا أي جرعة من لقاح DTP (الأطفال الذين لم يتلقوا أي جرعة) من 13,000 طفل في عام 2024 إلى 11,000 طفل في عام 2025.
وارتفعت نسبة التغطية بلقاح DTP3 إلى 52% في عام 2025، مما ترك 44,000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88%، وبلغت نسبة التغطية بلقاح DTP3 52%، مما ترك 44,000 طفل لم يتلقوا التطعيم أو تلقوا تطعيمًا غير كافٍ، منهم 11,000 طفل لم يتلقوا أي جرعة و33,000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لبنان (88٪) أقل بنقطتين مئويتين من المتوسط العالمي (90٪) وأقل بنقطة مئوية واحدة من المتوسط في جميع بلدان مبادرة « MENA » (89٪).
وكانت التغطية الوطنية بلقاح DTP1 أقل بـ 8 نقاط مئوية عما كانت عليه في عام 2019 (96٪).
وهذا يعادل 11,000 طفل لم يتلقوا الجرعة الأولى في عام 2025 مقارنة بـ 4,000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لبنان 88% — وهو ما يمثل انخفاضًا بمقدار 8 نقاط مئوية عن عام 2019، كما أنه أقل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لبنان المرتبة الخامسة من بين 20 دولة من حيث أدنى معدل تغطية بلقاح DTP1 (بناءً على المراتب المتساوية).
وكان لبنان ضمن الدول العشر الأولى التي تضم أكبر عدد من الأطفال الذين لم يتلقوا أي جرعة (المرتبة = 9).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لبنان من بين الدول التي تتمتع بأعلى معدلات التغطية، لكنه كان أيضًا ضمن الدول العشر الأولى في المنطقة من حيث عدد الأطفال الذين لم يتلقوا أي جرعة من اللقاح.</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لبنان المرتبة 11 من بين 20 دولة، حيث بلغ عدد الأطفال الذين لم يتلقوا أي جرعة من اللقاح 11,000 طفل.
في عام 2025، احتل لبنان المرتبة 9 من بين 20 دولة، حيث بلغ عدد الأطفال الذين لم يتلقوا أي جرعة من اللقاح 11,000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يشهد لبنان زيادة طفيفة (&lt;10,000) في عدد الرضع الناجين بحلول عام 2030. ولذلك، لتحقيق هدف «صفر جرعات» الذي حددته مبادرة IA2030، يتعين تطعيم المزيد من الأطفال (~2.69%)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262٪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لخطة «IA2030» بنسبة 262٪،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Lebanon / لبنان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(88٪) أقل منها في عام 2019 (96٪).
انخفض عدد الأطفال الذين تم تطعيمهم بلقاح DTP1 بنسبة 17٪ مقارنة بعام 2019.
انخفض عدد الرضع الناجين بنسبة 10٪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لبنان (52%) أقل بـ 33 نقطة مئوية من المتوسط العالمي (85%)، وأقل بـ 31 نقطة مئوية من المتوسط في جميع بلدان مبادرة اللقاحات ( MENA ) (83%).
وكانت التغطية الوطنية بلقاح DTP3 أقل بـ 31 نقطة مئوية عما كانت عليه في عام 2019 (83%).
وهذا يعادل 44,000 طفل لم يتلقوا اللقاح أو لم يتم تطعيمهم في عام 2025 مقارنة بـ 17,000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لبنان 52% — وهو ما يمثل انخفاضًا بمقدار 31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لبنان المرتبة الثانية من بين 20 دولة من حيث أدنى معدل تغطية بلقاح DTP3 (بناءً على تعادل في المراتب).
وكان لبنان ضمن الدول العشر الأولى التي تضم أكبر عدد من الأطفال غير الملقحين أو الذين لم يكملوا جرعات التطعيم (المرتبة = 7).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لبنان من بين الدول التي سجلت أدنى مستويات التغطية، كما كان من بين الدول العشر الأولى في المنطقة من حيث عدد الأطفال الذين لم يتلقوا التطعيمات أو الذين تلقوا تطعيمات غير كاملة.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(52٪) أقل مما كانت عليه في عام 2019 (83٪).
انخفض عدد الأطفال الذين تلقوا لقاح DTP3 بنسبة 43٪ مقارنة بعام 2019.
انخفض عدد الرضع الناجين بنسبة 10٪ تقريبًا مقارنة بعام 2019.
في عام 2025، كان عدد الأطفال الذين تلقوا اللقاح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عادةً في عمر 9 أو 12 شهراً وفقاً لجدول التطعيم الوطني — ثابتة عند 67%. وتعد هذه النسبة أقل مما كانت عليه في عام 2019، حيث بلغت التغطية 82%.
لم يتلقَ 30,000 طفل الجرعة الأولى الروتينية من لقاح الحصبة.
يُعطى اللقاح الثاني ضد الحصبة (MCV2) عادةً للأطفال الذين تتراوح أعمارهم بين 18 شهراً وخمس سنوات. وظلت نسبة التغطية باللقاح الثاني ضد الحصبة ثابتة عند 59%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بلقاح MCV1 ثابتة عند 67% في عام 2025 — أي أقل من مستوى الـ95% اللازم لمنع تفشي المرض، مما ترك 30,000 طفل دون أي حماية ضد الحصبة. كما ظلت تغطية الجولة الثانية من حملة التطعيم ضد الحصبة (MCV2) ثابتة عند 59%، أي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لبنان (67٪) أقل بـ 17 نقطة مئوية من المتوسط العالمي (84٪) وأقل بـ 17 نقطة مئوية من المتوسط في جميع بلدان مبادرة « MENA » (84٪).
وكانت التغطية الوطنية للقاح MCV1 أقل بـ 15 نقطة مئوية عما كانت عليه في عام 2019 (82%).
وهذا يعادل 30,000 طفل غير مطعّم في عام 2025 مقارنة بـ 18,000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لبنان 67% — وهو ما يمثل انخفاضاً بمقدار 15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لبنان المرتبة الثانية من بين 20 دولة من حيث أدنى معدل تغطية بلقاح MCV1 (بناءً على تعادل في المراتب).
وكان لبنان ضمن الدول العشر الأولى التي تضم أكبر عدد من الأطفال غير الملقحين (المرتبة = 7).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لبنان من بين الدول التي سجلت أدنى معدلات التغطية، ومن بين الدول العشر الأولى التي سجلت أعلى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تغطية لقاح MCV1 في عام 2025 (67٪) أقل مما كانت عليه في عام 2019 (82٪).
انخفض عدد الأطفال الذين تم تطعيمهم بلقاح MCV1 بنسبة 26٪ مقارنة بعام 2019.
انخفض عدد الرضع الناجين بنسبة 10٪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لبنان 15 حالة إصابة مؤكدة بالحصبة. وفي العام نفسه، بلغت نسبة التغطية بلقاح الحصبة MCV1 67%، بينما بلغت نسبة التغطية بلقاح الحصبة MCV2 59%.
وكان عدد الحالات في عام 2025 أقل بنسبة 80٪ مقارنة بعام 2024 (n=74).
وسُجل أعلى عدد لحالات الحصبة في عام 2013 (n=1,760). وفي هذا العام، بلغت تغطية الجرعة الأولى من لقاح الحصبة (MCV1) 82٪.
سجل لبنان نفاذ مخزون لقاح الحصبة في الأعوام 2004 و2005 و2007 و2022.
نُظمت أنشطة/حملات تحصين تكميلية باستخدام لقاح يحتوي على مكون الحصبة في الأعوام 2020 و2023 و2024.</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 لبنان انخفاضاً في حالات الإصابة بالحصبة مقارنةً بعام 2024، في حين بلغت نسبة التغطية بالجرعة الأولى من لقاح الحصبة (MCV1) 67٪، وبلغت نسبة التغطية بالجرعة الثانية (MCV2) 59٪.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41% من الأطفال الذين تلقَّوا جرعة DTP1 جرعة DTP3 (على اليسار)، ولم يتلقَّ 24% من الأطفال الذين تلقَّوا جرعة DTP1 جرعة MCV1 (على اليمين).
ويشير ارتفاع معدل التسرب من لقاح DTP إلى ضعف القدرة على توفير سلسلة كاملة من اللقاحات في مرحلة مبكرة من الحياة. كما يشير ارتفاع معدل التسرب من لقاحي DTP وMCV إلى ضعف الاستمرارية في برامج التحصين والقدرة على توفير دورة كاملة من اللقاحات في مرحلة الرضاعة (حتى سن سنة واحدة).
في عام 2025، كان معدل التسرب من لقاح DTP في لبنان أعلى من المعدل العالمي، في حين كان معدل التسرب من لقاحي DTP وMCV أعلى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سجلت معدلات التسرب من لقاحي DTP1 وDTP3/MCV1 مستويات مرتفعة في لبنان، مما يشير إلى ضعف استمرار الأطفال في برامج التحصين، وإلى الحاجة إلى متابعة أكثر فعالية للأطفال الذين تم تغطيتهم في البداية.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DTP3 أدنى معدل تغطية (52٪)، تليها لقاح MCV2 (59٪).
مقارنةً بعام 2019، انخفض معدل تغطية 5 لقاحات (DTP1، DTP3، IPV1، MCV1 وMCV2).
وبالمقارنة مع عام 2024، ارتفعت نسبة التغطية لأربعة لقاحات (DTP1، وDTP3، وIPV1، وROTAC)، وظلت نسبة التغطية لقاحين ثابتة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لبنان أدنى معدل تغطية للقاح DTP3 (52٪)، في حين تراوحت معدلات التغطية لمعظم اللقاحات الروتينية الأخرى بين 59 و88٪؛ وانخفضت معدلات التغطية لخمسة مستضدات منذ عام 2019، بينما ارتفعت لـ 4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لقاحات DTP3 وHepB3 وHib3 أدنى معدل تغطية بين جميع اللقاحات (52٪)، تليها لقاح MCV2 (59٪).
وانخفضت التغطية لـ 7 لقاحات (DTP3، وHEPB3، وHIB3، وIPV1، وMCV1، وMCV2، وRUBELLA) مقارنةً بالتغطية المسجلة في عام 2019.
ارتفعت تغطية 5 لقاحات (DTP3، وHEPB3، وHIB3، وIPV1، وROTAC)، وانخفضت تغطية لقاح واحد (IPVC)، وظلت تغطية 3 لقاحات على حالها (MCV1، وMCV2، وRUBELLA)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(96٪) و2024 (86٪). وارتفعت نسبة التغطية بلقاح DTP1 في عام 2025 (88٪) مقارنةً بعام 2024، لكنها ظلت أقل مما كانت عليه في عام 2019. في الفترة 2019-2025، بلغت تغطية لقاح DTP1 أدنى مستوياتها في عامي 2023 و2024 (86٪).
في عام 2024، سجلت 9 لقاحات تغطية أقل مقارنة بعام 2019.
في عام 2025، سجلت 9 لقاحات تغطية أقل مقارنة بعام 2019.
في عام 2025، لم تسجل أي لقاحات تغطية أقل مقارنة بعام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يتمتع لبنان بثلاثة من أصل أربعة لقاحات تندرج ضمن أهداف التنمية المستدامة.
في عام 2025، كان لبنان قد حقق تغطية لا تقل عن 90% لأي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تغطية لقاح DTP1 بمقدار نقطتين مئويتين من 86% في عام 2024 إلى 88% في عام 2025.
• ارتفعت نسبة تغطية لقاح DTP3 بمقدار 3 نقاط مئوية من 49% في عام 2024 إلى 52% في عام 2025.
• انخفض عدد الأطفال الذين لم يتلقوا أي جرعة من اللقاح بمقدار 2,000 طفل في عام 2025. وبذلك يبقى 11,000 طفل دون تلقيح، معرضين للإصابة بأمراض يمكن الوقاية منها باللقاح، بالإضافة إلى 33,000 طفل آخرين يتمتعون بحماية غير كاملة.
• شكل لبنان 0.9% من الأطفال الذين لم يتلقوا أي جرعة في منطقة الشرق الأوسط وشمال أفريقيا (MENA) و0.1% من الأطفال الذين لم يتلقوا أي جرعة على الصعيد العالمي.
• بقيت تغطية اللقاح الأول ضد الحصبة (MCV1) ثابتة عند 67% بين عامي 2024 و2025. وكان هناك 30,000 طفل لم يتلقوا الجرعة الأولى من لقاح الحصبة.
• ظلت تغطية الجرعة الثانية من لقاح الحصبة (MCV2) ثابتة عند 59% بين عامي 2024 و2025.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16-18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Lebanon،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Lebanon.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P7TF5XRZ5TZD-1674051314-8237</_dlc_DocId>
    <_dlc_DocIdUrl xmlns="5ce71423-0d49-4a04-8822-86064e799dcd">
      <Url>https://unicef.sharepoint.com/teams/DAPM-DataComm/_layouts/15/DocIdRedir.aspx?ID=P7TF5XRZ5TZD-1674051314-8237</Url>
      <Description>P7TF5XRZ5TZD-1674051314-8237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F55EA39C-65B8-4A86-A342-FAEF7AF928A0}"/>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bc7e2997-e679-45be-9586-7563ac3438e6</vt:lpwstr>
  </property>
</Properties>
</file>