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f3ad05fefb2afad8281d04947afcc95a0e3a9f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6273ab5f54c941acb88d8b0536c0f9a11197ef9.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e957f07678d311253ce2f3caf1149fa09e56459.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355336"/>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355336"/>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355336"/>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355336"/>
              <a:ext cx="311052" cy="280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355336"/>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355336"/>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355336"/>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355336"/>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355336"/>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355336"/>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355336"/>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355336"/>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355336"/>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355336"/>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355336"/>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355336"/>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355336"/>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355336"/>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5" name="rc105"/>
            <p:cNvSpPr/>
            <p:nvPr/>
          </p:nvSpPr>
          <p:spPr>
            <a:xfrm>
              <a:off x="6243834"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6" name="rc106"/>
            <p:cNvSpPr/>
            <p:nvPr/>
          </p:nvSpPr>
          <p:spPr>
            <a:xfrm>
              <a:off x="6554887" y="2232131"/>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7" name="rc107"/>
            <p:cNvSpPr/>
            <p:nvPr/>
          </p:nvSpPr>
          <p:spPr>
            <a:xfrm>
              <a:off x="6865939" y="2232131"/>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232131"/>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232131"/>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232131"/>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232131"/>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232131"/>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3074535"/>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307453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307453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307453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307453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307453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307453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307453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3074535"/>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3074535"/>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307453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3074535"/>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307453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307453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0" name="rc130"/>
            <p:cNvSpPr/>
            <p:nvPr/>
          </p:nvSpPr>
          <p:spPr>
            <a:xfrm>
              <a:off x="5621730" y="3916939"/>
              <a:ext cx="311052" cy="2808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1" name="rc131"/>
            <p:cNvSpPr/>
            <p:nvPr/>
          </p:nvSpPr>
          <p:spPr>
            <a:xfrm>
              <a:off x="5932782" y="3916939"/>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2" name="rc132"/>
            <p:cNvSpPr/>
            <p:nvPr/>
          </p:nvSpPr>
          <p:spPr>
            <a:xfrm>
              <a:off x="6243834" y="3916939"/>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3" name="rc133"/>
            <p:cNvSpPr/>
            <p:nvPr/>
          </p:nvSpPr>
          <p:spPr>
            <a:xfrm>
              <a:off x="6554887" y="3916939"/>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4" name="rc134"/>
            <p:cNvSpPr/>
            <p:nvPr/>
          </p:nvSpPr>
          <p:spPr>
            <a:xfrm>
              <a:off x="6865939" y="3916939"/>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5" name="rc135"/>
            <p:cNvSpPr/>
            <p:nvPr/>
          </p:nvSpPr>
          <p:spPr>
            <a:xfrm>
              <a:off x="7176991" y="3916939"/>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6" name="rc136"/>
            <p:cNvSpPr/>
            <p:nvPr/>
          </p:nvSpPr>
          <p:spPr>
            <a:xfrm>
              <a:off x="7488044" y="3916939"/>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7" name="rc137"/>
            <p:cNvSpPr/>
            <p:nvPr/>
          </p:nvSpPr>
          <p:spPr>
            <a:xfrm>
              <a:off x="7799096" y="3916939"/>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8" name="rc138"/>
            <p:cNvSpPr/>
            <p:nvPr/>
          </p:nvSpPr>
          <p:spPr>
            <a:xfrm>
              <a:off x="8110148" y="3916939"/>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9" name="rc139"/>
            <p:cNvSpPr/>
            <p:nvPr/>
          </p:nvSpPr>
          <p:spPr>
            <a:xfrm>
              <a:off x="8421201" y="3916939"/>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0" name="rc140"/>
            <p:cNvSpPr/>
            <p:nvPr/>
          </p:nvSpPr>
          <p:spPr>
            <a:xfrm>
              <a:off x="8732253" y="3916939"/>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4197740"/>
              <a:ext cx="311052"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4197740"/>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3" name="rc143"/>
            <p:cNvSpPr/>
            <p:nvPr/>
          </p:nvSpPr>
          <p:spPr>
            <a:xfrm>
              <a:off x="955945" y="4478542"/>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4" name="rc144"/>
            <p:cNvSpPr/>
            <p:nvPr/>
          </p:nvSpPr>
          <p:spPr>
            <a:xfrm>
              <a:off x="1266997" y="4478542"/>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5" name="rc145"/>
            <p:cNvSpPr/>
            <p:nvPr/>
          </p:nvSpPr>
          <p:spPr>
            <a:xfrm>
              <a:off x="1578050" y="4478542"/>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6" name="rc146"/>
            <p:cNvSpPr/>
            <p:nvPr/>
          </p:nvSpPr>
          <p:spPr>
            <a:xfrm>
              <a:off x="1889102" y="4478542"/>
              <a:ext cx="311052"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7" name="rc147"/>
            <p:cNvSpPr/>
            <p:nvPr/>
          </p:nvSpPr>
          <p:spPr>
            <a:xfrm>
              <a:off x="2200154" y="4478542"/>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8" name="rc148"/>
            <p:cNvSpPr/>
            <p:nvPr/>
          </p:nvSpPr>
          <p:spPr>
            <a:xfrm>
              <a:off x="2511207" y="4478542"/>
              <a:ext cx="311052"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9" name="rc149"/>
            <p:cNvSpPr/>
            <p:nvPr/>
          </p:nvSpPr>
          <p:spPr>
            <a:xfrm>
              <a:off x="2822259" y="4478542"/>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0" name="rc150"/>
            <p:cNvSpPr/>
            <p:nvPr/>
          </p:nvSpPr>
          <p:spPr>
            <a:xfrm>
              <a:off x="3133311" y="4478542"/>
              <a:ext cx="311052" cy="280801"/>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1" name="rc151"/>
            <p:cNvSpPr/>
            <p:nvPr/>
          </p:nvSpPr>
          <p:spPr>
            <a:xfrm>
              <a:off x="3444364" y="4478542"/>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2" name="rc152"/>
            <p:cNvSpPr/>
            <p:nvPr/>
          </p:nvSpPr>
          <p:spPr>
            <a:xfrm>
              <a:off x="3755416" y="4478542"/>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3" name="rc153"/>
            <p:cNvSpPr/>
            <p:nvPr/>
          </p:nvSpPr>
          <p:spPr>
            <a:xfrm>
              <a:off x="4066468" y="4478542"/>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4" name="rc154"/>
            <p:cNvSpPr/>
            <p:nvPr/>
          </p:nvSpPr>
          <p:spPr>
            <a:xfrm>
              <a:off x="4377521" y="4478542"/>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5" name="rc155"/>
            <p:cNvSpPr/>
            <p:nvPr/>
          </p:nvSpPr>
          <p:spPr>
            <a:xfrm>
              <a:off x="4688573" y="4478542"/>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25"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7" name="rc157"/>
            <p:cNvSpPr/>
            <p:nvPr/>
          </p:nvSpPr>
          <p:spPr>
            <a:xfrm>
              <a:off x="5310677" y="4478542"/>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30"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9" name="rc159"/>
            <p:cNvSpPr/>
            <p:nvPr/>
          </p:nvSpPr>
          <p:spPr>
            <a:xfrm>
              <a:off x="5932782" y="4478542"/>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0" name="rc160"/>
            <p:cNvSpPr/>
            <p:nvPr/>
          </p:nvSpPr>
          <p:spPr>
            <a:xfrm>
              <a:off x="6243834"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1" name="rc161"/>
            <p:cNvSpPr/>
            <p:nvPr/>
          </p:nvSpPr>
          <p:spPr>
            <a:xfrm>
              <a:off x="6554887" y="4478542"/>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2" name="rc162"/>
            <p:cNvSpPr/>
            <p:nvPr/>
          </p:nvSpPr>
          <p:spPr>
            <a:xfrm>
              <a:off x="6865939" y="4478542"/>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3" name="rc163"/>
            <p:cNvSpPr/>
            <p:nvPr/>
          </p:nvSpPr>
          <p:spPr>
            <a:xfrm>
              <a:off x="7176991" y="4478542"/>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478542"/>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478542"/>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478542"/>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478542"/>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478542"/>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9" name="rc169"/>
            <p:cNvSpPr/>
            <p:nvPr/>
          </p:nvSpPr>
          <p:spPr>
            <a:xfrm>
              <a:off x="6243834" y="5040144"/>
              <a:ext cx="311052"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6554887" y="5040144"/>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1" name="rc171"/>
            <p:cNvSpPr/>
            <p:nvPr/>
          </p:nvSpPr>
          <p:spPr>
            <a:xfrm>
              <a:off x="6865939"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2" name="rc172"/>
            <p:cNvSpPr/>
            <p:nvPr/>
          </p:nvSpPr>
          <p:spPr>
            <a:xfrm>
              <a:off x="7176991" y="5040144"/>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3" name="rc173"/>
            <p:cNvSpPr/>
            <p:nvPr/>
          </p:nvSpPr>
          <p:spPr>
            <a:xfrm>
              <a:off x="7488044" y="5040144"/>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4" name="rc174"/>
            <p:cNvSpPr/>
            <p:nvPr/>
          </p:nvSpPr>
          <p:spPr>
            <a:xfrm>
              <a:off x="7799096" y="5040144"/>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5" name="rc175"/>
            <p:cNvSpPr/>
            <p:nvPr/>
          </p:nvSpPr>
          <p:spPr>
            <a:xfrm>
              <a:off x="8110148" y="504014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6" name="rc176"/>
            <p:cNvSpPr/>
            <p:nvPr/>
          </p:nvSpPr>
          <p:spPr>
            <a:xfrm>
              <a:off x="8421201" y="504014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7" name="rc177"/>
            <p:cNvSpPr/>
            <p:nvPr/>
          </p:nvSpPr>
          <p:spPr>
            <a:xfrm>
              <a:off x="8732253" y="5040144"/>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8" name="rc178"/>
            <p:cNvSpPr/>
            <p:nvPr/>
          </p:nvSpPr>
          <p:spPr>
            <a:xfrm>
              <a:off x="5310677" y="3636138"/>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30" y="3636138"/>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0" name="rc180"/>
            <p:cNvSpPr/>
            <p:nvPr/>
          </p:nvSpPr>
          <p:spPr>
            <a:xfrm>
              <a:off x="5932782" y="3636138"/>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34" y="3636138"/>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2" name="rc182"/>
            <p:cNvSpPr/>
            <p:nvPr/>
          </p:nvSpPr>
          <p:spPr>
            <a:xfrm>
              <a:off x="6554887" y="3636138"/>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3" name="rc183"/>
            <p:cNvSpPr/>
            <p:nvPr/>
          </p:nvSpPr>
          <p:spPr>
            <a:xfrm>
              <a:off x="6865939" y="3636138"/>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4" name="rc184"/>
            <p:cNvSpPr/>
            <p:nvPr/>
          </p:nvSpPr>
          <p:spPr>
            <a:xfrm>
              <a:off x="7176991" y="3636138"/>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5" name="rc185"/>
            <p:cNvSpPr/>
            <p:nvPr/>
          </p:nvSpPr>
          <p:spPr>
            <a:xfrm>
              <a:off x="7488044" y="3636138"/>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6" name="rc186"/>
            <p:cNvSpPr/>
            <p:nvPr/>
          </p:nvSpPr>
          <p:spPr>
            <a:xfrm>
              <a:off x="7799096" y="3636138"/>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7" name="rc187"/>
            <p:cNvSpPr/>
            <p:nvPr/>
          </p:nvSpPr>
          <p:spPr>
            <a:xfrm>
              <a:off x="8110148" y="3636138"/>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8" name="rc188"/>
            <p:cNvSpPr/>
            <p:nvPr/>
          </p:nvSpPr>
          <p:spPr>
            <a:xfrm>
              <a:off x="8421201" y="3636138"/>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9" name="rc189"/>
            <p:cNvSpPr/>
            <p:nvPr/>
          </p:nvSpPr>
          <p:spPr>
            <a:xfrm>
              <a:off x="8732253" y="3636138"/>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0" name="rc190"/>
            <p:cNvSpPr/>
            <p:nvPr/>
          </p:nvSpPr>
          <p:spPr>
            <a:xfrm>
              <a:off x="4688573" y="4759343"/>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475934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475934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475934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4759343"/>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475934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4759343"/>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4759343"/>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4759343"/>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4759343"/>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4" name="rc204"/>
            <p:cNvSpPr/>
            <p:nvPr/>
          </p:nvSpPr>
          <p:spPr>
            <a:xfrm>
              <a:off x="7488044" y="5320945"/>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5" name="rc205"/>
            <p:cNvSpPr/>
            <p:nvPr/>
          </p:nvSpPr>
          <p:spPr>
            <a:xfrm>
              <a:off x="7799096" y="5320945"/>
              <a:ext cx="311052" cy="2808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06" name="rc206"/>
            <p:cNvSpPr/>
            <p:nvPr/>
          </p:nvSpPr>
          <p:spPr>
            <a:xfrm>
              <a:off x="8110148" y="5320945"/>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7" name="rc207"/>
            <p:cNvSpPr/>
            <p:nvPr/>
          </p:nvSpPr>
          <p:spPr>
            <a:xfrm>
              <a:off x="8421201" y="532094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8732253"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tx209"/>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0" name="tx210"/>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11" name="tx211"/>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12" name="tx212"/>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13" name="tx213"/>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14" name="tx214"/>
            <p:cNvSpPr/>
            <p:nvPr/>
          </p:nvSpPr>
          <p:spPr>
            <a:xfrm>
              <a:off x="258535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15" name="tx215"/>
            <p:cNvSpPr/>
            <p:nvPr/>
          </p:nvSpPr>
          <p:spPr>
            <a:xfrm>
              <a:off x="289640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16" name="tx216"/>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7" name="tx217"/>
            <p:cNvSpPr/>
            <p:nvPr/>
          </p:nvSpPr>
          <p:spPr>
            <a:xfrm>
              <a:off x="3829559"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8" name="tx218"/>
            <p:cNvSpPr/>
            <p:nvPr/>
          </p:nvSpPr>
          <p:spPr>
            <a:xfrm>
              <a:off x="4140611"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19" name="tx219"/>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0" name="tx220"/>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1" name="tx221"/>
            <p:cNvSpPr/>
            <p:nvPr/>
          </p:nvSpPr>
          <p:spPr>
            <a:xfrm>
              <a:off x="5073768"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2" name="tx222"/>
            <p:cNvSpPr/>
            <p:nvPr/>
          </p:nvSpPr>
          <p:spPr>
            <a:xfrm>
              <a:off x="538482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3" name="tx223"/>
            <p:cNvSpPr/>
            <p:nvPr/>
          </p:nvSpPr>
          <p:spPr>
            <a:xfrm>
              <a:off x="5695873"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4" name="tx224"/>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5" name="tx225"/>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6" name="tx226"/>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7" name="tx227"/>
            <p:cNvSpPr/>
            <p:nvPr/>
          </p:nvSpPr>
          <p:spPr>
            <a:xfrm>
              <a:off x="694008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28" name="tx228"/>
            <p:cNvSpPr/>
            <p:nvPr/>
          </p:nvSpPr>
          <p:spPr>
            <a:xfrm>
              <a:off x="7272228"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29" name="tx229"/>
            <p:cNvSpPr/>
            <p:nvPr/>
          </p:nvSpPr>
          <p:spPr>
            <a:xfrm>
              <a:off x="7562187"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0" name="tx230"/>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1" name="tx231"/>
            <p:cNvSpPr/>
            <p:nvPr/>
          </p:nvSpPr>
          <p:spPr>
            <a:xfrm>
              <a:off x="818429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2" name="tx232"/>
            <p:cNvSpPr/>
            <p:nvPr/>
          </p:nvSpPr>
          <p:spPr>
            <a:xfrm>
              <a:off x="849534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3" name="tx233"/>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4" name="tx234"/>
            <p:cNvSpPr/>
            <p:nvPr/>
          </p:nvSpPr>
          <p:spPr>
            <a:xfrm>
              <a:off x="105118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5" name="tx235"/>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6" name="tx236"/>
            <p:cNvSpPr/>
            <p:nvPr/>
          </p:nvSpPr>
          <p:spPr>
            <a:xfrm>
              <a:off x="1984338"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7" name="tx237"/>
            <p:cNvSpPr/>
            <p:nvPr/>
          </p:nvSpPr>
          <p:spPr>
            <a:xfrm>
              <a:off x="227429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8" name="tx238"/>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9" name="tx239"/>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40" name="tx240"/>
            <p:cNvSpPr/>
            <p:nvPr/>
          </p:nvSpPr>
          <p:spPr>
            <a:xfrm>
              <a:off x="3539600"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1" name="tx241"/>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2" name="tx242"/>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3" name="tx243"/>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4" name="tx244"/>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5" name="tx245"/>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6" name="tx246"/>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7" name="tx247"/>
            <p:cNvSpPr/>
            <p:nvPr/>
          </p:nvSpPr>
          <p:spPr>
            <a:xfrm>
              <a:off x="5695873"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8" name="tx248"/>
            <p:cNvSpPr/>
            <p:nvPr/>
          </p:nvSpPr>
          <p:spPr>
            <a:xfrm>
              <a:off x="6028019"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9" name="tx249"/>
            <p:cNvSpPr/>
            <p:nvPr/>
          </p:nvSpPr>
          <p:spPr>
            <a:xfrm>
              <a:off x="633907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0" name="tx250"/>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1" name="tx251"/>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2" name="tx252"/>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3" name="tx253"/>
            <p:cNvSpPr/>
            <p:nvPr/>
          </p:nvSpPr>
          <p:spPr>
            <a:xfrm>
              <a:off x="7562187"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54" name="tx254"/>
            <p:cNvSpPr/>
            <p:nvPr/>
          </p:nvSpPr>
          <p:spPr>
            <a:xfrm>
              <a:off x="7894332"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5" name="tx255"/>
            <p:cNvSpPr/>
            <p:nvPr/>
          </p:nvSpPr>
          <p:spPr>
            <a:xfrm>
              <a:off x="818429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6" name="tx256"/>
            <p:cNvSpPr/>
            <p:nvPr/>
          </p:nvSpPr>
          <p:spPr>
            <a:xfrm>
              <a:off x="849534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7" name="tx257"/>
            <p:cNvSpPr/>
            <p:nvPr/>
          </p:nvSpPr>
          <p:spPr>
            <a:xfrm>
              <a:off x="8827489"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8" name="tx258"/>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59" name="tx259"/>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0" name="tx260"/>
            <p:cNvSpPr/>
            <p:nvPr/>
          </p:nvSpPr>
          <p:spPr>
            <a:xfrm>
              <a:off x="4161705"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1" name="tx261"/>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2" name="tx262"/>
            <p:cNvSpPr/>
            <p:nvPr/>
          </p:nvSpPr>
          <p:spPr>
            <a:xfrm>
              <a:off x="4783809"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3" name="tx263"/>
            <p:cNvSpPr/>
            <p:nvPr/>
          </p:nvSpPr>
          <p:spPr>
            <a:xfrm>
              <a:off x="509486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4" name="tx264"/>
            <p:cNvSpPr/>
            <p:nvPr/>
          </p:nvSpPr>
          <p:spPr>
            <a:xfrm>
              <a:off x="540591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5" name="tx265"/>
            <p:cNvSpPr/>
            <p:nvPr/>
          </p:nvSpPr>
          <p:spPr>
            <a:xfrm>
              <a:off x="5695873"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6" name="tx266"/>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7" name="tx267"/>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8" name="tx268"/>
            <p:cNvSpPr/>
            <p:nvPr/>
          </p:nvSpPr>
          <p:spPr>
            <a:xfrm>
              <a:off x="6650123"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9" name="tx269"/>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0" name="tx270"/>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1" name="tx271"/>
            <p:cNvSpPr/>
            <p:nvPr/>
          </p:nvSpPr>
          <p:spPr>
            <a:xfrm>
              <a:off x="756218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2" name="tx272"/>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3" name="tx273"/>
            <p:cNvSpPr/>
            <p:nvPr/>
          </p:nvSpPr>
          <p:spPr>
            <a:xfrm>
              <a:off x="8184291"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4" name="tx274"/>
            <p:cNvSpPr/>
            <p:nvPr/>
          </p:nvSpPr>
          <p:spPr>
            <a:xfrm>
              <a:off x="849534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5" name="tx275"/>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6" name="tx276"/>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7" name="tx277"/>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8" name="tx278"/>
            <p:cNvSpPr/>
            <p:nvPr/>
          </p:nvSpPr>
          <p:spPr>
            <a:xfrm>
              <a:off x="4161705" y="34569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9" name="tx279"/>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0" name="tx280"/>
            <p:cNvSpPr/>
            <p:nvPr/>
          </p:nvSpPr>
          <p:spPr>
            <a:xfrm>
              <a:off x="4762716" y="345561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1" name="tx281"/>
            <p:cNvSpPr/>
            <p:nvPr/>
          </p:nvSpPr>
          <p:spPr>
            <a:xfrm>
              <a:off x="509486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2" name="tx282"/>
            <p:cNvSpPr/>
            <p:nvPr/>
          </p:nvSpPr>
          <p:spPr>
            <a:xfrm>
              <a:off x="540591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3" name="tx283"/>
            <p:cNvSpPr/>
            <p:nvPr/>
          </p:nvSpPr>
          <p:spPr>
            <a:xfrm>
              <a:off x="5695873"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4" name="tx284"/>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5" name="tx285"/>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6" name="tx286"/>
            <p:cNvSpPr/>
            <p:nvPr/>
          </p:nvSpPr>
          <p:spPr>
            <a:xfrm>
              <a:off x="6650123"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7" name="tx287"/>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88" name="tx288"/>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89" name="tx289"/>
            <p:cNvSpPr/>
            <p:nvPr/>
          </p:nvSpPr>
          <p:spPr>
            <a:xfrm>
              <a:off x="756218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0" name="tx290"/>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1" name="tx291"/>
            <p:cNvSpPr/>
            <p:nvPr/>
          </p:nvSpPr>
          <p:spPr>
            <a:xfrm>
              <a:off x="8184291" y="345561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2" name="tx292"/>
            <p:cNvSpPr/>
            <p:nvPr/>
          </p:nvSpPr>
          <p:spPr>
            <a:xfrm>
              <a:off x="849534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3" name="tx293"/>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4" name="tx294"/>
            <p:cNvSpPr/>
            <p:nvPr/>
          </p:nvSpPr>
          <p:spPr>
            <a:xfrm>
              <a:off x="4161705"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5" name="tx295"/>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6" name="tx296"/>
            <p:cNvSpPr/>
            <p:nvPr/>
          </p:nvSpPr>
          <p:spPr>
            <a:xfrm>
              <a:off x="4783809"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7" name="tx297"/>
            <p:cNvSpPr/>
            <p:nvPr/>
          </p:nvSpPr>
          <p:spPr>
            <a:xfrm>
              <a:off x="5094862"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5405914"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9" name="tx299"/>
            <p:cNvSpPr/>
            <p:nvPr/>
          </p:nvSpPr>
          <p:spPr>
            <a:xfrm>
              <a:off x="5695873"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0" name="tx300"/>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1" name="tx301"/>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2" name="tx302"/>
            <p:cNvSpPr/>
            <p:nvPr/>
          </p:nvSpPr>
          <p:spPr>
            <a:xfrm>
              <a:off x="6650123"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3" name="tx303"/>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4" name="tx304"/>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5" name="tx305"/>
            <p:cNvSpPr/>
            <p:nvPr/>
          </p:nvSpPr>
          <p:spPr>
            <a:xfrm>
              <a:off x="756218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6" name="tx306"/>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7" name="tx307"/>
            <p:cNvSpPr/>
            <p:nvPr/>
          </p:nvSpPr>
          <p:spPr>
            <a:xfrm>
              <a:off x="8184291"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8" name="tx308"/>
            <p:cNvSpPr/>
            <p:nvPr/>
          </p:nvSpPr>
          <p:spPr>
            <a:xfrm>
              <a:off x="849534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9" name="tx309"/>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10" name="tx310"/>
            <p:cNvSpPr/>
            <p:nvPr/>
          </p:nvSpPr>
          <p:spPr>
            <a:xfrm>
              <a:off x="6339071"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1" name="tx311"/>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2" name="tx312"/>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3" name="tx313"/>
            <p:cNvSpPr/>
            <p:nvPr/>
          </p:nvSpPr>
          <p:spPr>
            <a:xfrm>
              <a:off x="75621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14" name="tx314"/>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5" name="tx315"/>
            <p:cNvSpPr/>
            <p:nvPr/>
          </p:nvSpPr>
          <p:spPr>
            <a:xfrm>
              <a:off x="8184291"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6" name="tx316"/>
            <p:cNvSpPr/>
            <p:nvPr/>
          </p:nvSpPr>
          <p:spPr>
            <a:xfrm>
              <a:off x="8495344"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7" name="tx317"/>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8" name="tx318"/>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9" name="tx319"/>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0" name="tx320"/>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1" name="tx321"/>
            <p:cNvSpPr/>
            <p:nvPr/>
          </p:nvSpPr>
          <p:spPr>
            <a:xfrm>
              <a:off x="5073768"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2" name="tx322"/>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3" name="tx323"/>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4" name="tx324"/>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5" name="tx325"/>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6" name="tx326"/>
            <p:cNvSpPr/>
            <p:nvPr/>
          </p:nvSpPr>
          <p:spPr>
            <a:xfrm>
              <a:off x="6650123"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7" name="tx327"/>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8" name="tx328"/>
            <p:cNvSpPr/>
            <p:nvPr/>
          </p:nvSpPr>
          <p:spPr>
            <a:xfrm>
              <a:off x="72722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9" name="tx329"/>
            <p:cNvSpPr/>
            <p:nvPr/>
          </p:nvSpPr>
          <p:spPr>
            <a:xfrm>
              <a:off x="756218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0" name="tx330"/>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1" name="tx331"/>
            <p:cNvSpPr/>
            <p:nvPr/>
          </p:nvSpPr>
          <p:spPr>
            <a:xfrm>
              <a:off x="818429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2" name="tx332"/>
            <p:cNvSpPr/>
            <p:nvPr/>
          </p:nvSpPr>
          <p:spPr>
            <a:xfrm>
              <a:off x="6650123"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3" name="tx333"/>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4" name="tx334"/>
            <p:cNvSpPr/>
            <p:nvPr/>
          </p:nvSpPr>
          <p:spPr>
            <a:xfrm>
              <a:off x="5716966"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5" name="tx335"/>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6" name="tx336"/>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7" name="tx337"/>
            <p:cNvSpPr/>
            <p:nvPr/>
          </p:nvSpPr>
          <p:spPr>
            <a:xfrm>
              <a:off x="6650123"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8" name="tx338"/>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9" name="tx339"/>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0" name="tx340"/>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1" name="tx341"/>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2" name="tx342"/>
            <p:cNvSpPr/>
            <p:nvPr/>
          </p:nvSpPr>
          <p:spPr>
            <a:xfrm>
              <a:off x="8516437"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43" name="tx343"/>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4" name="tx344"/>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5" name="tx345"/>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6" name="tx346"/>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7" name="tx347"/>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8" name="tx348"/>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9" name="tx349"/>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0" name="tx350"/>
            <p:cNvSpPr/>
            <p:nvPr/>
          </p:nvSpPr>
          <p:spPr>
            <a:xfrm>
              <a:off x="6650123"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1" name="tx351"/>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727222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3" name="tx353"/>
            <p:cNvSpPr/>
            <p:nvPr/>
          </p:nvSpPr>
          <p:spPr>
            <a:xfrm>
              <a:off x="7562187"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4" name="tx354"/>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5" name="tx355"/>
            <p:cNvSpPr/>
            <p:nvPr/>
          </p:nvSpPr>
          <p:spPr>
            <a:xfrm>
              <a:off x="8184291"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6" name="tx356"/>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9" name="tx359"/>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60" name="tx360"/>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61" name="tx361"/>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62" name="tx362"/>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63" name="tx363"/>
            <p:cNvSpPr/>
            <p:nvPr/>
          </p:nvSpPr>
          <p:spPr>
            <a:xfrm>
              <a:off x="1673286"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64" name="tx364"/>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65" name="tx365"/>
            <p:cNvSpPr/>
            <p:nvPr/>
          </p:nvSpPr>
          <p:spPr>
            <a:xfrm>
              <a:off x="227429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6" name="tx366"/>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67" name="tx367"/>
            <p:cNvSpPr/>
            <p:nvPr/>
          </p:nvSpPr>
          <p:spPr>
            <a:xfrm>
              <a:off x="2917495"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68" name="tx368"/>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69" name="tx369"/>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70" name="tx370"/>
            <p:cNvSpPr/>
            <p:nvPr/>
          </p:nvSpPr>
          <p:spPr>
            <a:xfrm>
              <a:off x="227429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71" name="tx371"/>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2" name="tx372"/>
            <p:cNvSpPr/>
            <p:nvPr/>
          </p:nvSpPr>
          <p:spPr>
            <a:xfrm>
              <a:off x="2896402"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73" name="tx373"/>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74" name="tx374"/>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75" name="tx375"/>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76" name="tx376"/>
            <p:cNvSpPr/>
            <p:nvPr/>
          </p:nvSpPr>
          <p:spPr>
            <a:xfrm>
              <a:off x="6961175" y="2332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77" name="tx377"/>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78" name="tx378"/>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79" name="tx379"/>
            <p:cNvSpPr/>
            <p:nvPr/>
          </p:nvSpPr>
          <p:spPr>
            <a:xfrm>
              <a:off x="7894332"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80" name="tx380"/>
            <p:cNvSpPr/>
            <p:nvPr/>
          </p:nvSpPr>
          <p:spPr>
            <a:xfrm>
              <a:off x="818429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81" name="tx381"/>
            <p:cNvSpPr/>
            <p:nvPr/>
          </p:nvSpPr>
          <p:spPr>
            <a:xfrm>
              <a:off x="849534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82" name="tx382"/>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3" name="tx383"/>
            <p:cNvSpPr/>
            <p:nvPr/>
          </p:nvSpPr>
          <p:spPr>
            <a:xfrm>
              <a:off x="5716966"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84" name="tx384"/>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5" name="tx385"/>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86" name="tx386"/>
            <p:cNvSpPr/>
            <p:nvPr/>
          </p:nvSpPr>
          <p:spPr>
            <a:xfrm>
              <a:off x="8516437"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87" name="tx387"/>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8" name="tx388"/>
            <p:cNvSpPr/>
            <p:nvPr/>
          </p:nvSpPr>
          <p:spPr>
            <a:xfrm>
              <a:off x="1051182"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89" name="tx389"/>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0" name="tx390"/>
            <p:cNvSpPr/>
            <p:nvPr/>
          </p:nvSpPr>
          <p:spPr>
            <a:xfrm>
              <a:off x="1673286" y="45798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91" name="tx391"/>
            <p:cNvSpPr/>
            <p:nvPr/>
          </p:nvSpPr>
          <p:spPr>
            <a:xfrm>
              <a:off x="1984338"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92" name="tx392"/>
            <p:cNvSpPr/>
            <p:nvPr/>
          </p:nvSpPr>
          <p:spPr>
            <a:xfrm>
              <a:off x="229539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93" name="tx393"/>
            <p:cNvSpPr/>
            <p:nvPr/>
          </p:nvSpPr>
          <p:spPr>
            <a:xfrm>
              <a:off x="2585350" y="457882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94" name="tx394"/>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95" name="tx395"/>
            <p:cNvSpPr/>
            <p:nvPr/>
          </p:nvSpPr>
          <p:spPr>
            <a:xfrm>
              <a:off x="320745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96" name="tx396"/>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97" name="tx397"/>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8" name="tx398"/>
            <p:cNvSpPr/>
            <p:nvPr/>
          </p:nvSpPr>
          <p:spPr>
            <a:xfrm>
              <a:off x="849534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99" name="tx399"/>
            <p:cNvSpPr/>
            <p:nvPr/>
          </p:nvSpPr>
          <p:spPr>
            <a:xfrm>
              <a:off x="880639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0" name="tx400"/>
            <p:cNvSpPr/>
            <p:nvPr/>
          </p:nvSpPr>
          <p:spPr>
            <a:xfrm>
              <a:off x="6369216" y="51401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1" name="tx401"/>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2" name="tx402"/>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03" name="tx403"/>
            <p:cNvSpPr/>
            <p:nvPr/>
          </p:nvSpPr>
          <p:spPr>
            <a:xfrm>
              <a:off x="756218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04" name="tx404"/>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05" name="tx405"/>
            <p:cNvSpPr/>
            <p:nvPr/>
          </p:nvSpPr>
          <p:spPr>
            <a:xfrm>
              <a:off x="818429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6" name="tx406"/>
            <p:cNvSpPr/>
            <p:nvPr/>
          </p:nvSpPr>
          <p:spPr>
            <a:xfrm>
              <a:off x="849534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07" name="tx407"/>
            <p:cNvSpPr/>
            <p:nvPr/>
          </p:nvSpPr>
          <p:spPr>
            <a:xfrm>
              <a:off x="880639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8" name="tx408"/>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9" name="tx409"/>
            <p:cNvSpPr/>
            <p:nvPr/>
          </p:nvSpPr>
          <p:spPr>
            <a:xfrm>
              <a:off x="8495344"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10" name="tx410"/>
            <p:cNvSpPr/>
            <p:nvPr/>
          </p:nvSpPr>
          <p:spPr>
            <a:xfrm>
              <a:off x="8806396"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1" name="tx411"/>
            <p:cNvSpPr/>
            <p:nvPr/>
          </p:nvSpPr>
          <p:spPr>
            <a:xfrm>
              <a:off x="7583280"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2" name="tx412"/>
            <p:cNvSpPr/>
            <p:nvPr/>
          </p:nvSpPr>
          <p:spPr>
            <a:xfrm>
              <a:off x="7894332"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13" name="tx413"/>
            <p:cNvSpPr/>
            <p:nvPr/>
          </p:nvSpPr>
          <p:spPr>
            <a:xfrm>
              <a:off x="820538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14" name="tx41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5" name="tx41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16" name="tx41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17" name="tx41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18" name="tx41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19" name="tx41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0" name="tx42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1" name="tx42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2" name="tx42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3" name="tx42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4" name="tx42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5" name="tx42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26" name="tx42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27" name="tx42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28" name="tx42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29" name="tx42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0" name="tx43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1" name="tx43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2" name="tx43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3" name="tx43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4" name="tx43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5" name="tx43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36" name="tx43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37" name="tx43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38" name="tx43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39" name="tx43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0" name="tx440"/>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1" name="tx441"/>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2" name="tx442"/>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3" name="tx443"/>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4" name="tx444"/>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5" name="tx445"/>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46" name="tx446"/>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47" name="tx447"/>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48" name="tx448"/>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49" name="tx449"/>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0" name="tx450"/>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1" name="tx451"/>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52" name="tx452"/>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3" name="tx45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54" name="pic454"/>
            <p:cNvPicPr/>
            <p:nvPr/>
          </p:nvPicPr>
          <p:blipFill>
            <a:blip r:embed="rId2" cstate="print"/>
            <a:stretch>
              <a:fillRect/>
            </a:stretch>
          </p:blipFill>
          <p:spPr>
            <a:xfrm>
              <a:off x="4653227" y="5838594"/>
              <a:ext cx="2160000" cy="219455"/>
            </a:xfrm>
            <a:prstGeom prst="rect">
              <a:avLst/>
            </a:prstGeom>
          </p:spPr>
        </p:pic>
        <p:sp>
          <p:nvSpPr>
            <p:cNvPr id="455" name="pl45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6" name="pl45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7" name="pl45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8" name="pl45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9" name="pl45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0" name="pl46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2" name="pl46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3" name="pl46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4" name="pl46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5" name="pl46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6" name="pl46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tx46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68" name="tx46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69" name="tx46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0" name="tx47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1" name="tx47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2" name="tx47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3" name="tx473"/>
            <p:cNvSpPr/>
            <p:nvPr/>
          </p:nvSpPr>
          <p:spPr>
            <a:xfrm>
              <a:off x="924840" y="1332266"/>
              <a:ext cx="26841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Laos, 2000-2025</a:t>
              </a:r>
            </a:p>
          </p:txBody>
        </p:sp>
        <p:sp>
          <p:nvSpPr>
            <p:cNvPr id="474" name="tx47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75" name="tx47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76" name="tx47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13 vaccines in the schedule achieved coverage of 90% or more. Vaccine coverage ranged from 52% to 87%.
Since 2003, estimates have been made for 9 new vaccines. IPVC is the newest vaccine reported (2024), which achieved 52% coverage in 2025.
In 2025, Laos reported stockouts of vaccines/supplies (Measles-Rubella (MR)) (more information on slide 8).</a:t>
            </a: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(100%) vaccines in the schedule achieved coverage of 90% or more. Vaccine coverage ranged from 52% to 87%.
Since 2003, estimates have been made for 9 new vaccines. IPVC is the newest vaccine reported (2024), which achieved 52% coverage in 2025.
In 2025, Laos reported stockouts of vaccines/supplies (Measles-Rubella (MR)) (more information on slide 8).</a:t>
            </a:r>
          </a:p>
        </p:txBody>
      </p:sp>
      <p:sp>
        <p:nvSpPr>
          <p:cNvPr id="4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three, and declined for three, indicating overall progress in routine immunization performance; one achieved at least 90% coverage.</a:t>
            </a:r>
          </a:p>
        </p:txBody>
      </p:sp>
      <p:grpSp xmlns:pic="http://schemas.openxmlformats.org/drawingml/2006/picture">
        <p:nvGrpSpPr>
          <p:cNvPr id="479" name=""/>
          <p:cNvGrpSpPr/>
          <p:nvPr/>
        </p:nvGrpSpPr>
        <p:grpSpPr>
          <a:xfrm>
            <a:off x="292608" y="1005840"/>
            <a:ext cx="8595360" cy="28575"/>
            <a:chOff x="292608" y="1005840"/>
            <a:chExt cx="8595360" cy="28575"/>
          </a:xfrm>
        </p:grpSpPr>
        <p:sp>
          <p:nvSpPr>
            <p:cNvPr id="4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757542"/>
              <a:ext cx="6481656" cy="1157178"/>
            </a:xfrm>
            <a:custGeom>
              <a:avLst/>
              <a:pathLst>
                <a:path w="6481656" h="1157178">
                  <a:moveTo>
                    <a:pt x="0" y="199513"/>
                  </a:moveTo>
                  <a:lnTo>
                    <a:pt x="259266" y="1157178"/>
                  </a:lnTo>
                  <a:lnTo>
                    <a:pt x="518532" y="957665"/>
                  </a:lnTo>
                  <a:lnTo>
                    <a:pt x="777798" y="638443"/>
                  </a:lnTo>
                  <a:lnTo>
                    <a:pt x="1037065" y="877859"/>
                  </a:lnTo>
                  <a:lnTo>
                    <a:pt x="1296331" y="798054"/>
                  </a:lnTo>
                  <a:lnTo>
                    <a:pt x="1555597" y="798054"/>
                  </a:lnTo>
                  <a:lnTo>
                    <a:pt x="1814863" y="1157178"/>
                  </a:lnTo>
                  <a:lnTo>
                    <a:pt x="2074130" y="598540"/>
                  </a:lnTo>
                  <a:lnTo>
                    <a:pt x="2333396" y="478832"/>
                  </a:lnTo>
                  <a:lnTo>
                    <a:pt x="2592662" y="279319"/>
                  </a:lnTo>
                  <a:lnTo>
                    <a:pt x="2851928" y="239416"/>
                  </a:lnTo>
                  <a:lnTo>
                    <a:pt x="3111195" y="159610"/>
                  </a:lnTo>
                  <a:lnTo>
                    <a:pt x="3370461" y="159610"/>
                  </a:lnTo>
                  <a:lnTo>
                    <a:pt x="3629727" y="0"/>
                  </a:lnTo>
                  <a:lnTo>
                    <a:pt x="3888994" y="39902"/>
                  </a:lnTo>
                  <a:lnTo>
                    <a:pt x="4148260" y="199513"/>
                  </a:lnTo>
                  <a:lnTo>
                    <a:pt x="4407526" y="199513"/>
                  </a:lnTo>
                  <a:lnTo>
                    <a:pt x="4666792" y="359124"/>
                  </a:lnTo>
                  <a:lnTo>
                    <a:pt x="4926059" y="718249"/>
                  </a:lnTo>
                  <a:lnTo>
                    <a:pt x="5185325" y="837957"/>
                  </a:lnTo>
                  <a:lnTo>
                    <a:pt x="5444591" y="678346"/>
                  </a:lnTo>
                  <a:lnTo>
                    <a:pt x="5703857" y="598540"/>
                  </a:lnTo>
                  <a:lnTo>
                    <a:pt x="5963124" y="478832"/>
                  </a:lnTo>
                  <a:lnTo>
                    <a:pt x="6222390" y="478832"/>
                  </a:lnTo>
                  <a:lnTo>
                    <a:pt x="6481656" y="55863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57056"/>
              <a:ext cx="6481656" cy="1516303"/>
            </a:xfrm>
            <a:custGeom>
              <a:avLst/>
              <a:pathLst>
                <a:path w="6481656" h="1516303">
                  <a:moveTo>
                    <a:pt x="0" y="1276887"/>
                  </a:moveTo>
                  <a:lnTo>
                    <a:pt x="259266" y="1236984"/>
                  </a:lnTo>
                  <a:lnTo>
                    <a:pt x="518532" y="1197081"/>
                  </a:lnTo>
                  <a:lnTo>
                    <a:pt x="777798" y="1356692"/>
                  </a:lnTo>
                  <a:lnTo>
                    <a:pt x="1037065" y="1516303"/>
                  </a:lnTo>
                  <a:lnTo>
                    <a:pt x="1296331" y="1356692"/>
                  </a:lnTo>
                  <a:lnTo>
                    <a:pt x="1555597" y="1037470"/>
                  </a:lnTo>
                  <a:lnTo>
                    <a:pt x="1814863" y="1316789"/>
                  </a:lnTo>
                  <a:lnTo>
                    <a:pt x="2074130" y="877859"/>
                  </a:lnTo>
                  <a:lnTo>
                    <a:pt x="2333396" y="638443"/>
                  </a:lnTo>
                  <a:lnTo>
                    <a:pt x="2592662" y="359124"/>
                  </a:lnTo>
                  <a:lnTo>
                    <a:pt x="2851928" y="279319"/>
                  </a:lnTo>
                  <a:lnTo>
                    <a:pt x="3111195" y="239416"/>
                  </a:lnTo>
                  <a:lnTo>
                    <a:pt x="3370461" y="0"/>
                  </a:lnTo>
                  <a:lnTo>
                    <a:pt x="3629727" y="0"/>
                  </a:lnTo>
                  <a:lnTo>
                    <a:pt x="3888994" y="39902"/>
                  </a:lnTo>
                  <a:lnTo>
                    <a:pt x="4148260" y="39902"/>
                  </a:lnTo>
                  <a:lnTo>
                    <a:pt x="4407526" y="199513"/>
                  </a:lnTo>
                  <a:lnTo>
                    <a:pt x="4666792" y="319221"/>
                  </a:lnTo>
                  <a:lnTo>
                    <a:pt x="4926059" y="678346"/>
                  </a:lnTo>
                  <a:lnTo>
                    <a:pt x="5185325" y="877859"/>
                  </a:lnTo>
                  <a:lnTo>
                    <a:pt x="5444591" y="718249"/>
                  </a:lnTo>
                  <a:lnTo>
                    <a:pt x="5703857" y="518735"/>
                  </a:lnTo>
                  <a:lnTo>
                    <a:pt x="5963124" y="359124"/>
                  </a:lnTo>
                  <a:lnTo>
                    <a:pt x="6222390" y="638443"/>
                  </a:lnTo>
                  <a:lnTo>
                    <a:pt x="6481656" y="638443"/>
                  </a:lnTo>
                </a:path>
              </a:pathLst>
            </a:custGeom>
            <a:ln w="27101" cap="flat">
              <a:solidFill>
                <a:srgbClr val="7CAE00">
                  <a:alpha val="100000"/>
                </a:srgbClr>
              </a:solidFill>
              <a:prstDash val="solid"/>
              <a:round/>
            </a:ln>
          </p:spPr>
          <p:txBody>
            <a:bodyPr/>
            <a:lstStyle/>
            <a:p/>
          </p:txBody>
        </p:sp>
        <p:sp>
          <p:nvSpPr>
            <p:cNvPr id="30" name="pl30"/>
            <p:cNvSpPr/>
            <p:nvPr/>
          </p:nvSpPr>
          <p:spPr>
            <a:xfrm>
              <a:off x="1439019" y="2036861"/>
              <a:ext cx="6481656" cy="1795622"/>
            </a:xfrm>
            <a:custGeom>
              <a:avLst/>
              <a:pathLst>
                <a:path w="6481656" h="1795622">
                  <a:moveTo>
                    <a:pt x="0" y="1556206"/>
                  </a:moveTo>
                  <a:lnTo>
                    <a:pt x="259266" y="1236984"/>
                  </a:lnTo>
                  <a:lnTo>
                    <a:pt x="518532" y="1037470"/>
                  </a:lnTo>
                  <a:lnTo>
                    <a:pt x="777798" y="1556206"/>
                  </a:lnTo>
                  <a:lnTo>
                    <a:pt x="1037065" y="1795622"/>
                  </a:lnTo>
                  <a:lnTo>
                    <a:pt x="1296331" y="1596108"/>
                  </a:lnTo>
                  <a:lnTo>
                    <a:pt x="1555597" y="1316789"/>
                  </a:lnTo>
                  <a:lnTo>
                    <a:pt x="1814863" y="1636011"/>
                  </a:lnTo>
                  <a:lnTo>
                    <a:pt x="2074130" y="1157178"/>
                  </a:lnTo>
                  <a:lnTo>
                    <a:pt x="2333396" y="877859"/>
                  </a:lnTo>
                  <a:lnTo>
                    <a:pt x="2592662" y="678346"/>
                  </a:lnTo>
                  <a:lnTo>
                    <a:pt x="2851928" y="558638"/>
                  </a:lnTo>
                  <a:lnTo>
                    <a:pt x="3111195" y="478832"/>
                  </a:lnTo>
                  <a:lnTo>
                    <a:pt x="3370461" y="119708"/>
                  </a:lnTo>
                  <a:lnTo>
                    <a:pt x="3629727" y="0"/>
                  </a:lnTo>
                  <a:lnTo>
                    <a:pt x="3888994" y="119708"/>
                  </a:lnTo>
                  <a:lnTo>
                    <a:pt x="4148260" y="199513"/>
                  </a:lnTo>
                  <a:lnTo>
                    <a:pt x="4407526" y="119708"/>
                  </a:lnTo>
                  <a:lnTo>
                    <a:pt x="4666792" y="239416"/>
                  </a:lnTo>
                  <a:lnTo>
                    <a:pt x="4926059" y="438929"/>
                  </a:lnTo>
                  <a:lnTo>
                    <a:pt x="5185325" y="718249"/>
                  </a:lnTo>
                  <a:lnTo>
                    <a:pt x="5444591" y="758151"/>
                  </a:lnTo>
                  <a:lnTo>
                    <a:pt x="5703857" y="638443"/>
                  </a:lnTo>
                  <a:lnTo>
                    <a:pt x="5963124" y="478832"/>
                  </a:lnTo>
                  <a:lnTo>
                    <a:pt x="6222390" y="1037470"/>
                  </a:lnTo>
                  <a:lnTo>
                    <a:pt x="6481656" y="917762"/>
                  </a:lnTo>
                </a:path>
              </a:pathLst>
            </a:custGeom>
            <a:ln w="27101" cap="flat">
              <a:solidFill>
                <a:srgbClr val="00BFC4">
                  <a:alpha val="100000"/>
                </a:srgbClr>
              </a:solidFill>
              <a:prstDash val="solid"/>
              <a:round/>
            </a:ln>
          </p:spPr>
          <p:txBody>
            <a:bodyPr/>
            <a:lstStyle/>
            <a:p/>
          </p:txBody>
        </p:sp>
        <p:sp>
          <p:nvSpPr>
            <p:cNvPr id="31" name="pl31"/>
            <p:cNvSpPr/>
            <p:nvPr/>
          </p:nvSpPr>
          <p:spPr>
            <a:xfrm>
              <a:off x="5846545" y="2755110"/>
              <a:ext cx="2074130" cy="2513871"/>
            </a:xfrm>
            <a:custGeom>
              <a:avLst/>
              <a:pathLst>
                <a:path w="2074130" h="2513871">
                  <a:moveTo>
                    <a:pt x="0" y="2513871"/>
                  </a:moveTo>
                  <a:lnTo>
                    <a:pt x="259266" y="0"/>
                  </a:lnTo>
                  <a:lnTo>
                    <a:pt x="518532" y="518735"/>
                  </a:lnTo>
                  <a:lnTo>
                    <a:pt x="777798" y="438929"/>
                  </a:lnTo>
                  <a:lnTo>
                    <a:pt x="1037065" y="438929"/>
                  </a:lnTo>
                  <a:lnTo>
                    <a:pt x="1296331" y="558638"/>
                  </a:lnTo>
                  <a:lnTo>
                    <a:pt x="1555597" y="159610"/>
                  </a:lnTo>
                  <a:lnTo>
                    <a:pt x="1814863" y="359124"/>
                  </a:lnTo>
                  <a:lnTo>
                    <a:pt x="2074130"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5571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9162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9162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1955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55469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808169" y="523060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464" y="2273328"/>
              <a:ext cx="241477" cy="39912"/>
            </a:xfrm>
            <a:custGeom>
              <a:avLst/>
              <a:pathLst>
                <a:path w="241477" h="39912">
                  <a:moveTo>
                    <a:pt x="241477" y="0"/>
                  </a:moveTo>
                  <a:lnTo>
                    <a:pt x="0" y="39912"/>
                  </a:lnTo>
                </a:path>
              </a:pathLst>
            </a:custGeom>
          </p:spPr>
          <p:txBody>
            <a:bodyPr/>
            <a:lstStyle/>
            <a:p/>
          </p:txBody>
        </p:sp>
        <p:sp>
          <p:nvSpPr>
            <p:cNvPr id="42" name="pl42"/>
            <p:cNvSpPr/>
            <p:nvPr/>
          </p:nvSpPr>
          <p:spPr>
            <a:xfrm>
              <a:off x="7938361" y="2549390"/>
              <a:ext cx="241580" cy="42963"/>
            </a:xfrm>
            <a:custGeom>
              <a:avLst/>
              <a:pathLst>
                <a:path w="241580" h="42963">
                  <a:moveTo>
                    <a:pt x="241580" y="0"/>
                  </a:moveTo>
                  <a:lnTo>
                    <a:pt x="0" y="42963"/>
                  </a:lnTo>
                </a:path>
              </a:pathLst>
            </a:custGeom>
          </p:spPr>
          <p:txBody>
            <a:bodyPr/>
            <a:lstStyle/>
            <a:p/>
          </p:txBody>
        </p:sp>
        <p:sp>
          <p:nvSpPr>
            <p:cNvPr id="43" name="pl43"/>
            <p:cNvSpPr/>
            <p:nvPr/>
          </p:nvSpPr>
          <p:spPr>
            <a:xfrm>
              <a:off x="7935668" y="2845423"/>
              <a:ext cx="244273" cy="102886"/>
            </a:xfrm>
            <a:custGeom>
              <a:avLst/>
              <a:pathLst>
                <a:path w="244273" h="102886">
                  <a:moveTo>
                    <a:pt x="244273" y="0"/>
                  </a:moveTo>
                  <a:lnTo>
                    <a:pt x="0" y="102886"/>
                  </a:lnTo>
                </a:path>
              </a:pathLst>
            </a:custGeom>
          </p:spPr>
          <p:txBody>
            <a:bodyPr/>
            <a:lstStyle/>
            <a:p/>
          </p:txBody>
        </p:sp>
        <p:sp>
          <p:nvSpPr>
            <p:cNvPr id="44" name="pl44"/>
            <p:cNvSpPr/>
            <p:nvPr/>
          </p:nvSpPr>
          <p:spPr>
            <a:xfrm>
              <a:off x="7935037" y="2961420"/>
              <a:ext cx="244904" cy="115897"/>
            </a:xfrm>
            <a:custGeom>
              <a:avLst/>
              <a:pathLst>
                <a:path w="244904" h="115897">
                  <a:moveTo>
                    <a:pt x="244904" y="115897"/>
                  </a:moveTo>
                  <a:lnTo>
                    <a:pt x="0" y="0"/>
                  </a:lnTo>
                </a:path>
              </a:pathLst>
            </a:custGeom>
          </p:spPr>
          <p:txBody>
            <a:bodyPr/>
            <a:lstStyle/>
            <a:p/>
          </p:txBody>
        </p:sp>
        <p:sp>
          <p:nvSpPr>
            <p:cNvPr id="45" name="pg45"/>
            <p:cNvSpPr/>
            <p:nvPr/>
          </p:nvSpPr>
          <p:spPr>
            <a:xfrm>
              <a:off x="8111362" y="21805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2213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74%</a:t>
              </a:r>
            </a:p>
          </p:txBody>
        </p:sp>
        <p:sp>
          <p:nvSpPr>
            <p:cNvPr id="47" name="pg47"/>
            <p:cNvSpPr/>
            <p:nvPr/>
          </p:nvSpPr>
          <p:spPr>
            <a:xfrm>
              <a:off x="8111362" y="245610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4969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67%</a:t>
              </a:r>
            </a:p>
          </p:txBody>
        </p:sp>
        <p:sp>
          <p:nvSpPr>
            <p:cNvPr id="49" name="pg49"/>
            <p:cNvSpPr/>
            <p:nvPr/>
          </p:nvSpPr>
          <p:spPr>
            <a:xfrm>
              <a:off x="8111362" y="273487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7757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58%</a:t>
              </a:r>
            </a:p>
          </p:txBody>
        </p:sp>
        <p:sp>
          <p:nvSpPr>
            <p:cNvPr id="51" name="pg51"/>
            <p:cNvSpPr/>
            <p:nvPr/>
          </p:nvSpPr>
          <p:spPr>
            <a:xfrm>
              <a:off x="8111362" y="300745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04829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425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Laos,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58%.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44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698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252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806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5078791"/>
              <a:ext cx="1585983" cy="162934"/>
            </a:xfrm>
            <a:prstGeom prst="rect">
              <a:avLst/>
            </a:prstGeom>
            <a:solidFill>
              <a:srgbClr val="D9D9D9">
                <a:alpha val="60000"/>
              </a:srgbClr>
            </a:solidFill>
          </p:spPr>
          <p:txBody>
            <a:bodyPr/>
            <a:lstStyle/>
            <a:p/>
          </p:txBody>
        </p:sp>
        <p:sp>
          <p:nvSpPr>
            <p:cNvPr id="10" name="pl10"/>
            <p:cNvSpPr/>
            <p:nvPr/>
          </p:nvSpPr>
          <p:spPr>
            <a:xfrm>
              <a:off x="17095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8220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91442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58674"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94214"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47524"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54145"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89685"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25225"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60766"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31846"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31846"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31846"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31846"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31846"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9616"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7386"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7386"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738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7386"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738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5157"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292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2927"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2927"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292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2927"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2927"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292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520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96301"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31842"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85152"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77164"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72956"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39356"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70432"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81378"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19503"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23967"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19542"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54866"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50549"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55082"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94792"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41846"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9508"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68319"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77239"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95009"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90584"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939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90584"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8575"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60385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86198"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6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253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08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4361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4915856"/>
              <a:ext cx="1585983" cy="162934"/>
            </a:xfrm>
            <a:prstGeom prst="rect">
              <a:avLst/>
            </a:prstGeom>
            <a:solidFill>
              <a:srgbClr val="D9D9D9">
                <a:alpha val="60000"/>
              </a:srgbClr>
            </a:solidFill>
          </p:spPr>
          <p:txBody>
            <a:bodyPr/>
            <a:lstStyle/>
            <a:p/>
          </p:txBody>
        </p:sp>
        <p:sp>
          <p:nvSpPr>
            <p:cNvPr id="73" name="pl73"/>
            <p:cNvSpPr/>
            <p:nvPr/>
          </p:nvSpPr>
          <p:spPr>
            <a:xfrm>
              <a:off x="332957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90223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6337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7208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89856"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60936"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60936"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96476"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67557"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38637"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56408"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74178"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9194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209718"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45258"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4525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3410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9649"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9649"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741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741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741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518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518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229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22959"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850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8500"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850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60100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3009713"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3027483"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98564"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98564"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34104"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205185"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921908"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79427"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88308"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5759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3001800"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72664"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54925"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35041"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19180"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61770"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75076"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75076"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210439"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79649"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92847"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10655"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206230"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50582"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54968"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943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255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3809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363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0917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5078791"/>
              <a:ext cx="1585983" cy="162934"/>
            </a:xfrm>
            <a:prstGeom prst="rect">
              <a:avLst/>
            </a:prstGeom>
            <a:solidFill>
              <a:srgbClr val="D9D9D9">
                <a:alpha val="60000"/>
              </a:srgbClr>
            </a:solidFill>
          </p:spPr>
          <p:txBody>
            <a:bodyPr/>
            <a:lstStyle/>
            <a:p/>
          </p:txBody>
        </p:sp>
        <p:sp>
          <p:nvSpPr>
            <p:cNvPr id="136" name="pl136"/>
            <p:cNvSpPr/>
            <p:nvPr/>
          </p:nvSpPr>
          <p:spPr>
            <a:xfrm>
              <a:off x="4985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5780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7225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92118"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527658"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3427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5204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72313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76440"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94210"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94210"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811981"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47521"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47521"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9682"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007452"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25222"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25222"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42992"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4299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4299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42992"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60762"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630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630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407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407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407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40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309884"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629746"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65286"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71907"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89677"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60758"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90571"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77481"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617230"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39386"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613169"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57187"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90614"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90723"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7475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1734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30649"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35113"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17452"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66012"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48420"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83999"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8385"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906155"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10541"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901730"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1500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6811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365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3919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7473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4508520"/>
              <a:ext cx="1585983" cy="325869"/>
            </a:xfrm>
            <a:prstGeom prst="rect">
              <a:avLst/>
            </a:prstGeom>
            <a:solidFill>
              <a:srgbClr val="D9D9D9">
                <a:alpha val="60000"/>
              </a:srgbClr>
            </a:solidFill>
          </p:spPr>
          <p:txBody>
            <a:bodyPr/>
            <a:lstStyle/>
            <a:p/>
          </p:txBody>
        </p:sp>
        <p:sp>
          <p:nvSpPr>
            <p:cNvPr id="199" name="pl199"/>
            <p:cNvSpPr/>
            <p:nvPr/>
          </p:nvSpPr>
          <p:spPr>
            <a:xfrm>
              <a:off x="63919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96459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5276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721208"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934450"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6041070"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6307622"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360933"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503094"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6538634"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6698565"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6698565"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671633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673410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675187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67696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5414583"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85883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6072078"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617869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6445250"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6498561"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6295176"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6321905"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6486222"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6521585"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6503993"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6535038"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6539572"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656172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3367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921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0475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4029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966201" y="5078791"/>
              <a:ext cx="1585983" cy="162934"/>
            </a:xfrm>
            <a:prstGeom prst="rect">
              <a:avLst/>
            </a:prstGeom>
            <a:solidFill>
              <a:srgbClr val="D9D9D9">
                <a:alpha val="60000"/>
              </a:srgbClr>
            </a:solidFill>
          </p:spPr>
          <p:txBody>
            <a:bodyPr/>
            <a:lstStyle/>
            <a:p/>
          </p:txBody>
        </p:sp>
        <p:sp>
          <p:nvSpPr>
            <p:cNvPr id="236" name="pl236"/>
            <p:cNvSpPr/>
            <p:nvPr/>
          </p:nvSpPr>
          <p:spPr>
            <a:xfrm>
              <a:off x="829629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786895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746563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7696643"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774995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79276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7927655"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7945425"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980966"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8016506"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8052046"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810535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8158667"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8176437"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8211977"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822974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828305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831859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8336368"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8354138"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8354138"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8354138"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8371908"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8389678"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389678"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407449"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425219"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425219"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42521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760326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7834271"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7887582"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806528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8065283"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8083053"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8118593"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8154134"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8189674"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7897478"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986072"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999456"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995248"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8021830"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8132589"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8119530"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8124025"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8141834"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8141795"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8146259"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8159566"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8164138"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8190611"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8190719"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8217301"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822168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8248238"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9922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93476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97030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100584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8621774" y="4427053"/>
              <a:ext cx="1585983" cy="162934"/>
            </a:xfrm>
            <a:prstGeom prst="rect">
              <a:avLst/>
            </a:prstGeom>
            <a:solidFill>
              <a:srgbClr val="D9D9D9">
                <a:alpha val="60000"/>
              </a:srgbClr>
            </a:solidFill>
          </p:spPr>
          <p:txBody>
            <a:bodyPr/>
            <a:lstStyle/>
            <a:p/>
          </p:txBody>
        </p:sp>
        <p:sp>
          <p:nvSpPr>
            <p:cNvPr id="299" name="pl299"/>
            <p:cNvSpPr/>
            <p:nvPr/>
          </p:nvSpPr>
          <p:spPr>
            <a:xfrm>
              <a:off x="98807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945344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88191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9032354"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9156745"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9227826"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93344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9352216"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9387757"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9405527"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494377"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9512148"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9529918"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9618768"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9654309"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967207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9707619"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9707619"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9814240"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867550"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991941"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1000971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1000971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10009711"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10063022"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10063022"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10080792"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10080792"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1008079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895674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9169982"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929437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9365453"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9472074"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9489844"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9525385"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954315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9632005"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9649775"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9667546"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9756396"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9791936"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9809707"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9845247"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9845247"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960189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9668483"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9779637"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9784171"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9810644"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9792982"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9850679"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9855143"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987287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987726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990381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06478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0032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3586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7140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10277347" y="4818871"/>
              <a:ext cx="1585983" cy="201728"/>
            </a:xfrm>
            <a:prstGeom prst="rect">
              <a:avLst/>
            </a:prstGeom>
            <a:solidFill>
              <a:srgbClr val="D9D9D9">
                <a:alpha val="60000"/>
              </a:srgbClr>
            </a:solidFill>
          </p:spPr>
          <p:txBody>
            <a:bodyPr/>
            <a:lstStyle/>
            <a:p/>
          </p:txBody>
        </p:sp>
        <p:sp>
          <p:nvSpPr>
            <p:cNvPr id="362" name="pl362"/>
            <p:cNvSpPr/>
            <p:nvPr/>
          </p:nvSpPr>
          <p:spPr>
            <a:xfrm>
              <a:off x="10559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1013166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107590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11025560"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1078870"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078870"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11149950"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11203261"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203261"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11238801"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327652"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398732"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1434273"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1523123"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1540893"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558663"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611974"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1629744"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164751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1665284"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1665284"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1683054"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00824"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173636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1089663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11163187"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11216498"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11216498"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11287578"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11340889"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11340889"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11376429"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1465280"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11182003"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11248403"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11350529"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11350560"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11324311"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1461505"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1417401"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1439635"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1488304"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1452941"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1457514"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1501757"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152402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409" name="rc40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0" name="tx41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(74%)</a:t>
              </a:r>
            </a:p>
          </p:txBody>
        </p:sp>
        <p:sp>
          <p:nvSpPr>
            <p:cNvPr id="411" name="rc41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2" name="tx41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(67%)</a:t>
              </a:r>
            </a:p>
          </p:txBody>
        </p:sp>
        <p:sp>
          <p:nvSpPr>
            <p:cNvPr id="413" name="rc41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4" name="tx41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(64%)</a:t>
              </a:r>
            </a:p>
          </p:txBody>
        </p:sp>
        <p:sp>
          <p:nvSpPr>
            <p:cNvPr id="415" name="rc41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(52%)</a:t>
              </a:r>
            </a:p>
          </p:txBody>
        </p:sp>
        <p:sp>
          <p:nvSpPr>
            <p:cNvPr id="417" name="rc41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(58%)</a:t>
              </a:r>
            </a:p>
          </p:txBody>
        </p:sp>
        <p:sp>
          <p:nvSpPr>
            <p:cNvPr id="419" name="rc41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(58%)</a:t>
              </a:r>
            </a:p>
          </p:txBody>
        </p:sp>
        <p:sp>
          <p:nvSpPr>
            <p:cNvPr id="421" name="rc42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(62%)</a:t>
              </a:r>
            </a:p>
          </p:txBody>
        </p:sp>
        <p:sp>
          <p:nvSpPr>
            <p:cNvPr id="423" name="pl42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4" name="pl42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7144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698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252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17806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30" name="tx430"/>
            <p:cNvSpPr/>
            <p:nvPr/>
          </p:nvSpPr>
          <p:spPr>
            <a:xfrm rot="-5400000">
              <a:off x="65138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1" name="tx431"/>
            <p:cNvSpPr/>
            <p:nvPr/>
          </p:nvSpPr>
          <p:spPr>
            <a:xfrm rot="-5400000">
              <a:off x="100752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2" name="tx432"/>
            <p:cNvSpPr/>
            <p:nvPr/>
          </p:nvSpPr>
          <p:spPr>
            <a:xfrm rot="-5400000">
              <a:off x="13629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3" name="tx433"/>
            <p:cNvSpPr/>
            <p:nvPr/>
          </p:nvSpPr>
          <p:spPr>
            <a:xfrm rot="-5400000">
              <a:off x="17176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4" name="pl434"/>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5" name="pl435"/>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6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7253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308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34361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tx440"/>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41" name="tx441"/>
            <p:cNvSpPr/>
            <p:nvPr/>
          </p:nvSpPr>
          <p:spPr>
            <a:xfrm rot="-5400000">
              <a:off x="230696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2" name="tx442"/>
            <p:cNvSpPr/>
            <p:nvPr/>
          </p:nvSpPr>
          <p:spPr>
            <a:xfrm rot="-5400000">
              <a:off x="266309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3" name="tx443"/>
            <p:cNvSpPr/>
            <p:nvPr/>
          </p:nvSpPr>
          <p:spPr>
            <a:xfrm rot="-5400000">
              <a:off x="30184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4" name="tx444"/>
            <p:cNvSpPr/>
            <p:nvPr/>
          </p:nvSpPr>
          <p:spPr>
            <a:xfrm rot="-5400000">
              <a:off x="33731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5" name="pl445"/>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6" name="pl446"/>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40255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3809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7363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50917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tx451"/>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52" name="tx452"/>
            <p:cNvSpPr/>
            <p:nvPr/>
          </p:nvSpPr>
          <p:spPr>
            <a:xfrm rot="-5400000">
              <a:off x="396253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3" name="tx453"/>
            <p:cNvSpPr/>
            <p:nvPr/>
          </p:nvSpPr>
          <p:spPr>
            <a:xfrm rot="-5400000">
              <a:off x="43186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4" name="tx454"/>
            <p:cNvSpPr/>
            <p:nvPr/>
          </p:nvSpPr>
          <p:spPr>
            <a:xfrm rot="-5400000">
              <a:off x="46740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5" name="tx455"/>
            <p:cNvSpPr/>
            <p:nvPr/>
          </p:nvSpPr>
          <p:spPr>
            <a:xfrm rot="-5400000">
              <a:off x="50287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6" name="pl456"/>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7" name="pl457"/>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6811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60365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63919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67473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tx462"/>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63" name="tx463"/>
            <p:cNvSpPr/>
            <p:nvPr/>
          </p:nvSpPr>
          <p:spPr>
            <a:xfrm rot="-5400000">
              <a:off x="561810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597424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632962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66843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8" name="pl468"/>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73367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76921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80475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84029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tx473"/>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4" name="tx474"/>
            <p:cNvSpPr/>
            <p:nvPr/>
          </p:nvSpPr>
          <p:spPr>
            <a:xfrm rot="-5400000">
              <a:off x="72736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5" name="tx475"/>
            <p:cNvSpPr/>
            <p:nvPr/>
          </p:nvSpPr>
          <p:spPr>
            <a:xfrm rot="-5400000">
              <a:off x="762981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6" name="tx476"/>
            <p:cNvSpPr/>
            <p:nvPr/>
          </p:nvSpPr>
          <p:spPr>
            <a:xfrm rot="-5400000">
              <a:off x="798519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7" name="tx477"/>
            <p:cNvSpPr/>
            <p:nvPr/>
          </p:nvSpPr>
          <p:spPr>
            <a:xfrm rot="-5400000">
              <a:off x="833991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8" name="pl47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9" name="pl47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9922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93476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97030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00584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tx484"/>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5" name="tx485"/>
            <p:cNvSpPr/>
            <p:nvPr/>
          </p:nvSpPr>
          <p:spPr>
            <a:xfrm rot="-5400000">
              <a:off x="89292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6" name="tx486"/>
            <p:cNvSpPr/>
            <p:nvPr/>
          </p:nvSpPr>
          <p:spPr>
            <a:xfrm rot="-5400000">
              <a:off x="92853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7" name="tx487"/>
            <p:cNvSpPr/>
            <p:nvPr/>
          </p:nvSpPr>
          <p:spPr>
            <a:xfrm rot="-5400000">
              <a:off x="964076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8" name="tx488"/>
            <p:cNvSpPr/>
            <p:nvPr/>
          </p:nvSpPr>
          <p:spPr>
            <a:xfrm rot="-5400000">
              <a:off x="99954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9" name="pl489"/>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0" name="pl490"/>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106478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110032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13586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117140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tx495"/>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6" name="tx496"/>
            <p:cNvSpPr/>
            <p:nvPr/>
          </p:nvSpPr>
          <p:spPr>
            <a:xfrm rot="-5400000">
              <a:off x="1058482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7" name="tx497"/>
            <p:cNvSpPr/>
            <p:nvPr/>
          </p:nvSpPr>
          <p:spPr>
            <a:xfrm rot="-5400000">
              <a:off x="109409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8" name="tx498"/>
            <p:cNvSpPr/>
            <p:nvPr/>
          </p:nvSpPr>
          <p:spPr>
            <a:xfrm rot="-5400000">
              <a:off x="1129634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9" name="tx499"/>
            <p:cNvSpPr/>
            <p:nvPr/>
          </p:nvSpPr>
          <p:spPr>
            <a:xfrm rot="-5400000">
              <a:off x="116510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0" name="tx50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1" name="tx50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2" name="pt50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3" name="pt50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4" name="pt50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05" name="pt50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6" name="pt50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7" name="pt50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09" name="tx50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0" name="tx51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1" name="tx51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2" name="tx51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3" name="tx51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14" name="tx514"/>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15" name="tx51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16" name="tx516"/>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lao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890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350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810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271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7313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620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080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540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001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8461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3855691"/>
              <a:ext cx="239399" cy="260306"/>
            </a:xfrm>
            <a:prstGeom prst="rect">
              <a:avLst/>
            </a:prstGeom>
            <a:solidFill>
              <a:srgbClr val="1CABE2">
                <a:alpha val="85098"/>
              </a:srgbClr>
            </a:solidFill>
          </p:spPr>
          <p:txBody>
            <a:bodyPr/>
            <a:lstStyle/>
            <a:p/>
          </p:txBody>
        </p:sp>
        <p:sp>
          <p:nvSpPr>
            <p:cNvPr id="28" name="rc28"/>
            <p:cNvSpPr/>
            <p:nvPr/>
          </p:nvSpPr>
          <p:spPr>
            <a:xfrm>
              <a:off x="1577053" y="3492152"/>
              <a:ext cx="239399" cy="623844"/>
            </a:xfrm>
            <a:prstGeom prst="rect">
              <a:avLst/>
            </a:prstGeom>
            <a:solidFill>
              <a:srgbClr val="1CABE2">
                <a:alpha val="85098"/>
              </a:srgbClr>
            </a:solidFill>
          </p:spPr>
          <p:txBody>
            <a:bodyPr/>
            <a:lstStyle/>
            <a:p/>
          </p:txBody>
        </p:sp>
        <p:sp>
          <p:nvSpPr>
            <p:cNvPr id="29" name="rc29"/>
            <p:cNvSpPr/>
            <p:nvPr/>
          </p:nvSpPr>
          <p:spPr>
            <a:xfrm>
              <a:off x="1843053" y="3574693"/>
              <a:ext cx="239399" cy="541304"/>
            </a:xfrm>
            <a:prstGeom prst="rect">
              <a:avLst/>
            </a:prstGeom>
            <a:solidFill>
              <a:srgbClr val="1CABE2">
                <a:alpha val="85098"/>
              </a:srgbClr>
            </a:solidFill>
          </p:spPr>
          <p:txBody>
            <a:bodyPr/>
            <a:lstStyle/>
            <a:p/>
          </p:txBody>
        </p:sp>
        <p:sp>
          <p:nvSpPr>
            <p:cNvPr id="30" name="rc30"/>
            <p:cNvSpPr/>
            <p:nvPr/>
          </p:nvSpPr>
          <p:spPr>
            <a:xfrm>
              <a:off x="2109053" y="3694950"/>
              <a:ext cx="239399" cy="421047"/>
            </a:xfrm>
            <a:prstGeom prst="rect">
              <a:avLst/>
            </a:prstGeom>
            <a:solidFill>
              <a:srgbClr val="1CABE2">
                <a:alpha val="85098"/>
              </a:srgbClr>
            </a:solidFill>
          </p:spPr>
          <p:txBody>
            <a:bodyPr/>
            <a:lstStyle/>
            <a:p/>
          </p:txBody>
        </p:sp>
        <p:sp>
          <p:nvSpPr>
            <p:cNvPr id="31" name="rc31"/>
            <p:cNvSpPr/>
            <p:nvPr/>
          </p:nvSpPr>
          <p:spPr>
            <a:xfrm>
              <a:off x="2375052" y="3606326"/>
              <a:ext cx="239399" cy="509671"/>
            </a:xfrm>
            <a:prstGeom prst="rect">
              <a:avLst/>
            </a:prstGeom>
            <a:solidFill>
              <a:srgbClr val="1CABE2">
                <a:alpha val="85098"/>
              </a:srgbClr>
            </a:solidFill>
          </p:spPr>
          <p:txBody>
            <a:bodyPr/>
            <a:lstStyle/>
            <a:p/>
          </p:txBody>
        </p:sp>
        <p:sp>
          <p:nvSpPr>
            <p:cNvPr id="32" name="rc32"/>
            <p:cNvSpPr/>
            <p:nvPr/>
          </p:nvSpPr>
          <p:spPr>
            <a:xfrm>
              <a:off x="2641052" y="3649117"/>
              <a:ext cx="239399" cy="466880"/>
            </a:xfrm>
            <a:prstGeom prst="rect">
              <a:avLst/>
            </a:prstGeom>
            <a:solidFill>
              <a:srgbClr val="1CABE2">
                <a:alpha val="85098"/>
              </a:srgbClr>
            </a:solidFill>
          </p:spPr>
          <p:txBody>
            <a:bodyPr/>
            <a:lstStyle/>
            <a:p/>
          </p:txBody>
        </p:sp>
        <p:sp>
          <p:nvSpPr>
            <p:cNvPr id="33" name="rc33"/>
            <p:cNvSpPr/>
            <p:nvPr/>
          </p:nvSpPr>
          <p:spPr>
            <a:xfrm>
              <a:off x="2907052" y="3647891"/>
              <a:ext cx="239399" cy="468106"/>
            </a:xfrm>
            <a:prstGeom prst="rect">
              <a:avLst/>
            </a:prstGeom>
            <a:solidFill>
              <a:srgbClr val="1CABE2">
                <a:alpha val="85098"/>
              </a:srgbClr>
            </a:solidFill>
          </p:spPr>
          <p:txBody>
            <a:bodyPr/>
            <a:lstStyle/>
            <a:p/>
          </p:txBody>
        </p:sp>
        <p:sp>
          <p:nvSpPr>
            <p:cNvPr id="34" name="rc34"/>
            <p:cNvSpPr/>
            <p:nvPr/>
          </p:nvSpPr>
          <p:spPr>
            <a:xfrm>
              <a:off x="3173051" y="3511092"/>
              <a:ext cx="239399" cy="604905"/>
            </a:xfrm>
            <a:prstGeom prst="rect">
              <a:avLst/>
            </a:prstGeom>
            <a:solidFill>
              <a:srgbClr val="1CABE2">
                <a:alpha val="85098"/>
              </a:srgbClr>
            </a:solidFill>
          </p:spPr>
          <p:txBody>
            <a:bodyPr/>
            <a:lstStyle/>
            <a:p/>
          </p:txBody>
        </p:sp>
        <p:sp>
          <p:nvSpPr>
            <p:cNvPr id="35" name="rc35"/>
            <p:cNvSpPr/>
            <p:nvPr/>
          </p:nvSpPr>
          <p:spPr>
            <a:xfrm>
              <a:off x="3439051" y="3714416"/>
              <a:ext cx="239399" cy="401581"/>
            </a:xfrm>
            <a:prstGeom prst="rect">
              <a:avLst/>
            </a:prstGeom>
            <a:solidFill>
              <a:srgbClr val="1CABE2">
                <a:alpha val="85098"/>
              </a:srgbClr>
            </a:solidFill>
          </p:spPr>
          <p:txBody>
            <a:bodyPr/>
            <a:lstStyle/>
            <a:p/>
          </p:txBody>
        </p:sp>
        <p:sp>
          <p:nvSpPr>
            <p:cNvPr id="36" name="rc36"/>
            <p:cNvSpPr/>
            <p:nvPr/>
          </p:nvSpPr>
          <p:spPr>
            <a:xfrm>
              <a:off x="3705050" y="3757171"/>
              <a:ext cx="239399" cy="358826"/>
            </a:xfrm>
            <a:prstGeom prst="rect">
              <a:avLst/>
            </a:prstGeom>
            <a:solidFill>
              <a:srgbClr val="1CABE2">
                <a:alpha val="85098"/>
              </a:srgbClr>
            </a:solidFill>
          </p:spPr>
          <p:txBody>
            <a:bodyPr/>
            <a:lstStyle/>
            <a:p/>
          </p:txBody>
        </p:sp>
        <p:sp>
          <p:nvSpPr>
            <p:cNvPr id="37" name="rc37"/>
            <p:cNvSpPr/>
            <p:nvPr/>
          </p:nvSpPr>
          <p:spPr>
            <a:xfrm>
              <a:off x="3971050" y="3831204"/>
              <a:ext cx="239399" cy="284793"/>
            </a:xfrm>
            <a:prstGeom prst="rect">
              <a:avLst/>
            </a:prstGeom>
            <a:solidFill>
              <a:srgbClr val="1CABE2">
                <a:alpha val="85098"/>
              </a:srgbClr>
            </a:solidFill>
          </p:spPr>
          <p:txBody>
            <a:bodyPr/>
            <a:lstStyle/>
            <a:p/>
          </p:txBody>
        </p:sp>
        <p:sp>
          <p:nvSpPr>
            <p:cNvPr id="38" name="rc38"/>
            <p:cNvSpPr/>
            <p:nvPr/>
          </p:nvSpPr>
          <p:spPr>
            <a:xfrm>
              <a:off x="4237050" y="3846076"/>
              <a:ext cx="239399" cy="269921"/>
            </a:xfrm>
            <a:prstGeom prst="rect">
              <a:avLst/>
            </a:prstGeom>
            <a:solidFill>
              <a:srgbClr val="1CABE2">
                <a:alpha val="85098"/>
              </a:srgbClr>
            </a:solidFill>
          </p:spPr>
          <p:txBody>
            <a:bodyPr/>
            <a:lstStyle/>
            <a:p/>
          </p:txBody>
        </p:sp>
        <p:sp>
          <p:nvSpPr>
            <p:cNvPr id="39" name="rc39"/>
            <p:cNvSpPr/>
            <p:nvPr/>
          </p:nvSpPr>
          <p:spPr>
            <a:xfrm>
              <a:off x="4503049" y="3877754"/>
              <a:ext cx="239399" cy="238243"/>
            </a:xfrm>
            <a:prstGeom prst="rect">
              <a:avLst/>
            </a:prstGeom>
            <a:solidFill>
              <a:srgbClr val="1CABE2">
                <a:alpha val="85098"/>
              </a:srgbClr>
            </a:solidFill>
          </p:spPr>
          <p:txBody>
            <a:bodyPr/>
            <a:lstStyle/>
            <a:p/>
          </p:txBody>
        </p:sp>
        <p:sp>
          <p:nvSpPr>
            <p:cNvPr id="40" name="rc40"/>
            <p:cNvSpPr/>
            <p:nvPr/>
          </p:nvSpPr>
          <p:spPr>
            <a:xfrm>
              <a:off x="4769049" y="3879161"/>
              <a:ext cx="239399" cy="236835"/>
            </a:xfrm>
            <a:prstGeom prst="rect">
              <a:avLst/>
            </a:prstGeom>
            <a:solidFill>
              <a:srgbClr val="1CABE2">
                <a:alpha val="85098"/>
              </a:srgbClr>
            </a:solidFill>
          </p:spPr>
          <p:txBody>
            <a:bodyPr/>
            <a:lstStyle/>
            <a:p/>
          </p:txBody>
        </p:sp>
        <p:sp>
          <p:nvSpPr>
            <p:cNvPr id="41" name="rc41"/>
            <p:cNvSpPr/>
            <p:nvPr/>
          </p:nvSpPr>
          <p:spPr>
            <a:xfrm>
              <a:off x="5035049" y="3939694"/>
              <a:ext cx="239399" cy="176303"/>
            </a:xfrm>
            <a:prstGeom prst="rect">
              <a:avLst/>
            </a:prstGeom>
            <a:solidFill>
              <a:srgbClr val="1CABE2">
                <a:alpha val="85098"/>
              </a:srgbClr>
            </a:solidFill>
          </p:spPr>
          <p:txBody>
            <a:bodyPr/>
            <a:lstStyle/>
            <a:p/>
          </p:txBody>
        </p:sp>
        <p:sp>
          <p:nvSpPr>
            <p:cNvPr id="42" name="rc42"/>
            <p:cNvSpPr/>
            <p:nvPr/>
          </p:nvSpPr>
          <p:spPr>
            <a:xfrm>
              <a:off x="5301048" y="3922642"/>
              <a:ext cx="239399" cy="193354"/>
            </a:xfrm>
            <a:prstGeom prst="rect">
              <a:avLst/>
            </a:prstGeom>
            <a:solidFill>
              <a:srgbClr val="1CABE2">
                <a:alpha val="85098"/>
              </a:srgbClr>
            </a:solidFill>
          </p:spPr>
          <p:txBody>
            <a:bodyPr/>
            <a:lstStyle/>
            <a:p/>
          </p:txBody>
        </p:sp>
        <p:sp>
          <p:nvSpPr>
            <p:cNvPr id="43" name="rc43"/>
            <p:cNvSpPr/>
            <p:nvPr/>
          </p:nvSpPr>
          <p:spPr>
            <a:xfrm>
              <a:off x="5567048" y="3862918"/>
              <a:ext cx="239399" cy="253078"/>
            </a:xfrm>
            <a:prstGeom prst="rect">
              <a:avLst/>
            </a:prstGeom>
            <a:solidFill>
              <a:srgbClr val="1CABE2">
                <a:alpha val="85098"/>
              </a:srgbClr>
            </a:solidFill>
          </p:spPr>
          <p:txBody>
            <a:bodyPr/>
            <a:lstStyle/>
            <a:p/>
          </p:txBody>
        </p:sp>
        <p:sp>
          <p:nvSpPr>
            <p:cNvPr id="44" name="rc44"/>
            <p:cNvSpPr/>
            <p:nvPr/>
          </p:nvSpPr>
          <p:spPr>
            <a:xfrm>
              <a:off x="5833047" y="3863327"/>
              <a:ext cx="239399" cy="252670"/>
            </a:xfrm>
            <a:prstGeom prst="rect">
              <a:avLst/>
            </a:prstGeom>
            <a:solidFill>
              <a:srgbClr val="1CABE2">
                <a:alpha val="85098"/>
              </a:srgbClr>
            </a:solidFill>
          </p:spPr>
          <p:txBody>
            <a:bodyPr/>
            <a:lstStyle/>
            <a:p/>
          </p:txBody>
        </p:sp>
        <p:sp>
          <p:nvSpPr>
            <p:cNvPr id="45" name="rc45"/>
            <p:cNvSpPr/>
            <p:nvPr/>
          </p:nvSpPr>
          <p:spPr>
            <a:xfrm>
              <a:off x="6099047" y="3805527"/>
              <a:ext cx="239399" cy="310469"/>
            </a:xfrm>
            <a:prstGeom prst="rect">
              <a:avLst/>
            </a:prstGeom>
            <a:solidFill>
              <a:srgbClr val="1CABE2">
                <a:alpha val="85098"/>
              </a:srgbClr>
            </a:solidFill>
          </p:spPr>
          <p:txBody>
            <a:bodyPr/>
            <a:lstStyle/>
            <a:p/>
          </p:txBody>
        </p:sp>
        <p:sp>
          <p:nvSpPr>
            <p:cNvPr id="46" name="rc46"/>
            <p:cNvSpPr/>
            <p:nvPr/>
          </p:nvSpPr>
          <p:spPr>
            <a:xfrm>
              <a:off x="6365047" y="3673713"/>
              <a:ext cx="239399" cy="442284"/>
            </a:xfrm>
            <a:prstGeom prst="rect">
              <a:avLst/>
            </a:prstGeom>
            <a:solidFill>
              <a:srgbClr val="1CABE2">
                <a:alpha val="85098"/>
              </a:srgbClr>
            </a:solidFill>
          </p:spPr>
          <p:txBody>
            <a:bodyPr/>
            <a:lstStyle/>
            <a:p/>
          </p:txBody>
        </p:sp>
        <p:sp>
          <p:nvSpPr>
            <p:cNvPr id="47" name="rc47"/>
            <p:cNvSpPr/>
            <p:nvPr/>
          </p:nvSpPr>
          <p:spPr>
            <a:xfrm>
              <a:off x="6631046" y="3633073"/>
              <a:ext cx="239399" cy="482923"/>
            </a:xfrm>
            <a:prstGeom prst="rect">
              <a:avLst/>
            </a:prstGeom>
            <a:solidFill>
              <a:srgbClr val="1CABE2">
                <a:alpha val="85098"/>
              </a:srgbClr>
            </a:solidFill>
          </p:spPr>
          <p:txBody>
            <a:bodyPr/>
            <a:lstStyle/>
            <a:p/>
          </p:txBody>
        </p:sp>
        <p:sp>
          <p:nvSpPr>
            <p:cNvPr id="48" name="rc48"/>
            <p:cNvSpPr/>
            <p:nvPr/>
          </p:nvSpPr>
          <p:spPr>
            <a:xfrm>
              <a:off x="6897046" y="3694023"/>
              <a:ext cx="239399" cy="421973"/>
            </a:xfrm>
            <a:prstGeom prst="rect">
              <a:avLst/>
            </a:prstGeom>
            <a:solidFill>
              <a:srgbClr val="1CABE2">
                <a:alpha val="85098"/>
              </a:srgbClr>
            </a:solidFill>
          </p:spPr>
          <p:txBody>
            <a:bodyPr/>
            <a:lstStyle/>
            <a:p/>
          </p:txBody>
        </p:sp>
        <p:sp>
          <p:nvSpPr>
            <p:cNvPr id="49" name="rc49"/>
            <p:cNvSpPr/>
            <p:nvPr/>
          </p:nvSpPr>
          <p:spPr>
            <a:xfrm>
              <a:off x="7163045" y="3725384"/>
              <a:ext cx="239399" cy="390613"/>
            </a:xfrm>
            <a:prstGeom prst="rect">
              <a:avLst/>
            </a:prstGeom>
            <a:solidFill>
              <a:srgbClr val="1CABE2">
                <a:alpha val="85098"/>
              </a:srgbClr>
            </a:solidFill>
          </p:spPr>
          <p:txBody>
            <a:bodyPr/>
            <a:lstStyle/>
            <a:p/>
          </p:txBody>
        </p:sp>
        <p:sp>
          <p:nvSpPr>
            <p:cNvPr id="50" name="rc50"/>
            <p:cNvSpPr/>
            <p:nvPr/>
          </p:nvSpPr>
          <p:spPr>
            <a:xfrm>
              <a:off x="7429045" y="3770481"/>
              <a:ext cx="239399" cy="345516"/>
            </a:xfrm>
            <a:prstGeom prst="rect">
              <a:avLst/>
            </a:prstGeom>
            <a:solidFill>
              <a:srgbClr val="1CABE2">
                <a:alpha val="85098"/>
              </a:srgbClr>
            </a:solidFill>
          </p:spPr>
          <p:txBody>
            <a:bodyPr/>
            <a:lstStyle/>
            <a:p/>
          </p:txBody>
        </p:sp>
        <p:sp>
          <p:nvSpPr>
            <p:cNvPr id="51" name="rc51"/>
            <p:cNvSpPr/>
            <p:nvPr/>
          </p:nvSpPr>
          <p:spPr>
            <a:xfrm>
              <a:off x="7695045" y="3770935"/>
              <a:ext cx="239399" cy="345062"/>
            </a:xfrm>
            <a:prstGeom prst="rect">
              <a:avLst/>
            </a:prstGeom>
            <a:solidFill>
              <a:srgbClr val="1CABE2">
                <a:alpha val="85098"/>
              </a:srgbClr>
            </a:solidFill>
          </p:spPr>
          <p:txBody>
            <a:bodyPr/>
            <a:lstStyle/>
            <a:p/>
          </p:txBody>
        </p:sp>
        <p:sp>
          <p:nvSpPr>
            <p:cNvPr id="52" name="rc52"/>
            <p:cNvSpPr/>
            <p:nvPr/>
          </p:nvSpPr>
          <p:spPr>
            <a:xfrm>
              <a:off x="7961044" y="3744714"/>
              <a:ext cx="239399" cy="371283"/>
            </a:xfrm>
            <a:prstGeom prst="rect">
              <a:avLst/>
            </a:prstGeom>
            <a:solidFill>
              <a:srgbClr val="1CABE2">
                <a:alpha val="85098"/>
              </a:srgbClr>
            </a:solidFill>
          </p:spPr>
          <p:txBody>
            <a:bodyPr/>
            <a:lstStyle/>
            <a:p/>
          </p:txBody>
        </p:sp>
        <p:sp>
          <p:nvSpPr>
            <p:cNvPr id="53" name="rc53"/>
            <p:cNvSpPr/>
            <p:nvPr/>
          </p:nvSpPr>
          <p:spPr>
            <a:xfrm>
              <a:off x="1311054" y="3365713"/>
              <a:ext cx="239399" cy="489978"/>
            </a:xfrm>
            <a:prstGeom prst="rect">
              <a:avLst/>
            </a:prstGeom>
            <a:solidFill>
              <a:srgbClr val="B3B3B3">
                <a:alpha val="85098"/>
              </a:srgbClr>
            </a:solidFill>
          </p:spPr>
          <p:txBody>
            <a:bodyPr/>
            <a:lstStyle/>
            <a:p/>
          </p:txBody>
        </p:sp>
        <p:sp>
          <p:nvSpPr>
            <p:cNvPr id="54" name="rc54"/>
            <p:cNvSpPr/>
            <p:nvPr/>
          </p:nvSpPr>
          <p:spPr>
            <a:xfrm>
              <a:off x="1577053" y="3385642"/>
              <a:ext cx="239399" cy="106510"/>
            </a:xfrm>
            <a:prstGeom prst="rect">
              <a:avLst/>
            </a:prstGeom>
            <a:solidFill>
              <a:srgbClr val="B3B3B3">
                <a:alpha val="85098"/>
              </a:srgbClr>
            </a:solidFill>
          </p:spPr>
          <p:txBody>
            <a:bodyPr/>
            <a:lstStyle/>
            <a:p/>
          </p:txBody>
        </p:sp>
        <p:sp>
          <p:nvSpPr>
            <p:cNvPr id="55" name="rc55"/>
            <p:cNvSpPr/>
            <p:nvPr/>
          </p:nvSpPr>
          <p:spPr>
            <a:xfrm>
              <a:off x="1843053" y="3409294"/>
              <a:ext cx="239399" cy="165399"/>
            </a:xfrm>
            <a:prstGeom prst="rect">
              <a:avLst/>
            </a:prstGeom>
            <a:solidFill>
              <a:srgbClr val="B3B3B3">
                <a:alpha val="85098"/>
              </a:srgbClr>
            </a:solidFill>
          </p:spPr>
          <p:txBody>
            <a:bodyPr/>
            <a:lstStyle/>
            <a:p/>
          </p:txBody>
        </p:sp>
        <p:sp>
          <p:nvSpPr>
            <p:cNvPr id="56" name="rc56"/>
            <p:cNvSpPr/>
            <p:nvPr/>
          </p:nvSpPr>
          <p:spPr>
            <a:xfrm>
              <a:off x="2109053" y="3349097"/>
              <a:ext cx="239399" cy="345852"/>
            </a:xfrm>
            <a:prstGeom prst="rect">
              <a:avLst/>
            </a:prstGeom>
            <a:solidFill>
              <a:srgbClr val="B3B3B3">
                <a:alpha val="85098"/>
              </a:srgbClr>
            </a:solidFill>
          </p:spPr>
          <p:txBody>
            <a:bodyPr/>
            <a:lstStyle/>
            <a:p/>
          </p:txBody>
        </p:sp>
        <p:sp>
          <p:nvSpPr>
            <p:cNvPr id="57" name="rc57"/>
            <p:cNvSpPr/>
            <p:nvPr/>
          </p:nvSpPr>
          <p:spPr>
            <a:xfrm>
              <a:off x="2375052" y="3291525"/>
              <a:ext cx="239399" cy="314800"/>
            </a:xfrm>
            <a:prstGeom prst="rect">
              <a:avLst/>
            </a:prstGeom>
            <a:solidFill>
              <a:srgbClr val="B3B3B3">
                <a:alpha val="85098"/>
              </a:srgbClr>
            </a:solidFill>
          </p:spPr>
          <p:txBody>
            <a:bodyPr/>
            <a:lstStyle/>
            <a:p/>
          </p:txBody>
        </p:sp>
        <p:sp>
          <p:nvSpPr>
            <p:cNvPr id="58" name="rc58"/>
            <p:cNvSpPr/>
            <p:nvPr/>
          </p:nvSpPr>
          <p:spPr>
            <a:xfrm>
              <a:off x="2641052" y="3371905"/>
              <a:ext cx="239399" cy="277211"/>
            </a:xfrm>
            <a:prstGeom prst="rect">
              <a:avLst/>
            </a:prstGeom>
            <a:solidFill>
              <a:srgbClr val="B3B3B3">
                <a:alpha val="85098"/>
              </a:srgbClr>
            </a:solidFill>
          </p:spPr>
          <p:txBody>
            <a:bodyPr/>
            <a:lstStyle/>
            <a:p/>
          </p:txBody>
        </p:sp>
        <p:sp>
          <p:nvSpPr>
            <p:cNvPr id="59" name="rc59"/>
            <p:cNvSpPr/>
            <p:nvPr/>
          </p:nvSpPr>
          <p:spPr>
            <a:xfrm>
              <a:off x="2907052" y="3486986"/>
              <a:ext cx="239399" cy="160904"/>
            </a:xfrm>
            <a:prstGeom prst="rect">
              <a:avLst/>
            </a:prstGeom>
            <a:solidFill>
              <a:srgbClr val="B3B3B3">
                <a:alpha val="85098"/>
              </a:srgbClr>
            </a:solidFill>
          </p:spPr>
          <p:txBody>
            <a:bodyPr/>
            <a:lstStyle/>
            <a:p/>
          </p:txBody>
        </p:sp>
        <p:sp>
          <p:nvSpPr>
            <p:cNvPr id="60" name="rc60"/>
            <p:cNvSpPr/>
            <p:nvPr/>
          </p:nvSpPr>
          <p:spPr>
            <a:xfrm>
              <a:off x="3173051" y="3378306"/>
              <a:ext cx="239399" cy="132786"/>
            </a:xfrm>
            <a:prstGeom prst="rect">
              <a:avLst/>
            </a:prstGeom>
            <a:solidFill>
              <a:srgbClr val="B3B3B3">
                <a:alpha val="85098"/>
              </a:srgbClr>
            </a:solidFill>
          </p:spPr>
          <p:txBody>
            <a:bodyPr/>
            <a:lstStyle/>
            <a:p/>
          </p:txBody>
        </p:sp>
        <p:sp>
          <p:nvSpPr>
            <p:cNvPr id="61" name="rc61"/>
            <p:cNvSpPr/>
            <p:nvPr/>
          </p:nvSpPr>
          <p:spPr>
            <a:xfrm>
              <a:off x="3439051" y="3535933"/>
              <a:ext cx="239399" cy="178482"/>
            </a:xfrm>
            <a:prstGeom prst="rect">
              <a:avLst/>
            </a:prstGeom>
            <a:solidFill>
              <a:srgbClr val="B3B3B3">
                <a:alpha val="85098"/>
              </a:srgbClr>
            </a:solidFill>
          </p:spPr>
          <p:txBody>
            <a:bodyPr/>
            <a:lstStyle/>
            <a:p/>
          </p:txBody>
        </p:sp>
        <p:sp>
          <p:nvSpPr>
            <p:cNvPr id="62" name="rc62"/>
            <p:cNvSpPr/>
            <p:nvPr/>
          </p:nvSpPr>
          <p:spPr>
            <a:xfrm>
              <a:off x="3705050" y="3622614"/>
              <a:ext cx="239399" cy="134556"/>
            </a:xfrm>
            <a:prstGeom prst="rect">
              <a:avLst/>
            </a:prstGeom>
            <a:solidFill>
              <a:srgbClr val="B3B3B3">
                <a:alpha val="85098"/>
              </a:srgbClr>
            </a:solidFill>
          </p:spPr>
          <p:txBody>
            <a:bodyPr/>
            <a:lstStyle/>
            <a:p/>
          </p:txBody>
        </p:sp>
        <p:sp>
          <p:nvSpPr>
            <p:cNvPr id="63" name="rc63"/>
            <p:cNvSpPr/>
            <p:nvPr/>
          </p:nvSpPr>
          <p:spPr>
            <a:xfrm>
              <a:off x="3971050" y="3726282"/>
              <a:ext cx="239399" cy="104921"/>
            </a:xfrm>
            <a:prstGeom prst="rect">
              <a:avLst/>
            </a:prstGeom>
            <a:solidFill>
              <a:srgbClr val="B3B3B3">
                <a:alpha val="85098"/>
              </a:srgbClr>
            </a:solidFill>
          </p:spPr>
          <p:txBody>
            <a:bodyPr/>
            <a:lstStyle/>
            <a:p/>
          </p:txBody>
        </p:sp>
        <p:sp>
          <p:nvSpPr>
            <p:cNvPr id="64" name="rc64"/>
            <p:cNvSpPr/>
            <p:nvPr/>
          </p:nvSpPr>
          <p:spPr>
            <a:xfrm>
              <a:off x="4237050" y="3756099"/>
              <a:ext cx="239399" cy="89976"/>
            </a:xfrm>
            <a:prstGeom prst="rect">
              <a:avLst/>
            </a:prstGeom>
            <a:solidFill>
              <a:srgbClr val="B3B3B3">
                <a:alpha val="85098"/>
              </a:srgbClr>
            </a:solidFill>
          </p:spPr>
          <p:txBody>
            <a:bodyPr/>
            <a:lstStyle/>
            <a:p/>
          </p:txBody>
        </p:sp>
        <p:sp>
          <p:nvSpPr>
            <p:cNvPr id="65" name="rc65"/>
            <p:cNvSpPr/>
            <p:nvPr/>
          </p:nvSpPr>
          <p:spPr>
            <a:xfrm>
              <a:off x="4503049" y="3773513"/>
              <a:ext cx="239399" cy="104240"/>
            </a:xfrm>
            <a:prstGeom prst="rect">
              <a:avLst/>
            </a:prstGeom>
            <a:solidFill>
              <a:srgbClr val="B3B3B3">
                <a:alpha val="85098"/>
              </a:srgbClr>
            </a:solidFill>
          </p:spPr>
          <p:txBody>
            <a:bodyPr/>
            <a:lstStyle/>
            <a:p/>
          </p:txBody>
        </p:sp>
        <p:sp>
          <p:nvSpPr>
            <p:cNvPr id="66" name="rc66"/>
            <p:cNvSpPr/>
            <p:nvPr/>
          </p:nvSpPr>
          <p:spPr>
            <a:xfrm>
              <a:off x="4769049" y="3864362"/>
              <a:ext cx="239399" cy="14799"/>
            </a:xfrm>
            <a:prstGeom prst="rect">
              <a:avLst/>
            </a:prstGeom>
            <a:solidFill>
              <a:srgbClr val="B3B3B3">
                <a:alpha val="85098"/>
              </a:srgbClr>
            </a:solidFill>
          </p:spPr>
          <p:txBody>
            <a:bodyPr/>
            <a:lstStyle/>
            <a:p/>
          </p:txBody>
        </p:sp>
        <p:sp>
          <p:nvSpPr>
            <p:cNvPr id="67" name="rc67"/>
            <p:cNvSpPr/>
            <p:nvPr/>
          </p:nvSpPr>
          <p:spPr>
            <a:xfrm>
              <a:off x="5035049" y="3866241"/>
              <a:ext cx="239399" cy="73452"/>
            </a:xfrm>
            <a:prstGeom prst="rect">
              <a:avLst/>
            </a:prstGeom>
            <a:solidFill>
              <a:srgbClr val="B3B3B3">
                <a:alpha val="85098"/>
              </a:srgbClr>
            </a:solidFill>
          </p:spPr>
          <p:txBody>
            <a:bodyPr/>
            <a:lstStyle/>
            <a:p/>
          </p:txBody>
        </p:sp>
        <p:sp>
          <p:nvSpPr>
            <p:cNvPr id="68" name="rc68"/>
            <p:cNvSpPr/>
            <p:nvPr/>
          </p:nvSpPr>
          <p:spPr>
            <a:xfrm>
              <a:off x="5301048" y="3848273"/>
              <a:ext cx="239399" cy="74369"/>
            </a:xfrm>
            <a:prstGeom prst="rect">
              <a:avLst/>
            </a:prstGeom>
            <a:solidFill>
              <a:srgbClr val="B3B3B3">
                <a:alpha val="85098"/>
              </a:srgbClr>
            </a:solidFill>
          </p:spPr>
          <p:txBody>
            <a:bodyPr/>
            <a:lstStyle/>
            <a:p/>
          </p:txBody>
        </p:sp>
        <p:sp>
          <p:nvSpPr>
            <p:cNvPr id="69" name="rc69"/>
            <p:cNvSpPr/>
            <p:nvPr/>
          </p:nvSpPr>
          <p:spPr>
            <a:xfrm>
              <a:off x="5567048" y="3848037"/>
              <a:ext cx="239399" cy="14881"/>
            </a:xfrm>
            <a:prstGeom prst="rect">
              <a:avLst/>
            </a:prstGeom>
            <a:solidFill>
              <a:srgbClr val="B3B3B3">
                <a:alpha val="85098"/>
              </a:srgbClr>
            </a:solidFill>
          </p:spPr>
          <p:txBody>
            <a:bodyPr/>
            <a:lstStyle/>
            <a:p/>
          </p:txBody>
        </p:sp>
        <p:sp>
          <p:nvSpPr>
            <p:cNvPr id="70" name="rc70"/>
            <p:cNvSpPr/>
            <p:nvPr/>
          </p:nvSpPr>
          <p:spPr>
            <a:xfrm>
              <a:off x="5833047" y="3789012"/>
              <a:ext cx="239399" cy="74314"/>
            </a:xfrm>
            <a:prstGeom prst="rect">
              <a:avLst/>
            </a:prstGeom>
            <a:solidFill>
              <a:srgbClr val="B3B3B3">
                <a:alpha val="85098"/>
              </a:srgbClr>
            </a:solidFill>
          </p:spPr>
          <p:txBody>
            <a:bodyPr/>
            <a:lstStyle/>
            <a:p/>
          </p:txBody>
        </p:sp>
        <p:sp>
          <p:nvSpPr>
            <p:cNvPr id="71" name="rc71"/>
            <p:cNvSpPr/>
            <p:nvPr/>
          </p:nvSpPr>
          <p:spPr>
            <a:xfrm>
              <a:off x="6099047" y="3746393"/>
              <a:ext cx="239399" cy="59134"/>
            </a:xfrm>
            <a:prstGeom prst="rect">
              <a:avLst/>
            </a:prstGeom>
            <a:solidFill>
              <a:srgbClr val="B3B3B3">
                <a:alpha val="85098"/>
              </a:srgbClr>
            </a:solidFill>
          </p:spPr>
          <p:txBody>
            <a:bodyPr/>
            <a:lstStyle/>
            <a:p/>
          </p:txBody>
        </p:sp>
        <p:sp>
          <p:nvSpPr>
            <p:cNvPr id="72" name="rc72"/>
            <p:cNvSpPr/>
            <p:nvPr/>
          </p:nvSpPr>
          <p:spPr>
            <a:xfrm>
              <a:off x="6365047" y="3614742"/>
              <a:ext cx="239399" cy="58970"/>
            </a:xfrm>
            <a:prstGeom prst="rect">
              <a:avLst/>
            </a:prstGeom>
            <a:solidFill>
              <a:srgbClr val="B3B3B3">
                <a:alpha val="85098"/>
              </a:srgbClr>
            </a:solidFill>
          </p:spPr>
          <p:txBody>
            <a:bodyPr/>
            <a:lstStyle/>
            <a:p/>
          </p:txBody>
        </p:sp>
        <p:sp>
          <p:nvSpPr>
            <p:cNvPr id="73" name="rc73"/>
            <p:cNvSpPr/>
            <p:nvPr/>
          </p:nvSpPr>
          <p:spPr>
            <a:xfrm>
              <a:off x="6631046" y="3545267"/>
              <a:ext cx="239399" cy="87806"/>
            </a:xfrm>
            <a:prstGeom prst="rect">
              <a:avLst/>
            </a:prstGeom>
            <a:solidFill>
              <a:srgbClr val="B3B3B3">
                <a:alpha val="85098"/>
              </a:srgbClr>
            </a:solidFill>
          </p:spPr>
          <p:txBody>
            <a:bodyPr/>
            <a:lstStyle/>
            <a:p/>
          </p:txBody>
        </p:sp>
        <p:sp>
          <p:nvSpPr>
            <p:cNvPr id="74" name="rc74"/>
            <p:cNvSpPr/>
            <p:nvPr/>
          </p:nvSpPr>
          <p:spPr>
            <a:xfrm>
              <a:off x="6897046" y="3606725"/>
              <a:ext cx="239399" cy="87298"/>
            </a:xfrm>
            <a:prstGeom prst="rect">
              <a:avLst/>
            </a:prstGeom>
            <a:solidFill>
              <a:srgbClr val="B3B3B3">
                <a:alpha val="85098"/>
              </a:srgbClr>
            </a:solidFill>
          </p:spPr>
          <p:txBody>
            <a:bodyPr/>
            <a:lstStyle/>
            <a:p/>
          </p:txBody>
        </p:sp>
        <p:sp>
          <p:nvSpPr>
            <p:cNvPr id="75" name="rc75"/>
            <p:cNvSpPr/>
            <p:nvPr/>
          </p:nvSpPr>
          <p:spPr>
            <a:xfrm>
              <a:off x="7163045" y="3681984"/>
              <a:ext cx="239399" cy="43399"/>
            </a:xfrm>
            <a:prstGeom prst="rect">
              <a:avLst/>
            </a:prstGeom>
            <a:solidFill>
              <a:srgbClr val="B3B3B3">
                <a:alpha val="85098"/>
              </a:srgbClr>
            </a:solidFill>
          </p:spPr>
          <p:txBody>
            <a:bodyPr/>
            <a:lstStyle/>
            <a:p/>
          </p:txBody>
        </p:sp>
        <p:sp>
          <p:nvSpPr>
            <p:cNvPr id="76" name="rc76"/>
            <p:cNvSpPr/>
            <p:nvPr/>
          </p:nvSpPr>
          <p:spPr>
            <a:xfrm>
              <a:off x="7429045" y="3741690"/>
              <a:ext cx="239399" cy="28790"/>
            </a:xfrm>
            <a:prstGeom prst="rect">
              <a:avLst/>
            </a:prstGeom>
            <a:solidFill>
              <a:srgbClr val="B3B3B3">
                <a:alpha val="85098"/>
              </a:srgbClr>
            </a:solidFill>
          </p:spPr>
          <p:txBody>
            <a:bodyPr/>
            <a:lstStyle/>
            <a:p/>
          </p:txBody>
        </p:sp>
        <p:sp>
          <p:nvSpPr>
            <p:cNvPr id="77" name="rc77"/>
            <p:cNvSpPr/>
            <p:nvPr/>
          </p:nvSpPr>
          <p:spPr>
            <a:xfrm>
              <a:off x="7695045" y="3641545"/>
              <a:ext cx="239399" cy="129390"/>
            </a:xfrm>
            <a:prstGeom prst="rect">
              <a:avLst/>
            </a:prstGeom>
            <a:solidFill>
              <a:srgbClr val="B3B3B3">
                <a:alpha val="85098"/>
              </a:srgbClr>
            </a:solidFill>
          </p:spPr>
          <p:txBody>
            <a:bodyPr/>
            <a:lstStyle/>
            <a:p/>
          </p:txBody>
        </p:sp>
        <p:sp>
          <p:nvSpPr>
            <p:cNvPr id="78" name="rc78"/>
            <p:cNvSpPr/>
            <p:nvPr/>
          </p:nvSpPr>
          <p:spPr>
            <a:xfrm>
              <a:off x="7961044" y="3644750"/>
              <a:ext cx="239399" cy="99964"/>
            </a:xfrm>
            <a:prstGeom prst="rect">
              <a:avLst/>
            </a:prstGeom>
            <a:solidFill>
              <a:srgbClr val="B3B3B3">
                <a:alpha val="85098"/>
              </a:srgbClr>
            </a:solidFill>
          </p:spPr>
          <p:txBody>
            <a:bodyPr/>
            <a:lstStyle/>
            <a:p/>
          </p:txBody>
        </p:sp>
        <p:sp>
          <p:nvSpPr>
            <p:cNvPr id="79" name="pl79"/>
            <p:cNvSpPr/>
            <p:nvPr/>
          </p:nvSpPr>
          <p:spPr>
            <a:xfrm>
              <a:off x="1430754" y="2302158"/>
              <a:ext cx="6649990" cy="597742"/>
            </a:xfrm>
            <a:custGeom>
              <a:avLst/>
              <a:pathLst>
                <a:path w="6649990" h="597742">
                  <a:moveTo>
                    <a:pt x="0" y="103059"/>
                  </a:moveTo>
                  <a:lnTo>
                    <a:pt x="265999" y="597742"/>
                  </a:lnTo>
                  <a:lnTo>
                    <a:pt x="531999" y="494683"/>
                  </a:lnTo>
                  <a:lnTo>
                    <a:pt x="797998" y="329788"/>
                  </a:lnTo>
                  <a:lnTo>
                    <a:pt x="1063998" y="453459"/>
                  </a:lnTo>
                  <a:lnTo>
                    <a:pt x="1329998" y="412236"/>
                  </a:lnTo>
                  <a:lnTo>
                    <a:pt x="1595997" y="412236"/>
                  </a:lnTo>
                  <a:lnTo>
                    <a:pt x="1861997" y="597742"/>
                  </a:lnTo>
                  <a:lnTo>
                    <a:pt x="2127996" y="309177"/>
                  </a:lnTo>
                  <a:lnTo>
                    <a:pt x="2393996" y="247341"/>
                  </a:lnTo>
                  <a:lnTo>
                    <a:pt x="2659996" y="144282"/>
                  </a:lnTo>
                  <a:lnTo>
                    <a:pt x="2925995" y="123670"/>
                  </a:lnTo>
                  <a:lnTo>
                    <a:pt x="3191995" y="82447"/>
                  </a:lnTo>
                  <a:lnTo>
                    <a:pt x="3457995" y="82447"/>
                  </a:lnTo>
                  <a:lnTo>
                    <a:pt x="3723994" y="0"/>
                  </a:lnTo>
                  <a:lnTo>
                    <a:pt x="3989994" y="20611"/>
                  </a:lnTo>
                  <a:lnTo>
                    <a:pt x="4255993" y="103059"/>
                  </a:lnTo>
                  <a:lnTo>
                    <a:pt x="4521993" y="103059"/>
                  </a:lnTo>
                  <a:lnTo>
                    <a:pt x="4787993" y="185506"/>
                  </a:lnTo>
                  <a:lnTo>
                    <a:pt x="5053992" y="371012"/>
                  </a:lnTo>
                  <a:lnTo>
                    <a:pt x="5319992" y="432847"/>
                  </a:lnTo>
                  <a:lnTo>
                    <a:pt x="5585991" y="350400"/>
                  </a:lnTo>
                  <a:lnTo>
                    <a:pt x="5851991" y="309177"/>
                  </a:lnTo>
                  <a:lnTo>
                    <a:pt x="6117991" y="247341"/>
                  </a:lnTo>
                  <a:lnTo>
                    <a:pt x="6383990" y="247341"/>
                  </a:lnTo>
                  <a:lnTo>
                    <a:pt x="6649990" y="288565"/>
                  </a:lnTo>
                </a:path>
              </a:pathLst>
            </a:custGeom>
            <a:ln w="27101" cap="flat">
              <a:solidFill>
                <a:srgbClr val="0058AB">
                  <a:alpha val="100000"/>
                </a:srgbClr>
              </a:solidFill>
              <a:prstDash val="solid"/>
              <a:round/>
            </a:ln>
          </p:spPr>
          <p:txBody>
            <a:bodyPr/>
            <a:lstStyle/>
            <a:p/>
          </p:txBody>
        </p:sp>
        <p:sp>
          <p:nvSpPr>
            <p:cNvPr id="80" name="pl80"/>
            <p:cNvSpPr/>
            <p:nvPr/>
          </p:nvSpPr>
          <p:spPr>
            <a:xfrm>
              <a:off x="1430754" y="2405217"/>
              <a:ext cx="6649990" cy="783248"/>
            </a:xfrm>
            <a:custGeom>
              <a:avLst/>
              <a:pathLst>
                <a:path w="6649990" h="783248">
                  <a:moveTo>
                    <a:pt x="0" y="659577"/>
                  </a:moveTo>
                  <a:lnTo>
                    <a:pt x="265999" y="638965"/>
                  </a:lnTo>
                  <a:lnTo>
                    <a:pt x="531999" y="618354"/>
                  </a:lnTo>
                  <a:lnTo>
                    <a:pt x="797998" y="700801"/>
                  </a:lnTo>
                  <a:lnTo>
                    <a:pt x="1063998" y="783248"/>
                  </a:lnTo>
                  <a:lnTo>
                    <a:pt x="1329998" y="700801"/>
                  </a:lnTo>
                  <a:lnTo>
                    <a:pt x="1595997" y="535906"/>
                  </a:lnTo>
                  <a:lnTo>
                    <a:pt x="1861997" y="680189"/>
                  </a:lnTo>
                  <a:lnTo>
                    <a:pt x="2127996" y="453459"/>
                  </a:lnTo>
                  <a:lnTo>
                    <a:pt x="2393996" y="329788"/>
                  </a:lnTo>
                  <a:lnTo>
                    <a:pt x="2659996" y="185506"/>
                  </a:lnTo>
                  <a:lnTo>
                    <a:pt x="2925995" y="144282"/>
                  </a:lnTo>
                  <a:lnTo>
                    <a:pt x="3191995" y="123670"/>
                  </a:lnTo>
                  <a:lnTo>
                    <a:pt x="3457995" y="0"/>
                  </a:lnTo>
                  <a:lnTo>
                    <a:pt x="3723994" y="0"/>
                  </a:lnTo>
                  <a:lnTo>
                    <a:pt x="3989994" y="20611"/>
                  </a:lnTo>
                  <a:lnTo>
                    <a:pt x="4255993" y="20611"/>
                  </a:lnTo>
                  <a:lnTo>
                    <a:pt x="4521993" y="103059"/>
                  </a:lnTo>
                  <a:lnTo>
                    <a:pt x="4787993" y="164894"/>
                  </a:lnTo>
                  <a:lnTo>
                    <a:pt x="5053992" y="350400"/>
                  </a:lnTo>
                  <a:lnTo>
                    <a:pt x="5319992" y="453459"/>
                  </a:lnTo>
                  <a:lnTo>
                    <a:pt x="5585991" y="371012"/>
                  </a:lnTo>
                  <a:lnTo>
                    <a:pt x="5851991" y="267953"/>
                  </a:lnTo>
                  <a:lnTo>
                    <a:pt x="6117991" y="185506"/>
                  </a:lnTo>
                  <a:lnTo>
                    <a:pt x="6383990" y="329788"/>
                  </a:lnTo>
                  <a:lnTo>
                    <a:pt x="6649990" y="329788"/>
                  </a:lnTo>
                </a:path>
              </a:pathLst>
            </a:custGeom>
            <a:ln w="27101" cap="flat">
              <a:solidFill>
                <a:srgbClr val="F26A21">
                  <a:alpha val="100000"/>
                </a:srgbClr>
              </a:solidFill>
              <a:prstDash val="solid"/>
              <a:round/>
            </a:ln>
          </p:spPr>
          <p:txBody>
            <a:bodyPr/>
            <a:lstStyle/>
            <a:p/>
          </p:txBody>
        </p:sp>
        <p:sp>
          <p:nvSpPr>
            <p:cNvPr id="81" name="tx81"/>
            <p:cNvSpPr/>
            <p:nvPr/>
          </p:nvSpPr>
          <p:spPr>
            <a:xfrm>
              <a:off x="1370464"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2700462" y="2557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4030460"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5360458"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6424457"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6690456"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7" name="tx87"/>
            <p:cNvSpPr/>
            <p:nvPr/>
          </p:nvSpPr>
          <p:spPr>
            <a:xfrm>
              <a:off x="6956456"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8" name="tx88"/>
            <p:cNvSpPr/>
            <p:nvPr/>
          </p:nvSpPr>
          <p:spPr>
            <a:xfrm>
              <a:off x="7222456"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9" name="tx89"/>
            <p:cNvSpPr/>
            <p:nvPr/>
          </p:nvSpPr>
          <p:spPr>
            <a:xfrm>
              <a:off x="7488455"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90" name="tx90"/>
            <p:cNvSpPr/>
            <p:nvPr/>
          </p:nvSpPr>
          <p:spPr>
            <a:xfrm>
              <a:off x="7754455"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91" name="tx91"/>
            <p:cNvSpPr/>
            <p:nvPr/>
          </p:nvSpPr>
          <p:spPr>
            <a:xfrm>
              <a:off x="8020454"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92" name="tx92"/>
            <p:cNvSpPr/>
            <p:nvPr/>
          </p:nvSpPr>
          <p:spPr>
            <a:xfrm>
              <a:off x="1370464" y="3117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51</a:t>
              </a:r>
            </a:p>
          </p:txBody>
        </p:sp>
        <p:sp>
          <p:nvSpPr>
            <p:cNvPr id="93" name="tx93"/>
            <p:cNvSpPr/>
            <p:nvPr/>
          </p:nvSpPr>
          <p:spPr>
            <a:xfrm>
              <a:off x="2700462" y="3158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49</a:t>
              </a:r>
            </a:p>
          </p:txBody>
        </p:sp>
        <p:sp>
          <p:nvSpPr>
            <p:cNvPr id="94" name="tx94"/>
            <p:cNvSpPr/>
            <p:nvPr/>
          </p:nvSpPr>
          <p:spPr>
            <a:xfrm>
              <a:off x="4030460"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5" name="tx95"/>
            <p:cNvSpPr/>
            <p:nvPr/>
          </p:nvSpPr>
          <p:spPr>
            <a:xfrm>
              <a:off x="5360458"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6" name="tx96"/>
            <p:cNvSpPr/>
            <p:nvPr/>
          </p:nvSpPr>
          <p:spPr>
            <a:xfrm>
              <a:off x="6424457"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97" name="tx97"/>
            <p:cNvSpPr/>
            <p:nvPr/>
          </p:nvSpPr>
          <p:spPr>
            <a:xfrm>
              <a:off x="6690456"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98" name="tx98"/>
            <p:cNvSpPr/>
            <p:nvPr/>
          </p:nvSpPr>
          <p:spPr>
            <a:xfrm>
              <a:off x="6956456"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9" name="tx99"/>
            <p:cNvSpPr/>
            <p:nvPr/>
          </p:nvSpPr>
          <p:spPr>
            <a:xfrm>
              <a:off x="7222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100" name="tx100"/>
            <p:cNvSpPr/>
            <p:nvPr/>
          </p:nvSpPr>
          <p:spPr>
            <a:xfrm>
              <a:off x="7488455"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101" name="tx101"/>
            <p:cNvSpPr/>
            <p:nvPr/>
          </p:nvSpPr>
          <p:spPr>
            <a:xfrm>
              <a:off x="7754455"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102" name="tx102"/>
            <p:cNvSpPr/>
            <p:nvPr/>
          </p:nvSpPr>
          <p:spPr>
            <a:xfrm>
              <a:off x="8020454"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103" name="tx103"/>
            <p:cNvSpPr/>
            <p:nvPr/>
          </p:nvSpPr>
          <p:spPr>
            <a:xfrm>
              <a:off x="1325260" y="39454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104" name="tx104"/>
            <p:cNvSpPr/>
            <p:nvPr/>
          </p:nvSpPr>
          <p:spPr>
            <a:xfrm>
              <a:off x="2655258" y="38421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51.4</a:t>
              </a:r>
            </a:p>
          </p:txBody>
        </p:sp>
        <p:sp>
          <p:nvSpPr>
            <p:cNvPr id="105" name="tx105"/>
            <p:cNvSpPr/>
            <p:nvPr/>
          </p:nvSpPr>
          <p:spPr>
            <a:xfrm>
              <a:off x="3985256" y="393310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06" name="tx106"/>
            <p:cNvSpPr/>
            <p:nvPr/>
          </p:nvSpPr>
          <p:spPr>
            <a:xfrm>
              <a:off x="5315254" y="3978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107" name="tx107"/>
            <p:cNvSpPr/>
            <p:nvPr/>
          </p:nvSpPr>
          <p:spPr>
            <a:xfrm>
              <a:off x="6379253" y="38544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108" name="tx108"/>
            <p:cNvSpPr/>
            <p:nvPr/>
          </p:nvSpPr>
          <p:spPr>
            <a:xfrm>
              <a:off x="6645252" y="38340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53.2</a:t>
              </a:r>
            </a:p>
          </p:txBody>
        </p:sp>
        <p:sp>
          <p:nvSpPr>
            <p:cNvPr id="109" name="tx109"/>
            <p:cNvSpPr/>
            <p:nvPr/>
          </p:nvSpPr>
          <p:spPr>
            <a:xfrm>
              <a:off x="6911252" y="38645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10" name="tx110"/>
            <p:cNvSpPr/>
            <p:nvPr/>
          </p:nvSpPr>
          <p:spPr>
            <a:xfrm>
              <a:off x="7222456" y="38801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1" name="tx111"/>
            <p:cNvSpPr/>
            <p:nvPr/>
          </p:nvSpPr>
          <p:spPr>
            <a:xfrm>
              <a:off x="7443251" y="390274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38.1</a:t>
              </a:r>
            </a:p>
          </p:txBody>
        </p:sp>
        <p:sp>
          <p:nvSpPr>
            <p:cNvPr id="112" name="tx112"/>
            <p:cNvSpPr/>
            <p:nvPr/>
          </p:nvSpPr>
          <p:spPr>
            <a:xfrm>
              <a:off x="7754455" y="39029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3" name="tx113"/>
            <p:cNvSpPr/>
            <p:nvPr/>
          </p:nvSpPr>
          <p:spPr>
            <a:xfrm>
              <a:off x="7975250" y="38899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a:t>
              </a:r>
            </a:p>
          </p:txBody>
        </p:sp>
        <p:sp>
          <p:nvSpPr>
            <p:cNvPr id="114" name="tx114"/>
            <p:cNvSpPr/>
            <p:nvPr/>
          </p:nvSpPr>
          <p:spPr>
            <a:xfrm>
              <a:off x="1370464" y="357057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5" name="tx115"/>
            <p:cNvSpPr/>
            <p:nvPr/>
          </p:nvSpPr>
          <p:spPr>
            <a:xfrm>
              <a:off x="2655258" y="3470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16" name="tx116"/>
            <p:cNvSpPr/>
            <p:nvPr/>
          </p:nvSpPr>
          <p:spPr>
            <a:xfrm>
              <a:off x="3985256" y="37383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17" name="tx117"/>
            <p:cNvSpPr/>
            <p:nvPr/>
          </p:nvSpPr>
          <p:spPr>
            <a:xfrm>
              <a:off x="5345399" y="38450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18" name="tx118"/>
            <p:cNvSpPr/>
            <p:nvPr/>
          </p:nvSpPr>
          <p:spPr>
            <a:xfrm>
              <a:off x="6409398" y="36037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19" name="tx119"/>
            <p:cNvSpPr/>
            <p:nvPr/>
          </p:nvSpPr>
          <p:spPr>
            <a:xfrm>
              <a:off x="6675397" y="35487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20" name="tx120"/>
            <p:cNvSpPr/>
            <p:nvPr/>
          </p:nvSpPr>
          <p:spPr>
            <a:xfrm>
              <a:off x="6941397" y="36099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21" name="tx121"/>
            <p:cNvSpPr/>
            <p:nvPr/>
          </p:nvSpPr>
          <p:spPr>
            <a:xfrm>
              <a:off x="7207396" y="36632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22" name="tx122"/>
            <p:cNvSpPr/>
            <p:nvPr/>
          </p:nvSpPr>
          <p:spPr>
            <a:xfrm>
              <a:off x="7473396" y="37155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23" name="tx123"/>
            <p:cNvSpPr/>
            <p:nvPr/>
          </p:nvSpPr>
          <p:spPr>
            <a:xfrm>
              <a:off x="7709251" y="366712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24" name="tx124"/>
            <p:cNvSpPr/>
            <p:nvPr/>
          </p:nvSpPr>
          <p:spPr>
            <a:xfrm>
              <a:off x="8020454" y="36556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25" name="tx125"/>
            <p:cNvSpPr/>
            <p:nvPr/>
          </p:nvSpPr>
          <p:spPr>
            <a:xfrm>
              <a:off x="1325260" y="32476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82.6</a:t>
              </a:r>
            </a:p>
          </p:txBody>
        </p:sp>
        <p:sp>
          <p:nvSpPr>
            <p:cNvPr id="126" name="tx126"/>
            <p:cNvSpPr/>
            <p:nvPr/>
          </p:nvSpPr>
          <p:spPr>
            <a:xfrm>
              <a:off x="2700462" y="3253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7" name="tx127"/>
            <p:cNvSpPr/>
            <p:nvPr/>
          </p:nvSpPr>
          <p:spPr>
            <a:xfrm>
              <a:off x="3985256" y="36082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42.9</a:t>
              </a:r>
            </a:p>
          </p:txBody>
        </p:sp>
        <p:sp>
          <p:nvSpPr>
            <p:cNvPr id="128" name="tx128"/>
            <p:cNvSpPr/>
            <p:nvPr/>
          </p:nvSpPr>
          <p:spPr>
            <a:xfrm>
              <a:off x="5315254" y="3730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29.5</a:t>
              </a:r>
            </a:p>
          </p:txBody>
        </p:sp>
        <p:sp>
          <p:nvSpPr>
            <p:cNvPr id="129" name="tx129"/>
            <p:cNvSpPr/>
            <p:nvPr/>
          </p:nvSpPr>
          <p:spPr>
            <a:xfrm>
              <a:off x="6379253" y="34967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55.2</a:t>
              </a:r>
            </a:p>
          </p:txBody>
        </p:sp>
        <p:sp>
          <p:nvSpPr>
            <p:cNvPr id="130" name="tx130"/>
            <p:cNvSpPr/>
            <p:nvPr/>
          </p:nvSpPr>
          <p:spPr>
            <a:xfrm>
              <a:off x="6645252" y="342722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62.9</a:t>
              </a:r>
            </a:p>
          </p:txBody>
        </p:sp>
        <p:sp>
          <p:nvSpPr>
            <p:cNvPr id="131" name="tx131"/>
            <p:cNvSpPr/>
            <p:nvPr/>
          </p:nvSpPr>
          <p:spPr>
            <a:xfrm>
              <a:off x="6911252" y="34886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56.1</a:t>
              </a:r>
            </a:p>
          </p:txBody>
        </p:sp>
        <p:sp>
          <p:nvSpPr>
            <p:cNvPr id="132" name="tx132"/>
            <p:cNvSpPr/>
            <p:nvPr/>
          </p:nvSpPr>
          <p:spPr>
            <a:xfrm>
              <a:off x="7177252" y="35639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47.8</a:t>
              </a:r>
            </a:p>
          </p:txBody>
        </p:sp>
        <p:sp>
          <p:nvSpPr>
            <p:cNvPr id="133" name="tx133"/>
            <p:cNvSpPr/>
            <p:nvPr/>
          </p:nvSpPr>
          <p:spPr>
            <a:xfrm>
              <a:off x="7443251" y="362497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41.2</a:t>
              </a:r>
            </a:p>
          </p:txBody>
        </p:sp>
        <p:sp>
          <p:nvSpPr>
            <p:cNvPr id="134" name="tx134"/>
            <p:cNvSpPr/>
            <p:nvPr/>
          </p:nvSpPr>
          <p:spPr>
            <a:xfrm>
              <a:off x="7709251" y="35234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52.3</a:t>
              </a:r>
            </a:p>
          </p:txBody>
        </p:sp>
        <p:sp>
          <p:nvSpPr>
            <p:cNvPr id="135" name="tx135"/>
            <p:cNvSpPr/>
            <p:nvPr/>
          </p:nvSpPr>
          <p:spPr>
            <a:xfrm>
              <a:off x="7975250" y="35267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51.9</a:t>
              </a:r>
            </a:p>
          </p:txBody>
        </p:sp>
        <p:sp>
          <p:nvSpPr>
            <p:cNvPr id="136" name="tx136"/>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7" name="tx137"/>
            <p:cNvSpPr/>
            <p:nvPr/>
          </p:nvSpPr>
          <p:spPr>
            <a:xfrm>
              <a:off x="655386" y="36099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8" name="tx138"/>
            <p:cNvSpPr/>
            <p:nvPr/>
          </p:nvSpPr>
          <p:spPr>
            <a:xfrm>
              <a:off x="577692" y="315594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577692" y="270197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40" name="tx140"/>
            <p:cNvSpPr/>
            <p:nvPr/>
          </p:nvSpPr>
          <p:spPr>
            <a:xfrm>
              <a:off x="577692" y="22480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1" name="tx141"/>
            <p:cNvSpPr/>
            <p:nvPr/>
          </p:nvSpPr>
          <p:spPr>
            <a:xfrm>
              <a:off x="577692" y="179403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42" name="tx14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3" name="tx153"/>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4" name="tx154"/>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5" name="tx155"/>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60" name="pl160"/>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1" name="pl161"/>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2" name="tx162"/>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3" name="tx163"/>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4" name="rc164"/>
            <p:cNvSpPr/>
            <p:nvPr/>
          </p:nvSpPr>
          <p:spPr>
            <a:xfrm>
              <a:off x="4670912" y="4979579"/>
              <a:ext cx="201456" cy="201456"/>
            </a:xfrm>
            <a:prstGeom prst="rect">
              <a:avLst/>
            </a:prstGeom>
            <a:solidFill>
              <a:srgbClr val="B3B3B3">
                <a:alpha val="85098"/>
              </a:srgbClr>
            </a:solidFill>
          </p:spPr>
          <p:txBody>
            <a:bodyPr/>
            <a:lstStyle/>
            <a:p/>
          </p:txBody>
        </p:sp>
        <p:sp>
          <p:nvSpPr>
            <p:cNvPr id="165" name="rc165"/>
            <p:cNvSpPr/>
            <p:nvPr/>
          </p:nvSpPr>
          <p:spPr>
            <a:xfrm>
              <a:off x="5573066" y="4979579"/>
              <a:ext cx="201456" cy="201456"/>
            </a:xfrm>
            <a:prstGeom prst="rect">
              <a:avLst/>
            </a:prstGeom>
            <a:solidFill>
              <a:srgbClr val="1CABE2">
                <a:alpha val="85098"/>
              </a:srgbClr>
            </a:solidFill>
          </p:spPr>
          <p:txBody>
            <a:bodyPr/>
            <a:lstStyle/>
            <a:p/>
          </p:txBody>
        </p:sp>
        <p:sp>
          <p:nvSpPr>
            <p:cNvPr id="166" name="tx166"/>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7" name="tx167"/>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9" name="tx169"/>
            <p:cNvSpPr/>
            <p:nvPr/>
          </p:nvSpPr>
          <p:spPr>
            <a:xfrm>
              <a:off x="966584"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2000-2025</a:t>
              </a:r>
            </a:p>
          </p:txBody>
        </p:sp>
        <p:sp>
          <p:nvSpPr>
            <p:cNvPr id="170" name="pl170"/>
            <p:cNvSpPr/>
            <p:nvPr/>
          </p:nvSpPr>
          <p:spPr>
            <a:xfrm>
              <a:off x="25589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50547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55053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380684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30264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726143"/>
              <a:ext cx="6078880" cy="119033"/>
            </a:xfrm>
            <a:prstGeom prst="rect">
              <a:avLst/>
            </a:prstGeom>
            <a:solidFill>
              <a:srgbClr val="1CABE2">
                <a:alpha val="85098"/>
              </a:srgbClr>
            </a:solidFill>
          </p:spPr>
          <p:txBody>
            <a:bodyPr/>
            <a:lstStyle/>
            <a:p/>
          </p:txBody>
        </p:sp>
        <p:sp>
          <p:nvSpPr>
            <p:cNvPr id="180" name="rc180"/>
            <p:cNvSpPr/>
            <p:nvPr/>
          </p:nvSpPr>
          <p:spPr>
            <a:xfrm>
              <a:off x="1311054" y="5577352"/>
              <a:ext cx="4742632" cy="119033"/>
            </a:xfrm>
            <a:prstGeom prst="rect">
              <a:avLst/>
            </a:prstGeom>
            <a:solidFill>
              <a:srgbClr val="1CABE2">
                <a:alpha val="85098"/>
              </a:srgbClr>
            </a:solidFill>
          </p:spPr>
          <p:txBody>
            <a:bodyPr/>
            <a:lstStyle/>
            <a:p/>
          </p:txBody>
        </p:sp>
        <p:sp>
          <p:nvSpPr>
            <p:cNvPr id="181" name="rc181"/>
            <p:cNvSpPr/>
            <p:nvPr/>
          </p:nvSpPr>
          <p:spPr>
            <a:xfrm>
              <a:off x="1311054" y="5428560"/>
              <a:ext cx="5103025" cy="119033"/>
            </a:xfrm>
            <a:prstGeom prst="rect">
              <a:avLst/>
            </a:prstGeom>
            <a:solidFill>
              <a:srgbClr val="1CABE2">
                <a:alpha val="85098"/>
              </a:srgbClr>
            </a:solidFill>
          </p:spPr>
          <p:txBody>
            <a:bodyPr/>
            <a:lstStyle/>
            <a:p/>
          </p:txBody>
        </p:sp>
        <p:sp>
          <p:nvSpPr>
            <p:cNvPr id="182" name="rc182"/>
            <p:cNvSpPr/>
            <p:nvPr/>
          </p:nvSpPr>
          <p:spPr>
            <a:xfrm>
              <a:off x="7389935" y="5726143"/>
              <a:ext cx="810509" cy="119033"/>
            </a:xfrm>
            <a:prstGeom prst="rect">
              <a:avLst/>
            </a:prstGeom>
            <a:solidFill>
              <a:srgbClr val="B3B3B3">
                <a:alpha val="85098"/>
              </a:srgbClr>
            </a:solidFill>
          </p:spPr>
          <p:txBody>
            <a:bodyPr/>
            <a:lstStyle/>
            <a:p/>
          </p:txBody>
        </p:sp>
        <p:sp>
          <p:nvSpPr>
            <p:cNvPr id="183" name="rc183"/>
            <p:cNvSpPr/>
            <p:nvPr/>
          </p:nvSpPr>
          <p:spPr>
            <a:xfrm>
              <a:off x="6053687" y="5577352"/>
              <a:ext cx="1778378" cy="119033"/>
            </a:xfrm>
            <a:prstGeom prst="rect">
              <a:avLst/>
            </a:prstGeom>
            <a:solidFill>
              <a:srgbClr val="B3B3B3">
                <a:alpha val="85098"/>
              </a:srgbClr>
            </a:solidFill>
          </p:spPr>
          <p:txBody>
            <a:bodyPr/>
            <a:lstStyle/>
            <a:p/>
          </p:txBody>
        </p:sp>
        <p:sp>
          <p:nvSpPr>
            <p:cNvPr id="184" name="rc184"/>
            <p:cNvSpPr/>
            <p:nvPr/>
          </p:nvSpPr>
          <p:spPr>
            <a:xfrm>
              <a:off x="6414079" y="5428560"/>
              <a:ext cx="1373934" cy="119033"/>
            </a:xfrm>
            <a:prstGeom prst="rect">
              <a:avLst/>
            </a:prstGeom>
            <a:solidFill>
              <a:srgbClr val="B3B3B3">
                <a:alpha val="85098"/>
              </a:srgbClr>
            </a:solidFill>
          </p:spPr>
          <p:txBody>
            <a:bodyPr/>
            <a:lstStyle/>
            <a:p/>
          </p:txBody>
        </p:sp>
        <p:sp>
          <p:nvSpPr>
            <p:cNvPr id="185" name="tx185"/>
            <p:cNvSpPr/>
            <p:nvPr/>
          </p:nvSpPr>
          <p:spPr>
            <a:xfrm>
              <a:off x="831297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55.2</a:t>
              </a:r>
            </a:p>
          </p:txBody>
        </p:sp>
        <p:sp>
          <p:nvSpPr>
            <p:cNvPr id="186" name="tx186"/>
            <p:cNvSpPr/>
            <p:nvPr/>
          </p:nvSpPr>
          <p:spPr>
            <a:xfrm>
              <a:off x="794459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52.3</a:t>
              </a:r>
            </a:p>
          </p:txBody>
        </p:sp>
        <p:sp>
          <p:nvSpPr>
            <p:cNvPr id="187" name="tx187"/>
            <p:cNvSpPr/>
            <p:nvPr/>
          </p:nvSpPr>
          <p:spPr>
            <a:xfrm>
              <a:off x="790054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51.9</a:t>
              </a:r>
            </a:p>
          </p:txBody>
        </p:sp>
        <p:sp>
          <p:nvSpPr>
            <p:cNvPr id="188" name="tx188"/>
            <p:cNvSpPr/>
            <p:nvPr/>
          </p:nvSpPr>
          <p:spPr>
            <a:xfrm>
              <a:off x="423796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89" name="tx189"/>
            <p:cNvSpPr/>
            <p:nvPr/>
          </p:nvSpPr>
          <p:spPr>
            <a:xfrm>
              <a:off x="3618061" y="559367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90" name="tx190"/>
            <p:cNvSpPr/>
            <p:nvPr/>
          </p:nvSpPr>
          <p:spPr>
            <a:xfrm>
              <a:off x="3750040"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40.9</a:t>
              </a:r>
            </a:p>
          </p:txBody>
        </p:sp>
        <p:sp>
          <p:nvSpPr>
            <p:cNvPr id="191" name="tx191"/>
            <p:cNvSpPr/>
            <p:nvPr/>
          </p:nvSpPr>
          <p:spPr>
            <a:xfrm>
              <a:off x="7714817"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92" name="tx192"/>
            <p:cNvSpPr/>
            <p:nvPr/>
          </p:nvSpPr>
          <p:spPr>
            <a:xfrm>
              <a:off x="6830349"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14.2</a:t>
              </a:r>
            </a:p>
          </p:txBody>
        </p:sp>
        <p:sp>
          <p:nvSpPr>
            <p:cNvPr id="193" name="tx193"/>
            <p:cNvSpPr/>
            <p:nvPr/>
          </p:nvSpPr>
          <p:spPr>
            <a:xfrm>
              <a:off x="7036738" y="5446352"/>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94" name="tx194"/>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368256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9" name="tx199"/>
            <p:cNvSpPr/>
            <p:nvPr/>
          </p:nvSpPr>
          <p:spPr>
            <a:xfrm>
              <a:off x="617835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200" name="tx200"/>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Laos.
In 2025, DTP1 coverage in Laos declined at 74%. The number of children missing out on any DTP vaccination (zero-dose children) increased from 38,000 in 2024 to 41,000 in 2025.
DTP3 coverage remained constant 67% in 2025, leaving 52,000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74% and DTP3 was 67%, leaving 52,000 children un- or under-vaccinated, including 41,000 zero-dose and 11,000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35016"/>
              <a:ext cx="3397293" cy="634269"/>
            </a:xfrm>
            <a:custGeom>
              <a:avLst/>
              <a:pathLst>
                <a:path w="3397293" h="634269">
                  <a:moveTo>
                    <a:pt x="0" y="109356"/>
                  </a:moveTo>
                  <a:lnTo>
                    <a:pt x="135891" y="634269"/>
                  </a:lnTo>
                  <a:lnTo>
                    <a:pt x="271783" y="524912"/>
                  </a:lnTo>
                  <a:lnTo>
                    <a:pt x="407675" y="349941"/>
                  </a:lnTo>
                  <a:lnTo>
                    <a:pt x="543566" y="481169"/>
                  </a:lnTo>
                  <a:lnTo>
                    <a:pt x="679458" y="437426"/>
                  </a:lnTo>
                  <a:lnTo>
                    <a:pt x="815350" y="437426"/>
                  </a:lnTo>
                  <a:lnTo>
                    <a:pt x="951242" y="634269"/>
                  </a:lnTo>
                  <a:lnTo>
                    <a:pt x="1087133" y="328070"/>
                  </a:lnTo>
                  <a:lnTo>
                    <a:pt x="1223025" y="262456"/>
                  </a:lnTo>
                  <a:lnTo>
                    <a:pt x="1358917" y="153099"/>
                  </a:lnTo>
                  <a:lnTo>
                    <a:pt x="1494809" y="131228"/>
                  </a:lnTo>
                  <a:lnTo>
                    <a:pt x="1630700" y="87485"/>
                  </a:lnTo>
                  <a:lnTo>
                    <a:pt x="1766592" y="87485"/>
                  </a:lnTo>
                  <a:lnTo>
                    <a:pt x="1902484" y="0"/>
                  </a:lnTo>
                  <a:lnTo>
                    <a:pt x="2038375" y="21871"/>
                  </a:lnTo>
                  <a:lnTo>
                    <a:pt x="2174267" y="109356"/>
                  </a:lnTo>
                  <a:lnTo>
                    <a:pt x="2310159" y="109356"/>
                  </a:lnTo>
                  <a:lnTo>
                    <a:pt x="2446051" y="196842"/>
                  </a:lnTo>
                  <a:lnTo>
                    <a:pt x="2581942" y="393684"/>
                  </a:lnTo>
                  <a:lnTo>
                    <a:pt x="2717834" y="459298"/>
                  </a:lnTo>
                  <a:lnTo>
                    <a:pt x="2853726" y="371812"/>
                  </a:lnTo>
                  <a:lnTo>
                    <a:pt x="2989618" y="328070"/>
                  </a:lnTo>
                  <a:lnTo>
                    <a:pt x="3125509" y="262456"/>
                  </a:lnTo>
                  <a:lnTo>
                    <a:pt x="3261401" y="262456"/>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35016"/>
              <a:ext cx="3397293" cy="634269"/>
            </a:xfrm>
            <a:custGeom>
              <a:avLst/>
              <a:pathLst>
                <a:path w="3397293" h="634269">
                  <a:moveTo>
                    <a:pt x="0" y="109356"/>
                  </a:moveTo>
                  <a:lnTo>
                    <a:pt x="135891" y="634269"/>
                  </a:lnTo>
                  <a:lnTo>
                    <a:pt x="271783" y="524912"/>
                  </a:lnTo>
                  <a:lnTo>
                    <a:pt x="407675" y="349941"/>
                  </a:lnTo>
                  <a:lnTo>
                    <a:pt x="543566" y="481169"/>
                  </a:lnTo>
                  <a:lnTo>
                    <a:pt x="679458" y="437426"/>
                  </a:lnTo>
                  <a:lnTo>
                    <a:pt x="815350" y="437426"/>
                  </a:lnTo>
                  <a:lnTo>
                    <a:pt x="951242" y="634269"/>
                  </a:lnTo>
                  <a:lnTo>
                    <a:pt x="1087133" y="328070"/>
                  </a:lnTo>
                  <a:lnTo>
                    <a:pt x="1223025" y="262456"/>
                  </a:lnTo>
                  <a:lnTo>
                    <a:pt x="1358917" y="153099"/>
                  </a:lnTo>
                  <a:lnTo>
                    <a:pt x="1494809" y="131228"/>
                  </a:lnTo>
                  <a:lnTo>
                    <a:pt x="1630700" y="87485"/>
                  </a:lnTo>
                  <a:lnTo>
                    <a:pt x="1766592" y="87485"/>
                  </a:lnTo>
                  <a:lnTo>
                    <a:pt x="1902484" y="0"/>
                  </a:lnTo>
                  <a:lnTo>
                    <a:pt x="2038375" y="21871"/>
                  </a:lnTo>
                  <a:lnTo>
                    <a:pt x="2174267" y="109356"/>
                  </a:lnTo>
                  <a:lnTo>
                    <a:pt x="2310159" y="109356"/>
                  </a:lnTo>
                  <a:lnTo>
                    <a:pt x="2446051" y="196842"/>
                  </a:lnTo>
                  <a:lnTo>
                    <a:pt x="2581942" y="393684"/>
                  </a:lnTo>
                  <a:lnTo>
                    <a:pt x="2717834" y="459298"/>
                  </a:lnTo>
                  <a:lnTo>
                    <a:pt x="2853726" y="371812"/>
                  </a:lnTo>
                  <a:lnTo>
                    <a:pt x="2989618" y="328070"/>
                  </a:lnTo>
                  <a:lnTo>
                    <a:pt x="3125509" y="262456"/>
                  </a:lnTo>
                  <a:lnTo>
                    <a:pt x="3261401" y="262456"/>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32" name="pl32"/>
            <p:cNvSpPr/>
            <p:nvPr/>
          </p:nvSpPr>
          <p:spPr>
            <a:xfrm>
              <a:off x="1120965" y="2135016"/>
              <a:ext cx="3397293" cy="634269"/>
            </a:xfrm>
            <a:custGeom>
              <a:avLst/>
              <a:pathLst>
                <a:path w="3397293" h="634269">
                  <a:moveTo>
                    <a:pt x="0" y="109356"/>
                  </a:moveTo>
                  <a:lnTo>
                    <a:pt x="135891" y="634269"/>
                  </a:lnTo>
                  <a:lnTo>
                    <a:pt x="271783" y="524912"/>
                  </a:lnTo>
                  <a:lnTo>
                    <a:pt x="407675" y="349941"/>
                  </a:lnTo>
                  <a:lnTo>
                    <a:pt x="543566" y="481169"/>
                  </a:lnTo>
                  <a:lnTo>
                    <a:pt x="679458" y="437426"/>
                  </a:lnTo>
                  <a:lnTo>
                    <a:pt x="815350" y="437426"/>
                  </a:lnTo>
                  <a:lnTo>
                    <a:pt x="951242" y="634269"/>
                  </a:lnTo>
                  <a:lnTo>
                    <a:pt x="1087133" y="328070"/>
                  </a:lnTo>
                  <a:lnTo>
                    <a:pt x="1223025" y="262456"/>
                  </a:lnTo>
                  <a:lnTo>
                    <a:pt x="1358917" y="153099"/>
                  </a:lnTo>
                  <a:lnTo>
                    <a:pt x="1494809" y="131228"/>
                  </a:lnTo>
                  <a:lnTo>
                    <a:pt x="1630700" y="87485"/>
                  </a:lnTo>
                  <a:lnTo>
                    <a:pt x="1766592" y="87485"/>
                  </a:lnTo>
                  <a:lnTo>
                    <a:pt x="1902484" y="0"/>
                  </a:lnTo>
                  <a:lnTo>
                    <a:pt x="2038375" y="21871"/>
                  </a:lnTo>
                  <a:lnTo>
                    <a:pt x="2174267" y="109356"/>
                  </a:lnTo>
                  <a:lnTo>
                    <a:pt x="2310159" y="109356"/>
                  </a:lnTo>
                  <a:lnTo>
                    <a:pt x="2446051" y="196842"/>
                  </a:lnTo>
                  <a:lnTo>
                    <a:pt x="2581942" y="393684"/>
                  </a:lnTo>
                  <a:lnTo>
                    <a:pt x="2717834" y="459298"/>
                  </a:lnTo>
                  <a:lnTo>
                    <a:pt x="2853726" y="371812"/>
                  </a:lnTo>
                  <a:lnTo>
                    <a:pt x="2989618" y="328070"/>
                  </a:lnTo>
                  <a:lnTo>
                    <a:pt x="3125509" y="262456"/>
                  </a:lnTo>
                  <a:lnTo>
                    <a:pt x="3261401" y="262456"/>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48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48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3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1911"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60" name="tx60"/>
            <p:cNvSpPr/>
            <p:nvPr/>
          </p:nvSpPr>
          <p:spPr>
            <a:xfrm>
              <a:off x="27234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93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75867" y="1405107"/>
              <a:ext cx="22874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Laos, 2000-2025</a:t>
              </a:r>
            </a:p>
          </p:txBody>
        </p:sp>
        <p:sp>
          <p:nvSpPr>
            <p:cNvPr id="63" name="pl63"/>
            <p:cNvSpPr/>
            <p:nvPr/>
          </p:nvSpPr>
          <p:spPr>
            <a:xfrm>
              <a:off x="5267799" y="37063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75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87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39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008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119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342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2047"/>
              <a:ext cx="3397293" cy="1707647"/>
            </a:xfrm>
            <a:custGeom>
              <a:avLst/>
              <a:pathLst>
                <a:path w="3397293" h="1707647">
                  <a:moveTo>
                    <a:pt x="0" y="294422"/>
                  </a:moveTo>
                  <a:lnTo>
                    <a:pt x="135891" y="1707647"/>
                  </a:lnTo>
                  <a:lnTo>
                    <a:pt x="271783" y="1413225"/>
                  </a:lnTo>
                  <a:lnTo>
                    <a:pt x="407675" y="942150"/>
                  </a:lnTo>
                  <a:lnTo>
                    <a:pt x="543566" y="1295456"/>
                  </a:lnTo>
                  <a:lnTo>
                    <a:pt x="679458" y="1177688"/>
                  </a:lnTo>
                  <a:lnTo>
                    <a:pt x="815350" y="1177688"/>
                  </a:lnTo>
                  <a:lnTo>
                    <a:pt x="951242" y="1707647"/>
                  </a:lnTo>
                  <a:lnTo>
                    <a:pt x="1087133" y="883266"/>
                  </a:lnTo>
                  <a:lnTo>
                    <a:pt x="1223025" y="706612"/>
                  </a:lnTo>
                  <a:lnTo>
                    <a:pt x="1358917" y="412190"/>
                  </a:lnTo>
                  <a:lnTo>
                    <a:pt x="1494809" y="353306"/>
                  </a:lnTo>
                  <a:lnTo>
                    <a:pt x="1630700" y="235537"/>
                  </a:lnTo>
                  <a:lnTo>
                    <a:pt x="1766592" y="235537"/>
                  </a:lnTo>
                  <a:lnTo>
                    <a:pt x="1902484" y="0"/>
                  </a:lnTo>
                  <a:lnTo>
                    <a:pt x="2038375" y="58884"/>
                  </a:lnTo>
                  <a:lnTo>
                    <a:pt x="2174267" y="294422"/>
                  </a:lnTo>
                  <a:lnTo>
                    <a:pt x="2310159" y="294422"/>
                  </a:lnTo>
                  <a:lnTo>
                    <a:pt x="2446051" y="529959"/>
                  </a:lnTo>
                  <a:lnTo>
                    <a:pt x="2581942" y="1059919"/>
                  </a:lnTo>
                  <a:lnTo>
                    <a:pt x="2717834" y="1236572"/>
                  </a:lnTo>
                  <a:lnTo>
                    <a:pt x="2853726" y="1001034"/>
                  </a:lnTo>
                  <a:lnTo>
                    <a:pt x="2989618" y="883266"/>
                  </a:lnTo>
                  <a:lnTo>
                    <a:pt x="3125509" y="706612"/>
                  </a:lnTo>
                  <a:lnTo>
                    <a:pt x="3261401" y="706612"/>
                  </a:lnTo>
                  <a:lnTo>
                    <a:pt x="3397293" y="824381"/>
                  </a:lnTo>
                </a:path>
              </a:pathLst>
            </a:custGeom>
            <a:ln w="27101" cap="flat">
              <a:solidFill>
                <a:srgbClr val="0058AB">
                  <a:alpha val="100000"/>
                </a:srgbClr>
              </a:solidFill>
              <a:prstDash val="solid"/>
              <a:round/>
            </a:ln>
          </p:spPr>
          <p:txBody>
            <a:bodyPr/>
            <a:lstStyle/>
            <a:p/>
          </p:txBody>
        </p:sp>
        <p:sp>
          <p:nvSpPr>
            <p:cNvPr id="79" name="pl79"/>
            <p:cNvSpPr/>
            <p:nvPr/>
          </p:nvSpPr>
          <p:spPr>
            <a:xfrm>
              <a:off x="5437664" y="3411966"/>
              <a:ext cx="3397293" cy="529959"/>
            </a:xfrm>
            <a:custGeom>
              <a:avLst/>
              <a:pathLst>
                <a:path w="3397293" h="529959">
                  <a:moveTo>
                    <a:pt x="0" y="529959"/>
                  </a:moveTo>
                  <a:lnTo>
                    <a:pt x="135891" y="471075"/>
                  </a:lnTo>
                  <a:lnTo>
                    <a:pt x="271783" y="471075"/>
                  </a:lnTo>
                  <a:lnTo>
                    <a:pt x="407675" y="412190"/>
                  </a:lnTo>
                  <a:lnTo>
                    <a:pt x="543566" y="353306"/>
                  </a:lnTo>
                  <a:lnTo>
                    <a:pt x="679458" y="294422"/>
                  </a:lnTo>
                  <a:lnTo>
                    <a:pt x="815350" y="235537"/>
                  </a:lnTo>
                  <a:lnTo>
                    <a:pt x="951242" y="235537"/>
                  </a:lnTo>
                  <a:lnTo>
                    <a:pt x="1087133" y="176653"/>
                  </a:lnTo>
                  <a:lnTo>
                    <a:pt x="1223025" y="117768"/>
                  </a:lnTo>
                  <a:lnTo>
                    <a:pt x="1358917" y="117768"/>
                  </a:lnTo>
                  <a:lnTo>
                    <a:pt x="1494809" y="58884"/>
                  </a:lnTo>
                  <a:lnTo>
                    <a:pt x="1630700" y="117768"/>
                  </a:lnTo>
                  <a:lnTo>
                    <a:pt x="1766592" y="117768"/>
                  </a:lnTo>
                  <a:lnTo>
                    <a:pt x="1902484" y="117768"/>
                  </a:lnTo>
                  <a:lnTo>
                    <a:pt x="2038375" y="117768"/>
                  </a:lnTo>
                  <a:lnTo>
                    <a:pt x="2174267" y="58884"/>
                  </a:lnTo>
                  <a:lnTo>
                    <a:pt x="2310159" y="58884"/>
                  </a:lnTo>
                  <a:lnTo>
                    <a:pt x="2446051" y="58884"/>
                  </a:lnTo>
                  <a:lnTo>
                    <a:pt x="2581942" y="0"/>
                  </a:lnTo>
                  <a:lnTo>
                    <a:pt x="2717834" y="176653"/>
                  </a:lnTo>
                  <a:lnTo>
                    <a:pt x="2853726" y="294422"/>
                  </a:lnTo>
                  <a:lnTo>
                    <a:pt x="2989618" y="117768"/>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0" name="pl80"/>
            <p:cNvSpPr/>
            <p:nvPr/>
          </p:nvSpPr>
          <p:spPr>
            <a:xfrm>
              <a:off x="5437664" y="3294197"/>
              <a:ext cx="3397293" cy="588844"/>
            </a:xfrm>
            <a:custGeom>
              <a:avLst/>
              <a:pathLst>
                <a:path w="3397293" h="588844">
                  <a:moveTo>
                    <a:pt x="0" y="294422"/>
                  </a:moveTo>
                  <a:lnTo>
                    <a:pt x="135891" y="353306"/>
                  </a:lnTo>
                  <a:lnTo>
                    <a:pt x="271783" y="412190"/>
                  </a:lnTo>
                  <a:lnTo>
                    <a:pt x="407675" y="353306"/>
                  </a:lnTo>
                  <a:lnTo>
                    <a:pt x="543566" y="294422"/>
                  </a:lnTo>
                  <a:lnTo>
                    <a:pt x="679458" y="294422"/>
                  </a:lnTo>
                  <a:lnTo>
                    <a:pt x="815350" y="117768"/>
                  </a:lnTo>
                  <a:lnTo>
                    <a:pt x="951242" y="117768"/>
                  </a:lnTo>
                  <a:lnTo>
                    <a:pt x="1087133" y="58884"/>
                  </a:lnTo>
                  <a:lnTo>
                    <a:pt x="1223025" y="58884"/>
                  </a:lnTo>
                  <a:lnTo>
                    <a:pt x="1358917" y="58884"/>
                  </a:lnTo>
                  <a:lnTo>
                    <a:pt x="1494809" y="58884"/>
                  </a:lnTo>
                  <a:lnTo>
                    <a:pt x="1630700" y="0"/>
                  </a:lnTo>
                  <a:lnTo>
                    <a:pt x="1766592" y="58884"/>
                  </a:lnTo>
                  <a:lnTo>
                    <a:pt x="1902484" y="58884"/>
                  </a:lnTo>
                  <a:lnTo>
                    <a:pt x="2038375" y="58884"/>
                  </a:lnTo>
                  <a:lnTo>
                    <a:pt x="2174267" y="58884"/>
                  </a:lnTo>
                  <a:lnTo>
                    <a:pt x="2310159" y="58884"/>
                  </a:lnTo>
                  <a:lnTo>
                    <a:pt x="2446051" y="117768"/>
                  </a:lnTo>
                  <a:lnTo>
                    <a:pt x="2581942" y="117768"/>
                  </a:lnTo>
                  <a:lnTo>
                    <a:pt x="2717834" y="235537"/>
                  </a:lnTo>
                  <a:lnTo>
                    <a:pt x="2853726" y="588844"/>
                  </a:lnTo>
                  <a:lnTo>
                    <a:pt x="2989618" y="176653"/>
                  </a:lnTo>
                  <a:lnTo>
                    <a:pt x="3125509" y="353306"/>
                  </a:lnTo>
                  <a:lnTo>
                    <a:pt x="3261401" y="353306"/>
                  </a:lnTo>
                  <a:lnTo>
                    <a:pt x="3397293" y="353306"/>
                  </a:lnTo>
                </a:path>
              </a:pathLst>
            </a:custGeom>
            <a:ln w="27101" cap="flat">
              <a:solidFill>
                <a:srgbClr val="961A49">
                  <a:alpha val="100000"/>
                </a:srgbClr>
              </a:solidFill>
              <a:prstDash val="solid"/>
              <a:round/>
            </a:ln>
          </p:spPr>
          <p:txBody>
            <a:bodyPr/>
            <a:lstStyle/>
            <a:p/>
          </p:txBody>
        </p:sp>
        <p:sp>
          <p:nvSpPr>
            <p:cNvPr id="81" name="pl81"/>
            <p:cNvSpPr/>
            <p:nvPr/>
          </p:nvSpPr>
          <p:spPr>
            <a:xfrm>
              <a:off x="5437664" y="34119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2047"/>
              <a:ext cx="3397293" cy="1707647"/>
            </a:xfrm>
            <a:custGeom>
              <a:avLst/>
              <a:pathLst>
                <a:path w="3397293" h="1707647">
                  <a:moveTo>
                    <a:pt x="0" y="294422"/>
                  </a:moveTo>
                  <a:lnTo>
                    <a:pt x="135891" y="1707647"/>
                  </a:lnTo>
                  <a:lnTo>
                    <a:pt x="271783" y="1413225"/>
                  </a:lnTo>
                  <a:lnTo>
                    <a:pt x="407675" y="942150"/>
                  </a:lnTo>
                  <a:lnTo>
                    <a:pt x="543566" y="1295456"/>
                  </a:lnTo>
                  <a:lnTo>
                    <a:pt x="679458" y="1177688"/>
                  </a:lnTo>
                  <a:lnTo>
                    <a:pt x="815350" y="1177688"/>
                  </a:lnTo>
                  <a:lnTo>
                    <a:pt x="951242" y="1707647"/>
                  </a:lnTo>
                  <a:lnTo>
                    <a:pt x="1087133" y="883266"/>
                  </a:lnTo>
                  <a:lnTo>
                    <a:pt x="1223025" y="706612"/>
                  </a:lnTo>
                  <a:lnTo>
                    <a:pt x="1358917" y="412190"/>
                  </a:lnTo>
                  <a:lnTo>
                    <a:pt x="1494809" y="353306"/>
                  </a:lnTo>
                  <a:lnTo>
                    <a:pt x="1630700" y="235537"/>
                  </a:lnTo>
                  <a:lnTo>
                    <a:pt x="1766592" y="235537"/>
                  </a:lnTo>
                  <a:lnTo>
                    <a:pt x="1902484" y="0"/>
                  </a:lnTo>
                  <a:lnTo>
                    <a:pt x="2038375" y="58884"/>
                  </a:lnTo>
                  <a:lnTo>
                    <a:pt x="2174267" y="294422"/>
                  </a:lnTo>
                  <a:lnTo>
                    <a:pt x="2310159" y="294422"/>
                  </a:lnTo>
                  <a:lnTo>
                    <a:pt x="2446051" y="529959"/>
                  </a:lnTo>
                  <a:lnTo>
                    <a:pt x="2581942" y="1059919"/>
                  </a:lnTo>
                  <a:lnTo>
                    <a:pt x="2717834" y="1236572"/>
                  </a:lnTo>
                  <a:lnTo>
                    <a:pt x="2853726" y="1001034"/>
                  </a:lnTo>
                  <a:lnTo>
                    <a:pt x="2989618" y="883266"/>
                  </a:lnTo>
                  <a:lnTo>
                    <a:pt x="3125509" y="706612"/>
                  </a:lnTo>
                  <a:lnTo>
                    <a:pt x="3261401" y="706612"/>
                  </a:lnTo>
                  <a:lnTo>
                    <a:pt x="3397293" y="824381"/>
                  </a:lnTo>
                </a:path>
              </a:pathLst>
            </a:custGeom>
            <a:ln w="43362" cap="flat">
              <a:solidFill>
                <a:srgbClr val="000000">
                  <a:alpha val="100000"/>
                </a:srgbClr>
              </a:solidFill>
              <a:prstDash val="solid"/>
              <a:round/>
            </a:ln>
          </p:spPr>
          <p:txBody>
            <a:bodyPr/>
            <a:lstStyle/>
            <a:p/>
          </p:txBody>
        </p:sp>
        <p:sp>
          <p:nvSpPr>
            <p:cNvPr id="83" name="pl83"/>
            <p:cNvSpPr/>
            <p:nvPr/>
          </p:nvSpPr>
          <p:spPr>
            <a:xfrm>
              <a:off x="5437664" y="2646469"/>
              <a:ext cx="0" cy="23553"/>
            </a:xfrm>
            <a:custGeom>
              <a:avLst/>
              <a:pathLst>
                <a:path w="0" h="23553">
                  <a:moveTo>
                    <a:pt x="0" y="0"/>
                  </a:moveTo>
                  <a:lnTo>
                    <a:pt x="0" y="23553"/>
                  </a:lnTo>
                </a:path>
              </a:pathLst>
            </a:custGeom>
            <a:ln w="13550" cap="flat">
              <a:solidFill>
                <a:srgbClr val="0058AB">
                  <a:alpha val="100000"/>
                </a:srgbClr>
              </a:solidFill>
              <a:prstDash val="dot"/>
              <a:round/>
            </a:ln>
          </p:spPr>
          <p:txBody>
            <a:bodyPr/>
            <a:lstStyle/>
            <a:p/>
          </p:txBody>
        </p:sp>
        <p:sp>
          <p:nvSpPr>
            <p:cNvPr id="84" name="pl84"/>
            <p:cNvSpPr/>
            <p:nvPr/>
          </p:nvSpPr>
          <p:spPr>
            <a:xfrm>
              <a:off x="6117122" y="2670023"/>
              <a:ext cx="0" cy="859712"/>
            </a:xfrm>
            <a:custGeom>
              <a:avLst/>
              <a:pathLst>
                <a:path w="0" h="859712">
                  <a:moveTo>
                    <a:pt x="0" y="85971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670023"/>
              <a:ext cx="0" cy="94215"/>
            </a:xfrm>
            <a:custGeom>
              <a:avLst/>
              <a:pathLst>
                <a:path w="0" h="94215">
                  <a:moveTo>
                    <a:pt x="0" y="9421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410931"/>
              <a:ext cx="0" cy="259091"/>
            </a:xfrm>
            <a:custGeom>
              <a:avLst/>
              <a:pathLst>
                <a:path w="0" h="259091">
                  <a:moveTo>
                    <a:pt x="0" y="0"/>
                  </a:moveTo>
                  <a:lnTo>
                    <a:pt x="0" y="259091"/>
                  </a:lnTo>
                </a:path>
              </a:pathLst>
            </a:custGeom>
            <a:ln w="13550" cap="flat">
              <a:solidFill>
                <a:srgbClr val="0058AB">
                  <a:alpha val="100000"/>
                </a:srgbClr>
              </a:solidFill>
              <a:prstDash val="dot"/>
              <a:round/>
            </a:ln>
          </p:spPr>
          <p:txBody>
            <a:bodyPr/>
            <a:lstStyle/>
            <a:p/>
          </p:txBody>
        </p:sp>
        <p:sp>
          <p:nvSpPr>
            <p:cNvPr id="87" name="pl87"/>
            <p:cNvSpPr/>
            <p:nvPr/>
          </p:nvSpPr>
          <p:spPr>
            <a:xfrm>
              <a:off x="8019606" y="2670023"/>
              <a:ext cx="0" cy="741943"/>
            </a:xfrm>
            <a:custGeom>
              <a:avLst/>
              <a:pathLst>
                <a:path w="0" h="741943">
                  <a:moveTo>
                    <a:pt x="0" y="7419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670023"/>
              <a:ext cx="0" cy="388637"/>
            </a:xfrm>
            <a:custGeom>
              <a:avLst/>
              <a:pathLst>
                <a:path w="0" h="388637">
                  <a:moveTo>
                    <a:pt x="0" y="38863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670023"/>
              <a:ext cx="0" cy="506405"/>
            </a:xfrm>
            <a:custGeom>
              <a:avLst/>
              <a:pathLst>
                <a:path w="0" h="506405">
                  <a:moveTo>
                    <a:pt x="0" y="5064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52047"/>
              <a:ext cx="3397293" cy="1707647"/>
            </a:xfrm>
            <a:custGeom>
              <a:avLst/>
              <a:pathLst>
                <a:path w="3397293" h="1707647">
                  <a:moveTo>
                    <a:pt x="0" y="294422"/>
                  </a:moveTo>
                  <a:lnTo>
                    <a:pt x="135891" y="1707647"/>
                  </a:lnTo>
                  <a:lnTo>
                    <a:pt x="271783" y="1413225"/>
                  </a:lnTo>
                  <a:lnTo>
                    <a:pt x="407675" y="942150"/>
                  </a:lnTo>
                  <a:lnTo>
                    <a:pt x="543566" y="1295456"/>
                  </a:lnTo>
                  <a:lnTo>
                    <a:pt x="679458" y="1177688"/>
                  </a:lnTo>
                  <a:lnTo>
                    <a:pt x="815350" y="1177688"/>
                  </a:lnTo>
                  <a:lnTo>
                    <a:pt x="951242" y="1707647"/>
                  </a:lnTo>
                  <a:lnTo>
                    <a:pt x="1087133" y="883266"/>
                  </a:lnTo>
                  <a:lnTo>
                    <a:pt x="1223025" y="706612"/>
                  </a:lnTo>
                  <a:lnTo>
                    <a:pt x="1358917" y="412190"/>
                  </a:lnTo>
                  <a:lnTo>
                    <a:pt x="1494809" y="353306"/>
                  </a:lnTo>
                  <a:lnTo>
                    <a:pt x="1630700" y="235537"/>
                  </a:lnTo>
                  <a:lnTo>
                    <a:pt x="1766592" y="235537"/>
                  </a:lnTo>
                  <a:lnTo>
                    <a:pt x="1902484" y="0"/>
                  </a:lnTo>
                  <a:lnTo>
                    <a:pt x="2038375" y="58884"/>
                  </a:lnTo>
                  <a:lnTo>
                    <a:pt x="2174267" y="294422"/>
                  </a:lnTo>
                  <a:lnTo>
                    <a:pt x="2310159" y="294422"/>
                  </a:lnTo>
                  <a:lnTo>
                    <a:pt x="2446051" y="529959"/>
                  </a:lnTo>
                  <a:lnTo>
                    <a:pt x="2581942" y="1059919"/>
                  </a:lnTo>
                  <a:lnTo>
                    <a:pt x="2717834" y="1236572"/>
                  </a:lnTo>
                  <a:lnTo>
                    <a:pt x="2853726" y="1001034"/>
                  </a:lnTo>
                  <a:lnTo>
                    <a:pt x="2989618" y="883266"/>
                  </a:lnTo>
                  <a:lnTo>
                    <a:pt x="3125509" y="706612"/>
                  </a:lnTo>
                  <a:lnTo>
                    <a:pt x="3261401" y="706612"/>
                  </a:lnTo>
                  <a:lnTo>
                    <a:pt x="3397293" y="824381"/>
                  </a:lnTo>
                </a:path>
              </a:pathLst>
            </a:custGeom>
            <a:ln w="27101" cap="flat">
              <a:solidFill>
                <a:srgbClr val="0058AB">
                  <a:alpha val="100000"/>
                </a:srgbClr>
              </a:solidFill>
              <a:prstDash val="solid"/>
              <a:round/>
            </a:ln>
          </p:spPr>
          <p:txBody>
            <a:bodyPr/>
            <a:lstStyle/>
            <a:p/>
          </p:txBody>
        </p:sp>
        <p:sp>
          <p:nvSpPr>
            <p:cNvPr id="91" name="tx91"/>
            <p:cNvSpPr/>
            <p:nvPr/>
          </p:nvSpPr>
          <p:spPr>
            <a:xfrm>
              <a:off x="5377374" y="26059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68928" y="26073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36291" y="26073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415750" y="26073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7989462" y="26060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6060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804812" y="260766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34317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60870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0" name="tx100"/>
            <p:cNvSpPr/>
            <p:nvPr/>
          </p:nvSpPr>
          <p:spPr>
            <a:xfrm>
              <a:off x="5003259" y="39486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3598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7710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21821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111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11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730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55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78610"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117" name="tx117"/>
            <p:cNvSpPr/>
            <p:nvPr/>
          </p:nvSpPr>
          <p:spPr>
            <a:xfrm>
              <a:off x="70401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0263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686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716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0746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5776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806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20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231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261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291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8321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5712152" cy="114824"/>
            </a:xfrm>
            <a:prstGeom prst="rect">
              <a:avLst/>
            </a:prstGeom>
            <a:solidFill>
              <a:srgbClr val="1CABE2">
                <a:alpha val="80000"/>
              </a:srgbClr>
            </a:solidFill>
          </p:spPr>
          <p:txBody>
            <a:bodyPr/>
            <a:lstStyle/>
            <a:p/>
          </p:txBody>
        </p:sp>
        <p:sp>
          <p:nvSpPr>
            <p:cNvPr id="136" name="rc136"/>
            <p:cNvSpPr/>
            <p:nvPr/>
          </p:nvSpPr>
          <p:spPr>
            <a:xfrm>
              <a:off x="1317178" y="5600334"/>
              <a:ext cx="6146218"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3928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38958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3988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690189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840489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Laos (74%) was 16 percentage points lower than the global average (90%) and 17 percentage points lower than the average across all EAPR countries (91%).
National DTP1 coverage was 4 percentage points higher than in 2019 (70%).
This equates to 41,000 zero-dose children in 2025 compared to 49,000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Laos DTP1 coverage was 74% - this is 4 percentage points higher than in 2019 and more than 10 percentage points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Laos ranked number 2 out of 27 countries for lowest DTP1 coverage (based on tied ranks).
Laos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Laos was among the countries with the lowest coverage and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F26A21">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Laos ranked number 7 out of 27 countries with 46,000 zero-dose children.
In 2025, Laos ranked number 7 out of 27 countries with 41,000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9750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217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4595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096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7338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846134"/>
              <a:ext cx="203168" cy="839252"/>
            </a:xfrm>
            <a:prstGeom prst="rect">
              <a:avLst/>
            </a:prstGeom>
            <a:solidFill>
              <a:srgbClr val="80BD41">
                <a:alpha val="100000"/>
              </a:srgbClr>
            </a:solidFill>
          </p:spPr>
          <p:txBody>
            <a:bodyPr/>
            <a:lstStyle/>
            <a:p/>
          </p:txBody>
        </p:sp>
        <p:sp>
          <p:nvSpPr>
            <p:cNvPr id="25" name="rc25"/>
            <p:cNvSpPr/>
            <p:nvPr/>
          </p:nvSpPr>
          <p:spPr>
            <a:xfrm>
              <a:off x="1332670" y="3039795"/>
              <a:ext cx="203168" cy="279754"/>
            </a:xfrm>
            <a:prstGeom prst="rect">
              <a:avLst/>
            </a:prstGeom>
            <a:solidFill>
              <a:srgbClr val="0058AB">
                <a:alpha val="100000"/>
              </a:srgbClr>
            </a:solidFill>
          </p:spPr>
          <p:txBody>
            <a:bodyPr/>
            <a:lstStyle/>
            <a:p/>
          </p:txBody>
        </p:sp>
        <p:sp>
          <p:nvSpPr>
            <p:cNvPr id="26" name="rc26"/>
            <p:cNvSpPr/>
            <p:nvPr/>
          </p:nvSpPr>
          <p:spPr>
            <a:xfrm>
              <a:off x="1332670" y="3319549"/>
              <a:ext cx="203168" cy="526585"/>
            </a:xfrm>
            <a:prstGeom prst="rect">
              <a:avLst/>
            </a:prstGeom>
            <a:solidFill>
              <a:srgbClr val="1CABE2">
                <a:alpha val="100000"/>
              </a:srgbClr>
            </a:solidFill>
          </p:spPr>
          <p:txBody>
            <a:bodyPr/>
            <a:lstStyle/>
            <a:p/>
          </p:txBody>
        </p:sp>
        <p:sp>
          <p:nvSpPr>
            <p:cNvPr id="27" name="rc27"/>
            <p:cNvSpPr/>
            <p:nvPr/>
          </p:nvSpPr>
          <p:spPr>
            <a:xfrm>
              <a:off x="1558413" y="3835059"/>
              <a:ext cx="203168" cy="850327"/>
            </a:xfrm>
            <a:prstGeom prst="rect">
              <a:avLst/>
            </a:prstGeom>
            <a:solidFill>
              <a:srgbClr val="80BD41">
                <a:alpha val="100000"/>
              </a:srgbClr>
            </a:solidFill>
          </p:spPr>
          <p:txBody>
            <a:bodyPr/>
            <a:lstStyle/>
            <a:p/>
          </p:txBody>
        </p:sp>
        <p:sp>
          <p:nvSpPr>
            <p:cNvPr id="28" name="rc28"/>
            <p:cNvSpPr/>
            <p:nvPr/>
          </p:nvSpPr>
          <p:spPr>
            <a:xfrm>
              <a:off x="1558413" y="3050138"/>
              <a:ext cx="203168" cy="670453"/>
            </a:xfrm>
            <a:prstGeom prst="rect">
              <a:avLst/>
            </a:prstGeom>
            <a:solidFill>
              <a:srgbClr val="0058AB">
                <a:alpha val="100000"/>
              </a:srgbClr>
            </a:solidFill>
          </p:spPr>
          <p:txBody>
            <a:bodyPr/>
            <a:lstStyle/>
            <a:p/>
          </p:txBody>
        </p:sp>
        <p:sp>
          <p:nvSpPr>
            <p:cNvPr id="29" name="rc29"/>
            <p:cNvSpPr/>
            <p:nvPr/>
          </p:nvSpPr>
          <p:spPr>
            <a:xfrm>
              <a:off x="1558413" y="3720592"/>
              <a:ext cx="203168" cy="114467"/>
            </a:xfrm>
            <a:prstGeom prst="rect">
              <a:avLst/>
            </a:prstGeom>
            <a:solidFill>
              <a:srgbClr val="1CABE2">
                <a:alpha val="100000"/>
              </a:srgbClr>
            </a:solidFill>
          </p:spPr>
          <p:txBody>
            <a:bodyPr/>
            <a:lstStyle/>
            <a:p/>
          </p:txBody>
        </p:sp>
        <p:sp>
          <p:nvSpPr>
            <p:cNvPr id="30" name="rc30"/>
            <p:cNvSpPr/>
            <p:nvPr/>
          </p:nvSpPr>
          <p:spPr>
            <a:xfrm>
              <a:off x="1784155" y="3828932"/>
              <a:ext cx="203168" cy="856455"/>
            </a:xfrm>
            <a:prstGeom prst="rect">
              <a:avLst/>
            </a:prstGeom>
            <a:solidFill>
              <a:srgbClr val="80BD41">
                <a:alpha val="100000"/>
              </a:srgbClr>
            </a:solidFill>
          </p:spPr>
          <p:txBody>
            <a:bodyPr/>
            <a:lstStyle/>
            <a:p/>
          </p:txBody>
        </p:sp>
        <p:sp>
          <p:nvSpPr>
            <p:cNvPr id="31" name="rc31"/>
            <p:cNvSpPr/>
            <p:nvPr/>
          </p:nvSpPr>
          <p:spPr>
            <a:xfrm>
              <a:off x="1784155" y="3069429"/>
              <a:ext cx="203168" cy="581745"/>
            </a:xfrm>
            <a:prstGeom prst="rect">
              <a:avLst/>
            </a:prstGeom>
            <a:solidFill>
              <a:srgbClr val="0058AB">
                <a:alpha val="100000"/>
              </a:srgbClr>
            </a:solidFill>
          </p:spPr>
          <p:txBody>
            <a:bodyPr/>
            <a:lstStyle/>
            <a:p/>
          </p:txBody>
        </p:sp>
        <p:sp>
          <p:nvSpPr>
            <p:cNvPr id="32" name="rc32"/>
            <p:cNvSpPr/>
            <p:nvPr/>
          </p:nvSpPr>
          <p:spPr>
            <a:xfrm>
              <a:off x="1784155" y="3651175"/>
              <a:ext cx="203168" cy="177756"/>
            </a:xfrm>
            <a:prstGeom prst="rect">
              <a:avLst/>
            </a:prstGeom>
            <a:solidFill>
              <a:srgbClr val="1CABE2">
                <a:alpha val="100000"/>
              </a:srgbClr>
            </a:solidFill>
          </p:spPr>
          <p:txBody>
            <a:bodyPr/>
            <a:lstStyle/>
            <a:p/>
          </p:txBody>
        </p:sp>
        <p:sp>
          <p:nvSpPr>
            <p:cNvPr id="33" name="rc33"/>
            <p:cNvSpPr/>
            <p:nvPr/>
          </p:nvSpPr>
          <p:spPr>
            <a:xfrm>
              <a:off x="2009898" y="3893508"/>
              <a:ext cx="203168" cy="791878"/>
            </a:xfrm>
            <a:prstGeom prst="rect">
              <a:avLst/>
            </a:prstGeom>
            <a:solidFill>
              <a:srgbClr val="80BD41">
                <a:alpha val="100000"/>
              </a:srgbClr>
            </a:solidFill>
          </p:spPr>
          <p:txBody>
            <a:bodyPr/>
            <a:lstStyle/>
            <a:p/>
          </p:txBody>
        </p:sp>
        <p:sp>
          <p:nvSpPr>
            <p:cNvPr id="34" name="rc34"/>
            <p:cNvSpPr/>
            <p:nvPr/>
          </p:nvSpPr>
          <p:spPr>
            <a:xfrm>
              <a:off x="2009898" y="3069312"/>
              <a:ext cx="203168" cy="452504"/>
            </a:xfrm>
            <a:prstGeom prst="rect">
              <a:avLst/>
            </a:prstGeom>
            <a:solidFill>
              <a:srgbClr val="0058AB">
                <a:alpha val="100000"/>
              </a:srgbClr>
            </a:solidFill>
          </p:spPr>
          <p:txBody>
            <a:bodyPr/>
            <a:lstStyle/>
            <a:p/>
          </p:txBody>
        </p:sp>
        <p:sp>
          <p:nvSpPr>
            <p:cNvPr id="35" name="rc35"/>
            <p:cNvSpPr/>
            <p:nvPr/>
          </p:nvSpPr>
          <p:spPr>
            <a:xfrm>
              <a:off x="2009898" y="3521817"/>
              <a:ext cx="203168" cy="371691"/>
            </a:xfrm>
            <a:prstGeom prst="rect">
              <a:avLst/>
            </a:prstGeom>
            <a:solidFill>
              <a:srgbClr val="1CABE2">
                <a:alpha val="100000"/>
              </a:srgbClr>
            </a:solidFill>
          </p:spPr>
          <p:txBody>
            <a:bodyPr/>
            <a:lstStyle/>
            <a:p/>
          </p:txBody>
        </p:sp>
        <p:sp>
          <p:nvSpPr>
            <p:cNvPr id="36" name="rc36"/>
            <p:cNvSpPr/>
            <p:nvPr/>
          </p:nvSpPr>
          <p:spPr>
            <a:xfrm>
              <a:off x="2235640" y="3960417"/>
              <a:ext cx="203168" cy="724969"/>
            </a:xfrm>
            <a:prstGeom prst="rect">
              <a:avLst/>
            </a:prstGeom>
            <a:solidFill>
              <a:srgbClr val="80BD41">
                <a:alpha val="100000"/>
              </a:srgbClr>
            </a:solidFill>
          </p:spPr>
          <p:txBody>
            <a:bodyPr/>
            <a:lstStyle/>
            <a:p/>
          </p:txBody>
        </p:sp>
        <p:sp>
          <p:nvSpPr>
            <p:cNvPr id="37" name="rc37"/>
            <p:cNvSpPr/>
            <p:nvPr/>
          </p:nvSpPr>
          <p:spPr>
            <a:xfrm>
              <a:off x="2235640" y="3074347"/>
              <a:ext cx="203168" cy="547749"/>
            </a:xfrm>
            <a:prstGeom prst="rect">
              <a:avLst/>
            </a:prstGeom>
            <a:solidFill>
              <a:srgbClr val="0058AB">
                <a:alpha val="100000"/>
              </a:srgbClr>
            </a:solidFill>
          </p:spPr>
          <p:txBody>
            <a:bodyPr/>
            <a:lstStyle/>
            <a:p/>
          </p:txBody>
        </p:sp>
        <p:sp>
          <p:nvSpPr>
            <p:cNvPr id="38" name="rc38"/>
            <p:cNvSpPr/>
            <p:nvPr/>
          </p:nvSpPr>
          <p:spPr>
            <a:xfrm>
              <a:off x="2235640" y="3622097"/>
              <a:ext cx="203168" cy="338319"/>
            </a:xfrm>
            <a:prstGeom prst="rect">
              <a:avLst/>
            </a:prstGeom>
            <a:solidFill>
              <a:srgbClr val="1CABE2">
                <a:alpha val="100000"/>
              </a:srgbClr>
            </a:solidFill>
          </p:spPr>
          <p:txBody>
            <a:bodyPr/>
            <a:lstStyle/>
            <a:p/>
          </p:txBody>
        </p:sp>
        <p:sp>
          <p:nvSpPr>
            <p:cNvPr id="39" name="rc39"/>
            <p:cNvSpPr/>
            <p:nvPr/>
          </p:nvSpPr>
          <p:spPr>
            <a:xfrm>
              <a:off x="2461382" y="3917054"/>
              <a:ext cx="203168" cy="768333"/>
            </a:xfrm>
            <a:prstGeom prst="rect">
              <a:avLst/>
            </a:prstGeom>
            <a:solidFill>
              <a:srgbClr val="80BD41">
                <a:alpha val="100000"/>
              </a:srgbClr>
            </a:solidFill>
          </p:spPr>
          <p:txBody>
            <a:bodyPr/>
            <a:lstStyle/>
            <a:p/>
          </p:txBody>
        </p:sp>
        <p:sp>
          <p:nvSpPr>
            <p:cNvPr id="40" name="rc40"/>
            <p:cNvSpPr/>
            <p:nvPr/>
          </p:nvSpPr>
          <p:spPr>
            <a:xfrm>
              <a:off x="2461382" y="3117369"/>
              <a:ext cx="203168" cy="501761"/>
            </a:xfrm>
            <a:prstGeom prst="rect">
              <a:avLst/>
            </a:prstGeom>
            <a:solidFill>
              <a:srgbClr val="0058AB">
                <a:alpha val="100000"/>
              </a:srgbClr>
            </a:solidFill>
          </p:spPr>
          <p:txBody>
            <a:bodyPr/>
            <a:lstStyle/>
            <a:p/>
          </p:txBody>
        </p:sp>
        <p:sp>
          <p:nvSpPr>
            <p:cNvPr id="41" name="rc41"/>
            <p:cNvSpPr/>
            <p:nvPr/>
          </p:nvSpPr>
          <p:spPr>
            <a:xfrm>
              <a:off x="2461382" y="3619131"/>
              <a:ext cx="203168" cy="297922"/>
            </a:xfrm>
            <a:prstGeom prst="rect">
              <a:avLst/>
            </a:prstGeom>
            <a:solidFill>
              <a:srgbClr val="1CABE2">
                <a:alpha val="100000"/>
              </a:srgbClr>
            </a:solidFill>
          </p:spPr>
          <p:txBody>
            <a:bodyPr/>
            <a:lstStyle/>
            <a:p/>
          </p:txBody>
        </p:sp>
        <p:sp>
          <p:nvSpPr>
            <p:cNvPr id="42" name="rc42"/>
            <p:cNvSpPr/>
            <p:nvPr/>
          </p:nvSpPr>
          <p:spPr>
            <a:xfrm>
              <a:off x="2687125" y="3789276"/>
              <a:ext cx="203168" cy="896110"/>
            </a:xfrm>
            <a:prstGeom prst="rect">
              <a:avLst/>
            </a:prstGeom>
            <a:solidFill>
              <a:srgbClr val="80BD41">
                <a:alpha val="100000"/>
              </a:srgbClr>
            </a:solidFill>
          </p:spPr>
          <p:txBody>
            <a:bodyPr/>
            <a:lstStyle/>
            <a:p/>
          </p:txBody>
        </p:sp>
        <p:sp>
          <p:nvSpPr>
            <p:cNvPr id="43" name="rc43"/>
            <p:cNvSpPr/>
            <p:nvPr/>
          </p:nvSpPr>
          <p:spPr>
            <a:xfrm>
              <a:off x="2687125" y="3113271"/>
              <a:ext cx="203168" cy="503079"/>
            </a:xfrm>
            <a:prstGeom prst="rect">
              <a:avLst/>
            </a:prstGeom>
            <a:solidFill>
              <a:srgbClr val="0058AB">
                <a:alpha val="100000"/>
              </a:srgbClr>
            </a:solidFill>
          </p:spPr>
          <p:txBody>
            <a:bodyPr/>
            <a:lstStyle/>
            <a:p/>
          </p:txBody>
        </p:sp>
        <p:sp>
          <p:nvSpPr>
            <p:cNvPr id="44" name="rc44"/>
            <p:cNvSpPr/>
            <p:nvPr/>
          </p:nvSpPr>
          <p:spPr>
            <a:xfrm>
              <a:off x="2687125" y="3616350"/>
              <a:ext cx="203168" cy="172926"/>
            </a:xfrm>
            <a:prstGeom prst="rect">
              <a:avLst/>
            </a:prstGeom>
            <a:solidFill>
              <a:srgbClr val="1CABE2">
                <a:alpha val="100000"/>
              </a:srgbClr>
            </a:solidFill>
          </p:spPr>
          <p:txBody>
            <a:bodyPr/>
            <a:lstStyle/>
            <a:p/>
          </p:txBody>
        </p:sp>
        <p:sp>
          <p:nvSpPr>
            <p:cNvPr id="45" name="rc45"/>
            <p:cNvSpPr/>
            <p:nvPr/>
          </p:nvSpPr>
          <p:spPr>
            <a:xfrm>
              <a:off x="2912867" y="3892581"/>
              <a:ext cx="203168" cy="792805"/>
            </a:xfrm>
            <a:prstGeom prst="rect">
              <a:avLst/>
            </a:prstGeom>
            <a:solidFill>
              <a:srgbClr val="80BD41">
                <a:alpha val="100000"/>
              </a:srgbClr>
            </a:solidFill>
          </p:spPr>
          <p:txBody>
            <a:bodyPr/>
            <a:lstStyle/>
            <a:p/>
          </p:txBody>
        </p:sp>
        <p:sp>
          <p:nvSpPr>
            <p:cNvPr id="46" name="rc46"/>
            <p:cNvSpPr/>
            <p:nvPr/>
          </p:nvSpPr>
          <p:spPr>
            <a:xfrm>
              <a:off x="2912867" y="3099776"/>
              <a:ext cx="203168" cy="650098"/>
            </a:xfrm>
            <a:prstGeom prst="rect">
              <a:avLst/>
            </a:prstGeom>
            <a:solidFill>
              <a:srgbClr val="0058AB">
                <a:alpha val="100000"/>
              </a:srgbClr>
            </a:solidFill>
          </p:spPr>
          <p:txBody>
            <a:bodyPr/>
            <a:lstStyle/>
            <a:p/>
          </p:txBody>
        </p:sp>
        <p:sp>
          <p:nvSpPr>
            <p:cNvPr id="47" name="rc47"/>
            <p:cNvSpPr/>
            <p:nvPr/>
          </p:nvSpPr>
          <p:spPr>
            <a:xfrm>
              <a:off x="2912867" y="3749874"/>
              <a:ext cx="203168" cy="142706"/>
            </a:xfrm>
            <a:prstGeom prst="rect">
              <a:avLst/>
            </a:prstGeom>
            <a:solidFill>
              <a:srgbClr val="1CABE2">
                <a:alpha val="100000"/>
              </a:srgbClr>
            </a:solidFill>
          </p:spPr>
          <p:txBody>
            <a:bodyPr/>
            <a:lstStyle/>
            <a:p/>
          </p:txBody>
        </p:sp>
        <p:sp>
          <p:nvSpPr>
            <p:cNvPr id="48" name="rc48"/>
            <p:cNvSpPr/>
            <p:nvPr/>
          </p:nvSpPr>
          <p:spPr>
            <a:xfrm>
              <a:off x="3138609" y="3710326"/>
              <a:ext cx="203168" cy="975060"/>
            </a:xfrm>
            <a:prstGeom prst="rect">
              <a:avLst/>
            </a:prstGeom>
            <a:solidFill>
              <a:srgbClr val="80BD41">
                <a:alpha val="100000"/>
              </a:srgbClr>
            </a:solidFill>
          </p:spPr>
          <p:txBody>
            <a:bodyPr/>
            <a:lstStyle/>
            <a:p/>
          </p:txBody>
        </p:sp>
        <p:sp>
          <p:nvSpPr>
            <p:cNvPr id="49" name="rc49"/>
            <p:cNvSpPr/>
            <p:nvPr/>
          </p:nvSpPr>
          <p:spPr>
            <a:xfrm>
              <a:off x="3138609" y="3086925"/>
              <a:ext cx="203168" cy="431584"/>
            </a:xfrm>
            <a:prstGeom prst="rect">
              <a:avLst/>
            </a:prstGeom>
            <a:solidFill>
              <a:srgbClr val="0058AB">
                <a:alpha val="100000"/>
              </a:srgbClr>
            </a:solidFill>
          </p:spPr>
          <p:txBody>
            <a:bodyPr/>
            <a:lstStyle/>
            <a:p/>
          </p:txBody>
        </p:sp>
        <p:sp>
          <p:nvSpPr>
            <p:cNvPr id="50" name="rc50"/>
            <p:cNvSpPr/>
            <p:nvPr/>
          </p:nvSpPr>
          <p:spPr>
            <a:xfrm>
              <a:off x="3138609" y="3518509"/>
              <a:ext cx="203168" cy="191817"/>
            </a:xfrm>
            <a:prstGeom prst="rect">
              <a:avLst/>
            </a:prstGeom>
            <a:solidFill>
              <a:srgbClr val="1CABE2">
                <a:alpha val="100000"/>
              </a:srgbClr>
            </a:solidFill>
          </p:spPr>
          <p:txBody>
            <a:bodyPr/>
            <a:lstStyle/>
            <a:p/>
          </p:txBody>
        </p:sp>
        <p:sp>
          <p:nvSpPr>
            <p:cNvPr id="51" name="rc51"/>
            <p:cNvSpPr/>
            <p:nvPr/>
          </p:nvSpPr>
          <p:spPr>
            <a:xfrm>
              <a:off x="3364352" y="3608827"/>
              <a:ext cx="203168" cy="1076560"/>
            </a:xfrm>
            <a:prstGeom prst="rect">
              <a:avLst/>
            </a:prstGeom>
            <a:solidFill>
              <a:srgbClr val="80BD41">
                <a:alpha val="100000"/>
              </a:srgbClr>
            </a:solidFill>
          </p:spPr>
          <p:txBody>
            <a:bodyPr/>
            <a:lstStyle/>
            <a:p/>
          </p:txBody>
        </p:sp>
        <p:sp>
          <p:nvSpPr>
            <p:cNvPr id="52" name="rc52"/>
            <p:cNvSpPr/>
            <p:nvPr/>
          </p:nvSpPr>
          <p:spPr>
            <a:xfrm>
              <a:off x="3364352" y="3078582"/>
              <a:ext cx="203168" cy="385635"/>
            </a:xfrm>
            <a:prstGeom prst="rect">
              <a:avLst/>
            </a:prstGeom>
            <a:solidFill>
              <a:srgbClr val="0058AB">
                <a:alpha val="100000"/>
              </a:srgbClr>
            </a:solidFill>
          </p:spPr>
          <p:txBody>
            <a:bodyPr/>
            <a:lstStyle/>
            <a:p/>
          </p:txBody>
        </p:sp>
        <p:sp>
          <p:nvSpPr>
            <p:cNvPr id="53" name="rc53"/>
            <p:cNvSpPr/>
            <p:nvPr/>
          </p:nvSpPr>
          <p:spPr>
            <a:xfrm>
              <a:off x="3364352" y="3464217"/>
              <a:ext cx="203168" cy="144609"/>
            </a:xfrm>
            <a:prstGeom prst="rect">
              <a:avLst/>
            </a:prstGeom>
            <a:solidFill>
              <a:srgbClr val="1CABE2">
                <a:alpha val="100000"/>
              </a:srgbClr>
            </a:solidFill>
          </p:spPr>
          <p:txBody>
            <a:bodyPr/>
            <a:lstStyle/>
            <a:p/>
          </p:txBody>
        </p:sp>
        <p:sp>
          <p:nvSpPr>
            <p:cNvPr id="54" name="rc54"/>
            <p:cNvSpPr/>
            <p:nvPr/>
          </p:nvSpPr>
          <p:spPr>
            <a:xfrm>
              <a:off x="3590094" y="3493334"/>
              <a:ext cx="203168" cy="1192052"/>
            </a:xfrm>
            <a:prstGeom prst="rect">
              <a:avLst/>
            </a:prstGeom>
            <a:solidFill>
              <a:srgbClr val="80BD41">
                <a:alpha val="100000"/>
              </a:srgbClr>
            </a:solidFill>
          </p:spPr>
          <p:txBody>
            <a:bodyPr/>
            <a:lstStyle/>
            <a:p/>
          </p:txBody>
        </p:sp>
        <p:sp>
          <p:nvSpPr>
            <p:cNvPr id="55" name="rc55"/>
            <p:cNvSpPr/>
            <p:nvPr/>
          </p:nvSpPr>
          <p:spPr>
            <a:xfrm>
              <a:off x="3590094" y="3074503"/>
              <a:ext cx="203168" cy="306070"/>
            </a:xfrm>
            <a:prstGeom prst="rect">
              <a:avLst/>
            </a:prstGeom>
            <a:solidFill>
              <a:srgbClr val="0058AB">
                <a:alpha val="100000"/>
              </a:srgbClr>
            </a:solidFill>
          </p:spPr>
          <p:txBody>
            <a:bodyPr/>
            <a:lstStyle/>
            <a:p/>
          </p:txBody>
        </p:sp>
        <p:sp>
          <p:nvSpPr>
            <p:cNvPr id="56" name="rc56"/>
            <p:cNvSpPr/>
            <p:nvPr/>
          </p:nvSpPr>
          <p:spPr>
            <a:xfrm>
              <a:off x="3590094" y="3380574"/>
              <a:ext cx="203168" cy="112760"/>
            </a:xfrm>
            <a:prstGeom prst="rect">
              <a:avLst/>
            </a:prstGeom>
            <a:solidFill>
              <a:srgbClr val="1CABE2">
                <a:alpha val="100000"/>
              </a:srgbClr>
            </a:solidFill>
          </p:spPr>
          <p:txBody>
            <a:bodyPr/>
            <a:lstStyle/>
            <a:p/>
          </p:txBody>
        </p:sp>
        <p:sp>
          <p:nvSpPr>
            <p:cNvPr id="57" name="rc57"/>
            <p:cNvSpPr/>
            <p:nvPr/>
          </p:nvSpPr>
          <p:spPr>
            <a:xfrm>
              <a:off x="3815836" y="3460577"/>
              <a:ext cx="203168" cy="1224809"/>
            </a:xfrm>
            <a:prstGeom prst="rect">
              <a:avLst/>
            </a:prstGeom>
            <a:solidFill>
              <a:srgbClr val="80BD41">
                <a:alpha val="100000"/>
              </a:srgbClr>
            </a:solidFill>
          </p:spPr>
          <p:txBody>
            <a:bodyPr/>
            <a:lstStyle/>
            <a:p/>
          </p:txBody>
        </p:sp>
        <p:sp>
          <p:nvSpPr>
            <p:cNvPr id="58" name="rc58"/>
            <p:cNvSpPr/>
            <p:nvPr/>
          </p:nvSpPr>
          <p:spPr>
            <a:xfrm>
              <a:off x="3815836" y="3073791"/>
              <a:ext cx="203168" cy="290087"/>
            </a:xfrm>
            <a:prstGeom prst="rect">
              <a:avLst/>
            </a:prstGeom>
            <a:solidFill>
              <a:srgbClr val="0058AB">
                <a:alpha val="100000"/>
              </a:srgbClr>
            </a:solidFill>
          </p:spPr>
          <p:txBody>
            <a:bodyPr/>
            <a:lstStyle/>
            <a:p/>
          </p:txBody>
        </p:sp>
        <p:sp>
          <p:nvSpPr>
            <p:cNvPr id="59" name="rc59"/>
            <p:cNvSpPr/>
            <p:nvPr/>
          </p:nvSpPr>
          <p:spPr>
            <a:xfrm>
              <a:off x="3815836" y="3363878"/>
              <a:ext cx="203168" cy="96699"/>
            </a:xfrm>
            <a:prstGeom prst="rect">
              <a:avLst/>
            </a:prstGeom>
            <a:solidFill>
              <a:srgbClr val="1CABE2">
                <a:alpha val="100000"/>
              </a:srgbClr>
            </a:solidFill>
          </p:spPr>
          <p:txBody>
            <a:bodyPr/>
            <a:lstStyle/>
            <a:p/>
          </p:txBody>
        </p:sp>
        <p:sp>
          <p:nvSpPr>
            <p:cNvPr id="60" name="rc60"/>
            <p:cNvSpPr/>
            <p:nvPr/>
          </p:nvSpPr>
          <p:spPr>
            <a:xfrm>
              <a:off x="4041579" y="3453162"/>
              <a:ext cx="203168" cy="1232225"/>
            </a:xfrm>
            <a:prstGeom prst="rect">
              <a:avLst/>
            </a:prstGeom>
            <a:solidFill>
              <a:srgbClr val="80BD41">
                <a:alpha val="100000"/>
              </a:srgbClr>
            </a:solidFill>
          </p:spPr>
          <p:txBody>
            <a:bodyPr/>
            <a:lstStyle/>
            <a:p/>
          </p:txBody>
        </p:sp>
        <p:sp>
          <p:nvSpPr>
            <p:cNvPr id="61" name="rc61"/>
            <p:cNvSpPr/>
            <p:nvPr/>
          </p:nvSpPr>
          <p:spPr>
            <a:xfrm>
              <a:off x="4041579" y="3085090"/>
              <a:ext cx="203168" cy="256042"/>
            </a:xfrm>
            <a:prstGeom prst="rect">
              <a:avLst/>
            </a:prstGeom>
            <a:solidFill>
              <a:srgbClr val="0058AB">
                <a:alpha val="100000"/>
              </a:srgbClr>
            </a:solidFill>
          </p:spPr>
          <p:txBody>
            <a:bodyPr/>
            <a:lstStyle/>
            <a:p/>
          </p:txBody>
        </p:sp>
        <p:sp>
          <p:nvSpPr>
            <p:cNvPr id="62" name="rc62"/>
            <p:cNvSpPr/>
            <p:nvPr/>
          </p:nvSpPr>
          <p:spPr>
            <a:xfrm>
              <a:off x="4041579" y="3341133"/>
              <a:ext cx="203168" cy="112028"/>
            </a:xfrm>
            <a:prstGeom prst="rect">
              <a:avLst/>
            </a:prstGeom>
            <a:solidFill>
              <a:srgbClr val="1CABE2">
                <a:alpha val="100000"/>
              </a:srgbClr>
            </a:solidFill>
          </p:spPr>
          <p:txBody>
            <a:bodyPr/>
            <a:lstStyle/>
            <a:p/>
          </p:txBody>
        </p:sp>
        <p:sp>
          <p:nvSpPr>
            <p:cNvPr id="63" name="rc63"/>
            <p:cNvSpPr/>
            <p:nvPr/>
          </p:nvSpPr>
          <p:spPr>
            <a:xfrm>
              <a:off x="4267321" y="3365010"/>
              <a:ext cx="203168" cy="1320376"/>
            </a:xfrm>
            <a:prstGeom prst="rect">
              <a:avLst/>
            </a:prstGeom>
            <a:solidFill>
              <a:srgbClr val="80BD41">
                <a:alpha val="100000"/>
              </a:srgbClr>
            </a:solidFill>
          </p:spPr>
          <p:txBody>
            <a:bodyPr/>
            <a:lstStyle/>
            <a:p/>
          </p:txBody>
        </p:sp>
        <p:sp>
          <p:nvSpPr>
            <p:cNvPr id="64" name="rc64"/>
            <p:cNvSpPr/>
            <p:nvPr/>
          </p:nvSpPr>
          <p:spPr>
            <a:xfrm>
              <a:off x="4267321" y="3094575"/>
              <a:ext cx="203168" cy="254530"/>
            </a:xfrm>
            <a:prstGeom prst="rect">
              <a:avLst/>
            </a:prstGeom>
            <a:solidFill>
              <a:srgbClr val="0058AB">
                <a:alpha val="100000"/>
              </a:srgbClr>
            </a:solidFill>
          </p:spPr>
          <p:txBody>
            <a:bodyPr/>
            <a:lstStyle/>
            <a:p/>
          </p:txBody>
        </p:sp>
        <p:sp>
          <p:nvSpPr>
            <p:cNvPr id="65" name="rc65"/>
            <p:cNvSpPr/>
            <p:nvPr/>
          </p:nvSpPr>
          <p:spPr>
            <a:xfrm>
              <a:off x="4267321" y="3349105"/>
              <a:ext cx="203168" cy="15905"/>
            </a:xfrm>
            <a:prstGeom prst="rect">
              <a:avLst/>
            </a:prstGeom>
            <a:solidFill>
              <a:srgbClr val="1CABE2">
                <a:alpha val="100000"/>
              </a:srgbClr>
            </a:solidFill>
          </p:spPr>
          <p:txBody>
            <a:bodyPr/>
            <a:lstStyle/>
            <a:p/>
          </p:txBody>
        </p:sp>
        <p:sp>
          <p:nvSpPr>
            <p:cNvPr id="66" name="rc66"/>
            <p:cNvSpPr/>
            <p:nvPr/>
          </p:nvSpPr>
          <p:spPr>
            <a:xfrm>
              <a:off x="4493063" y="3374866"/>
              <a:ext cx="203168" cy="1310521"/>
            </a:xfrm>
            <a:prstGeom prst="rect">
              <a:avLst/>
            </a:prstGeom>
            <a:solidFill>
              <a:srgbClr val="80BD41">
                <a:alpha val="100000"/>
              </a:srgbClr>
            </a:solidFill>
          </p:spPr>
          <p:txBody>
            <a:bodyPr/>
            <a:lstStyle/>
            <a:p/>
          </p:txBody>
        </p:sp>
        <p:sp>
          <p:nvSpPr>
            <p:cNvPr id="67" name="rc67"/>
            <p:cNvSpPr/>
            <p:nvPr/>
          </p:nvSpPr>
          <p:spPr>
            <a:xfrm>
              <a:off x="4493063" y="3106450"/>
              <a:ext cx="203168" cy="189475"/>
            </a:xfrm>
            <a:prstGeom prst="rect">
              <a:avLst/>
            </a:prstGeom>
            <a:solidFill>
              <a:srgbClr val="0058AB">
                <a:alpha val="100000"/>
              </a:srgbClr>
            </a:solidFill>
          </p:spPr>
          <p:txBody>
            <a:bodyPr/>
            <a:lstStyle/>
            <a:p/>
          </p:txBody>
        </p:sp>
        <p:sp>
          <p:nvSpPr>
            <p:cNvPr id="68" name="rc68"/>
            <p:cNvSpPr/>
            <p:nvPr/>
          </p:nvSpPr>
          <p:spPr>
            <a:xfrm>
              <a:off x="4493063" y="3295926"/>
              <a:ext cx="203168" cy="78940"/>
            </a:xfrm>
            <a:prstGeom prst="rect">
              <a:avLst/>
            </a:prstGeom>
            <a:solidFill>
              <a:srgbClr val="1CABE2">
                <a:alpha val="100000"/>
              </a:srgbClr>
            </a:solidFill>
          </p:spPr>
          <p:txBody>
            <a:bodyPr/>
            <a:lstStyle/>
            <a:p/>
          </p:txBody>
        </p:sp>
        <p:sp>
          <p:nvSpPr>
            <p:cNvPr id="69" name="rc69"/>
            <p:cNvSpPr/>
            <p:nvPr/>
          </p:nvSpPr>
          <p:spPr>
            <a:xfrm>
              <a:off x="4718806" y="3374622"/>
              <a:ext cx="203168" cy="1310765"/>
            </a:xfrm>
            <a:prstGeom prst="rect">
              <a:avLst/>
            </a:prstGeom>
            <a:solidFill>
              <a:srgbClr val="80BD41">
                <a:alpha val="100000"/>
              </a:srgbClr>
            </a:solidFill>
          </p:spPr>
          <p:txBody>
            <a:bodyPr/>
            <a:lstStyle/>
            <a:p/>
          </p:txBody>
        </p:sp>
        <p:sp>
          <p:nvSpPr>
            <p:cNvPr id="70" name="rc70"/>
            <p:cNvSpPr/>
            <p:nvPr/>
          </p:nvSpPr>
          <p:spPr>
            <a:xfrm>
              <a:off x="4718806" y="3086896"/>
              <a:ext cx="203168" cy="207800"/>
            </a:xfrm>
            <a:prstGeom prst="rect">
              <a:avLst/>
            </a:prstGeom>
            <a:solidFill>
              <a:srgbClr val="0058AB">
                <a:alpha val="100000"/>
              </a:srgbClr>
            </a:solidFill>
          </p:spPr>
          <p:txBody>
            <a:bodyPr/>
            <a:lstStyle/>
            <a:p/>
          </p:txBody>
        </p:sp>
        <p:sp>
          <p:nvSpPr>
            <p:cNvPr id="71" name="rc71"/>
            <p:cNvSpPr/>
            <p:nvPr/>
          </p:nvSpPr>
          <p:spPr>
            <a:xfrm>
              <a:off x="4718806" y="3294696"/>
              <a:ext cx="203168" cy="79925"/>
            </a:xfrm>
            <a:prstGeom prst="rect">
              <a:avLst/>
            </a:prstGeom>
            <a:solidFill>
              <a:srgbClr val="1CABE2">
                <a:alpha val="100000"/>
              </a:srgbClr>
            </a:solidFill>
          </p:spPr>
          <p:txBody>
            <a:bodyPr/>
            <a:lstStyle/>
            <a:p/>
          </p:txBody>
        </p:sp>
        <p:sp>
          <p:nvSpPr>
            <p:cNvPr id="72" name="rc72"/>
            <p:cNvSpPr/>
            <p:nvPr/>
          </p:nvSpPr>
          <p:spPr>
            <a:xfrm>
              <a:off x="4944548" y="3373470"/>
              <a:ext cx="203168" cy="1311916"/>
            </a:xfrm>
            <a:prstGeom prst="rect">
              <a:avLst/>
            </a:prstGeom>
            <a:solidFill>
              <a:srgbClr val="80BD41">
                <a:alpha val="100000"/>
              </a:srgbClr>
            </a:solidFill>
          </p:spPr>
          <p:txBody>
            <a:bodyPr/>
            <a:lstStyle/>
            <a:p/>
          </p:txBody>
        </p:sp>
        <p:sp>
          <p:nvSpPr>
            <p:cNvPr id="73" name="rc73"/>
            <p:cNvSpPr/>
            <p:nvPr/>
          </p:nvSpPr>
          <p:spPr>
            <a:xfrm>
              <a:off x="4944548" y="3085490"/>
              <a:ext cx="203168" cy="271986"/>
            </a:xfrm>
            <a:prstGeom prst="rect">
              <a:avLst/>
            </a:prstGeom>
            <a:solidFill>
              <a:srgbClr val="0058AB">
                <a:alpha val="100000"/>
              </a:srgbClr>
            </a:solidFill>
          </p:spPr>
          <p:txBody>
            <a:bodyPr/>
            <a:lstStyle/>
            <a:p/>
          </p:txBody>
        </p:sp>
        <p:sp>
          <p:nvSpPr>
            <p:cNvPr id="74" name="rc74"/>
            <p:cNvSpPr/>
            <p:nvPr/>
          </p:nvSpPr>
          <p:spPr>
            <a:xfrm>
              <a:off x="4944548" y="3357477"/>
              <a:ext cx="203168" cy="15992"/>
            </a:xfrm>
            <a:prstGeom prst="rect">
              <a:avLst/>
            </a:prstGeom>
            <a:solidFill>
              <a:srgbClr val="1CABE2">
                <a:alpha val="100000"/>
              </a:srgbClr>
            </a:solidFill>
          </p:spPr>
          <p:txBody>
            <a:bodyPr/>
            <a:lstStyle/>
            <a:p/>
          </p:txBody>
        </p:sp>
        <p:sp>
          <p:nvSpPr>
            <p:cNvPr id="75" name="rc75"/>
            <p:cNvSpPr/>
            <p:nvPr/>
          </p:nvSpPr>
          <p:spPr>
            <a:xfrm>
              <a:off x="5170291" y="3439481"/>
              <a:ext cx="203168" cy="1245905"/>
            </a:xfrm>
            <a:prstGeom prst="rect">
              <a:avLst/>
            </a:prstGeom>
            <a:solidFill>
              <a:srgbClr val="80BD41">
                <a:alpha val="100000"/>
              </a:srgbClr>
            </a:solidFill>
          </p:spPr>
          <p:txBody>
            <a:bodyPr/>
            <a:lstStyle/>
            <a:p/>
          </p:txBody>
        </p:sp>
        <p:sp>
          <p:nvSpPr>
            <p:cNvPr id="76" name="rc76"/>
            <p:cNvSpPr/>
            <p:nvPr/>
          </p:nvSpPr>
          <p:spPr>
            <a:xfrm>
              <a:off x="5170291" y="3088066"/>
              <a:ext cx="203168" cy="271547"/>
            </a:xfrm>
            <a:prstGeom prst="rect">
              <a:avLst/>
            </a:prstGeom>
            <a:solidFill>
              <a:srgbClr val="0058AB">
                <a:alpha val="100000"/>
              </a:srgbClr>
            </a:solidFill>
          </p:spPr>
          <p:txBody>
            <a:bodyPr/>
            <a:lstStyle/>
            <a:p/>
          </p:txBody>
        </p:sp>
        <p:sp>
          <p:nvSpPr>
            <p:cNvPr id="77" name="rc77"/>
            <p:cNvSpPr/>
            <p:nvPr/>
          </p:nvSpPr>
          <p:spPr>
            <a:xfrm>
              <a:off x="5170291" y="3359614"/>
              <a:ext cx="203168" cy="79866"/>
            </a:xfrm>
            <a:prstGeom prst="rect">
              <a:avLst/>
            </a:prstGeom>
            <a:solidFill>
              <a:srgbClr val="1CABE2">
                <a:alpha val="100000"/>
              </a:srgbClr>
            </a:solidFill>
          </p:spPr>
          <p:txBody>
            <a:bodyPr/>
            <a:lstStyle/>
            <a:p/>
          </p:txBody>
        </p:sp>
        <p:sp>
          <p:nvSpPr>
            <p:cNvPr id="78" name="rc78"/>
            <p:cNvSpPr/>
            <p:nvPr/>
          </p:nvSpPr>
          <p:spPr>
            <a:xfrm>
              <a:off x="5396033" y="3493715"/>
              <a:ext cx="203168" cy="1191672"/>
            </a:xfrm>
            <a:prstGeom prst="rect">
              <a:avLst/>
            </a:prstGeom>
            <a:solidFill>
              <a:srgbClr val="80BD41">
                <a:alpha val="100000"/>
              </a:srgbClr>
            </a:solidFill>
          </p:spPr>
          <p:txBody>
            <a:bodyPr/>
            <a:lstStyle/>
            <a:p/>
          </p:txBody>
        </p:sp>
        <p:sp>
          <p:nvSpPr>
            <p:cNvPr id="79" name="rc79"/>
            <p:cNvSpPr/>
            <p:nvPr/>
          </p:nvSpPr>
          <p:spPr>
            <a:xfrm>
              <a:off x="5396033" y="3096497"/>
              <a:ext cx="203168" cy="333665"/>
            </a:xfrm>
            <a:prstGeom prst="rect">
              <a:avLst/>
            </a:prstGeom>
            <a:solidFill>
              <a:srgbClr val="0058AB">
                <a:alpha val="100000"/>
              </a:srgbClr>
            </a:solidFill>
          </p:spPr>
          <p:txBody>
            <a:bodyPr/>
            <a:lstStyle/>
            <a:p/>
          </p:txBody>
        </p:sp>
        <p:sp>
          <p:nvSpPr>
            <p:cNvPr id="80" name="rc80"/>
            <p:cNvSpPr/>
            <p:nvPr/>
          </p:nvSpPr>
          <p:spPr>
            <a:xfrm>
              <a:off x="5396033" y="3430163"/>
              <a:ext cx="203168" cy="63552"/>
            </a:xfrm>
            <a:prstGeom prst="rect">
              <a:avLst/>
            </a:prstGeom>
            <a:solidFill>
              <a:srgbClr val="1CABE2">
                <a:alpha val="100000"/>
              </a:srgbClr>
            </a:solidFill>
          </p:spPr>
          <p:txBody>
            <a:bodyPr/>
            <a:lstStyle/>
            <a:p/>
          </p:txBody>
        </p:sp>
        <p:sp>
          <p:nvSpPr>
            <p:cNvPr id="81" name="rc81"/>
            <p:cNvSpPr/>
            <p:nvPr/>
          </p:nvSpPr>
          <p:spPr>
            <a:xfrm>
              <a:off x="5621775" y="3639671"/>
              <a:ext cx="203168" cy="1045715"/>
            </a:xfrm>
            <a:prstGeom prst="rect">
              <a:avLst/>
            </a:prstGeom>
            <a:solidFill>
              <a:srgbClr val="80BD41">
                <a:alpha val="100000"/>
              </a:srgbClr>
            </a:solidFill>
          </p:spPr>
          <p:txBody>
            <a:bodyPr/>
            <a:lstStyle/>
            <a:p/>
          </p:txBody>
        </p:sp>
        <p:sp>
          <p:nvSpPr>
            <p:cNvPr id="82" name="rc82"/>
            <p:cNvSpPr/>
            <p:nvPr/>
          </p:nvSpPr>
          <p:spPr>
            <a:xfrm>
              <a:off x="5621775" y="3100966"/>
              <a:ext cx="203168" cy="475328"/>
            </a:xfrm>
            <a:prstGeom prst="rect">
              <a:avLst/>
            </a:prstGeom>
            <a:solidFill>
              <a:srgbClr val="0058AB">
                <a:alpha val="100000"/>
              </a:srgbClr>
            </a:solidFill>
          </p:spPr>
          <p:txBody>
            <a:bodyPr/>
            <a:lstStyle/>
            <a:p/>
          </p:txBody>
        </p:sp>
        <p:sp>
          <p:nvSpPr>
            <p:cNvPr id="83" name="rc83"/>
            <p:cNvSpPr/>
            <p:nvPr/>
          </p:nvSpPr>
          <p:spPr>
            <a:xfrm>
              <a:off x="5621775" y="3576294"/>
              <a:ext cx="203168" cy="63376"/>
            </a:xfrm>
            <a:prstGeom prst="rect">
              <a:avLst/>
            </a:prstGeom>
            <a:solidFill>
              <a:srgbClr val="1CABE2">
                <a:alpha val="100000"/>
              </a:srgbClr>
            </a:solidFill>
          </p:spPr>
          <p:txBody>
            <a:bodyPr/>
            <a:lstStyle/>
            <a:p/>
          </p:txBody>
        </p:sp>
        <p:sp>
          <p:nvSpPr>
            <p:cNvPr id="84" name="rc84"/>
            <p:cNvSpPr/>
            <p:nvPr/>
          </p:nvSpPr>
          <p:spPr>
            <a:xfrm>
              <a:off x="5847518" y="3726017"/>
              <a:ext cx="203168" cy="959369"/>
            </a:xfrm>
            <a:prstGeom prst="rect">
              <a:avLst/>
            </a:prstGeom>
            <a:solidFill>
              <a:srgbClr val="80BD41">
                <a:alpha val="100000"/>
              </a:srgbClr>
            </a:solidFill>
          </p:spPr>
          <p:txBody>
            <a:bodyPr/>
            <a:lstStyle/>
            <a:p/>
          </p:txBody>
        </p:sp>
        <p:sp>
          <p:nvSpPr>
            <p:cNvPr id="85" name="rc85"/>
            <p:cNvSpPr/>
            <p:nvPr/>
          </p:nvSpPr>
          <p:spPr>
            <a:xfrm>
              <a:off x="5847518" y="3112646"/>
              <a:ext cx="203168" cy="519003"/>
            </a:xfrm>
            <a:prstGeom prst="rect">
              <a:avLst/>
            </a:prstGeom>
            <a:solidFill>
              <a:srgbClr val="0058AB">
                <a:alpha val="100000"/>
              </a:srgbClr>
            </a:solidFill>
          </p:spPr>
          <p:txBody>
            <a:bodyPr/>
            <a:lstStyle/>
            <a:p/>
          </p:txBody>
        </p:sp>
        <p:sp>
          <p:nvSpPr>
            <p:cNvPr id="86" name="rc86"/>
            <p:cNvSpPr/>
            <p:nvPr/>
          </p:nvSpPr>
          <p:spPr>
            <a:xfrm>
              <a:off x="5847518" y="3631650"/>
              <a:ext cx="203168" cy="94366"/>
            </a:xfrm>
            <a:prstGeom prst="rect">
              <a:avLst/>
            </a:prstGeom>
            <a:solidFill>
              <a:srgbClr val="1CABE2">
                <a:alpha val="100000"/>
              </a:srgbClr>
            </a:solidFill>
          </p:spPr>
          <p:txBody>
            <a:bodyPr/>
            <a:lstStyle/>
            <a:p/>
          </p:txBody>
        </p:sp>
        <p:sp>
          <p:nvSpPr>
            <p:cNvPr id="87" name="rc87"/>
            <p:cNvSpPr/>
            <p:nvPr/>
          </p:nvSpPr>
          <p:spPr>
            <a:xfrm>
              <a:off x="6073260" y="3668924"/>
              <a:ext cx="203168" cy="1016462"/>
            </a:xfrm>
            <a:prstGeom prst="rect">
              <a:avLst/>
            </a:prstGeom>
            <a:solidFill>
              <a:srgbClr val="80BD41">
                <a:alpha val="100000"/>
              </a:srgbClr>
            </a:solidFill>
          </p:spPr>
          <p:txBody>
            <a:bodyPr/>
            <a:lstStyle/>
            <a:p/>
          </p:txBody>
        </p:sp>
        <p:sp>
          <p:nvSpPr>
            <p:cNvPr id="88" name="rc88"/>
            <p:cNvSpPr/>
            <p:nvPr/>
          </p:nvSpPr>
          <p:spPr>
            <a:xfrm>
              <a:off x="6073260" y="3121604"/>
              <a:ext cx="203168" cy="453500"/>
            </a:xfrm>
            <a:prstGeom prst="rect">
              <a:avLst/>
            </a:prstGeom>
            <a:solidFill>
              <a:srgbClr val="0058AB">
                <a:alpha val="100000"/>
              </a:srgbClr>
            </a:solidFill>
          </p:spPr>
          <p:txBody>
            <a:bodyPr/>
            <a:lstStyle/>
            <a:p/>
          </p:txBody>
        </p:sp>
        <p:sp>
          <p:nvSpPr>
            <p:cNvPr id="89" name="rc89"/>
            <p:cNvSpPr/>
            <p:nvPr/>
          </p:nvSpPr>
          <p:spPr>
            <a:xfrm>
              <a:off x="6073260" y="3575104"/>
              <a:ext cx="203168" cy="93820"/>
            </a:xfrm>
            <a:prstGeom prst="rect">
              <a:avLst/>
            </a:prstGeom>
            <a:solidFill>
              <a:srgbClr val="1CABE2">
                <a:alpha val="100000"/>
              </a:srgbClr>
            </a:solidFill>
          </p:spPr>
          <p:txBody>
            <a:bodyPr/>
            <a:lstStyle/>
            <a:p/>
          </p:txBody>
        </p:sp>
        <p:sp>
          <p:nvSpPr>
            <p:cNvPr id="90" name="rc90"/>
            <p:cNvSpPr/>
            <p:nvPr/>
          </p:nvSpPr>
          <p:spPr>
            <a:xfrm>
              <a:off x="6299002" y="3597020"/>
              <a:ext cx="203168" cy="1088367"/>
            </a:xfrm>
            <a:prstGeom prst="rect">
              <a:avLst/>
            </a:prstGeom>
            <a:solidFill>
              <a:srgbClr val="80BD41">
                <a:alpha val="100000"/>
              </a:srgbClr>
            </a:solidFill>
          </p:spPr>
          <p:txBody>
            <a:bodyPr/>
            <a:lstStyle/>
            <a:p/>
          </p:txBody>
        </p:sp>
        <p:sp>
          <p:nvSpPr>
            <p:cNvPr id="91" name="rc91"/>
            <p:cNvSpPr/>
            <p:nvPr/>
          </p:nvSpPr>
          <p:spPr>
            <a:xfrm>
              <a:off x="6299002" y="3130581"/>
              <a:ext cx="203168" cy="419796"/>
            </a:xfrm>
            <a:prstGeom prst="rect">
              <a:avLst/>
            </a:prstGeom>
            <a:solidFill>
              <a:srgbClr val="0058AB">
                <a:alpha val="100000"/>
              </a:srgbClr>
            </a:solidFill>
          </p:spPr>
          <p:txBody>
            <a:bodyPr/>
            <a:lstStyle/>
            <a:p/>
          </p:txBody>
        </p:sp>
        <p:sp>
          <p:nvSpPr>
            <p:cNvPr id="92" name="rc92"/>
            <p:cNvSpPr/>
            <p:nvPr/>
          </p:nvSpPr>
          <p:spPr>
            <a:xfrm>
              <a:off x="6299002" y="3550378"/>
              <a:ext cx="203168" cy="46641"/>
            </a:xfrm>
            <a:prstGeom prst="rect">
              <a:avLst/>
            </a:prstGeom>
            <a:solidFill>
              <a:srgbClr val="1CABE2">
                <a:alpha val="100000"/>
              </a:srgbClr>
            </a:solidFill>
          </p:spPr>
          <p:txBody>
            <a:bodyPr/>
            <a:lstStyle/>
            <a:p/>
          </p:txBody>
        </p:sp>
        <p:sp>
          <p:nvSpPr>
            <p:cNvPr id="93" name="rc93"/>
            <p:cNvSpPr/>
            <p:nvPr/>
          </p:nvSpPr>
          <p:spPr>
            <a:xfrm>
              <a:off x="6524745" y="3540444"/>
              <a:ext cx="203168" cy="1144942"/>
            </a:xfrm>
            <a:prstGeom prst="rect">
              <a:avLst/>
            </a:prstGeom>
            <a:solidFill>
              <a:srgbClr val="80BD41">
                <a:alpha val="100000"/>
              </a:srgbClr>
            </a:solidFill>
          </p:spPr>
          <p:txBody>
            <a:bodyPr/>
            <a:lstStyle/>
            <a:p/>
          </p:txBody>
        </p:sp>
        <p:sp>
          <p:nvSpPr>
            <p:cNvPr id="94" name="rc94"/>
            <p:cNvSpPr/>
            <p:nvPr/>
          </p:nvSpPr>
          <p:spPr>
            <a:xfrm>
              <a:off x="6524745" y="3138172"/>
              <a:ext cx="203168" cy="371330"/>
            </a:xfrm>
            <a:prstGeom prst="rect">
              <a:avLst/>
            </a:prstGeom>
            <a:solidFill>
              <a:srgbClr val="0058AB">
                <a:alpha val="100000"/>
              </a:srgbClr>
            </a:solidFill>
          </p:spPr>
          <p:txBody>
            <a:bodyPr/>
            <a:lstStyle/>
            <a:p/>
          </p:txBody>
        </p:sp>
        <p:sp>
          <p:nvSpPr>
            <p:cNvPr id="95" name="rc95"/>
            <p:cNvSpPr/>
            <p:nvPr/>
          </p:nvSpPr>
          <p:spPr>
            <a:xfrm>
              <a:off x="6524745" y="3509503"/>
              <a:ext cx="203168" cy="30941"/>
            </a:xfrm>
            <a:prstGeom prst="rect">
              <a:avLst/>
            </a:prstGeom>
            <a:solidFill>
              <a:srgbClr val="1CABE2">
                <a:alpha val="100000"/>
              </a:srgbClr>
            </a:solidFill>
          </p:spPr>
          <p:txBody>
            <a:bodyPr/>
            <a:lstStyle/>
            <a:p/>
          </p:txBody>
        </p:sp>
        <p:sp>
          <p:nvSpPr>
            <p:cNvPr id="96" name="rc96"/>
            <p:cNvSpPr/>
            <p:nvPr/>
          </p:nvSpPr>
          <p:spPr>
            <a:xfrm>
              <a:off x="6750487" y="3650121"/>
              <a:ext cx="203168" cy="1035265"/>
            </a:xfrm>
            <a:prstGeom prst="rect">
              <a:avLst/>
            </a:prstGeom>
            <a:solidFill>
              <a:srgbClr val="80BD41">
                <a:alpha val="100000"/>
              </a:srgbClr>
            </a:solidFill>
          </p:spPr>
          <p:txBody>
            <a:bodyPr/>
            <a:lstStyle/>
            <a:p/>
          </p:txBody>
        </p:sp>
        <p:sp>
          <p:nvSpPr>
            <p:cNvPr id="97" name="rc97"/>
            <p:cNvSpPr/>
            <p:nvPr/>
          </p:nvSpPr>
          <p:spPr>
            <a:xfrm>
              <a:off x="6750487" y="3140222"/>
              <a:ext cx="203168" cy="370842"/>
            </a:xfrm>
            <a:prstGeom prst="rect">
              <a:avLst/>
            </a:prstGeom>
            <a:solidFill>
              <a:srgbClr val="0058AB">
                <a:alpha val="100000"/>
              </a:srgbClr>
            </a:solidFill>
          </p:spPr>
          <p:txBody>
            <a:bodyPr/>
            <a:lstStyle/>
            <a:p/>
          </p:txBody>
        </p:sp>
        <p:sp>
          <p:nvSpPr>
            <p:cNvPr id="98" name="rc98"/>
            <p:cNvSpPr/>
            <p:nvPr/>
          </p:nvSpPr>
          <p:spPr>
            <a:xfrm>
              <a:off x="6750487" y="3511064"/>
              <a:ext cx="203168" cy="139057"/>
            </a:xfrm>
            <a:prstGeom prst="rect">
              <a:avLst/>
            </a:prstGeom>
            <a:solidFill>
              <a:srgbClr val="1CABE2">
                <a:alpha val="100000"/>
              </a:srgbClr>
            </a:solidFill>
          </p:spPr>
          <p:txBody>
            <a:bodyPr/>
            <a:lstStyle/>
            <a:p/>
          </p:txBody>
        </p:sp>
        <p:sp>
          <p:nvSpPr>
            <p:cNvPr id="99" name="rc99"/>
            <p:cNvSpPr/>
            <p:nvPr/>
          </p:nvSpPr>
          <p:spPr>
            <a:xfrm>
              <a:off x="6976229" y="3657127"/>
              <a:ext cx="203168" cy="1028259"/>
            </a:xfrm>
            <a:prstGeom prst="rect">
              <a:avLst/>
            </a:prstGeom>
            <a:solidFill>
              <a:srgbClr val="80BD41">
                <a:alpha val="100000"/>
              </a:srgbClr>
            </a:solidFill>
          </p:spPr>
          <p:txBody>
            <a:bodyPr/>
            <a:lstStyle/>
            <a:p/>
          </p:txBody>
        </p:sp>
        <p:sp>
          <p:nvSpPr>
            <p:cNvPr id="100" name="rc100"/>
            <p:cNvSpPr/>
            <p:nvPr/>
          </p:nvSpPr>
          <p:spPr>
            <a:xfrm>
              <a:off x="6976229" y="3150672"/>
              <a:ext cx="203168" cy="399022"/>
            </a:xfrm>
            <a:prstGeom prst="rect">
              <a:avLst/>
            </a:prstGeom>
            <a:solidFill>
              <a:srgbClr val="0058AB">
                <a:alpha val="100000"/>
              </a:srgbClr>
            </a:solidFill>
          </p:spPr>
          <p:txBody>
            <a:bodyPr/>
            <a:lstStyle/>
            <a:p/>
          </p:txBody>
        </p:sp>
        <p:sp>
          <p:nvSpPr>
            <p:cNvPr id="101" name="rc101"/>
            <p:cNvSpPr/>
            <p:nvPr/>
          </p:nvSpPr>
          <p:spPr>
            <a:xfrm>
              <a:off x="6976229" y="3549695"/>
              <a:ext cx="203168" cy="107432"/>
            </a:xfrm>
            <a:prstGeom prst="rect">
              <a:avLst/>
            </a:prstGeom>
            <a:solidFill>
              <a:srgbClr val="1CABE2">
                <a:alpha val="100000"/>
              </a:srgbClr>
            </a:solidFill>
          </p:spPr>
          <p:txBody>
            <a:bodyPr/>
            <a:lstStyle/>
            <a:p/>
          </p:txBody>
        </p:sp>
        <p:sp>
          <p:nvSpPr>
            <p:cNvPr id="102" name="rc102"/>
            <p:cNvSpPr/>
            <p:nvPr/>
          </p:nvSpPr>
          <p:spPr>
            <a:xfrm>
              <a:off x="7201972" y="3161513"/>
              <a:ext cx="203168" cy="359741"/>
            </a:xfrm>
            <a:prstGeom prst="rect">
              <a:avLst/>
            </a:prstGeom>
            <a:solidFill>
              <a:srgbClr val="F26A21">
                <a:alpha val="100000"/>
              </a:srgbClr>
            </a:solidFill>
          </p:spPr>
          <p:txBody>
            <a:bodyPr/>
            <a:lstStyle/>
            <a:p/>
          </p:txBody>
        </p:sp>
        <p:sp>
          <p:nvSpPr>
            <p:cNvPr id="103" name="rc103"/>
            <p:cNvSpPr/>
            <p:nvPr/>
          </p:nvSpPr>
          <p:spPr>
            <a:xfrm>
              <a:off x="7201972" y="3521255"/>
              <a:ext cx="203168" cy="1164132"/>
            </a:xfrm>
            <a:prstGeom prst="rect">
              <a:avLst/>
            </a:prstGeom>
            <a:solidFill>
              <a:srgbClr val="FFC20E">
                <a:alpha val="100000"/>
              </a:srgbClr>
            </a:solidFill>
          </p:spPr>
          <p:txBody>
            <a:bodyPr/>
            <a:lstStyle/>
            <a:p/>
          </p:txBody>
        </p:sp>
        <p:sp>
          <p:nvSpPr>
            <p:cNvPr id="104" name="rc104"/>
            <p:cNvSpPr/>
            <p:nvPr/>
          </p:nvSpPr>
          <p:spPr>
            <a:xfrm>
              <a:off x="7427714" y="3172910"/>
              <a:ext cx="203168" cy="324327"/>
            </a:xfrm>
            <a:prstGeom prst="rect">
              <a:avLst/>
            </a:prstGeom>
            <a:solidFill>
              <a:srgbClr val="F26A21">
                <a:alpha val="100000"/>
              </a:srgbClr>
            </a:solidFill>
          </p:spPr>
          <p:txBody>
            <a:bodyPr/>
            <a:lstStyle/>
            <a:p/>
          </p:txBody>
        </p:sp>
        <p:sp>
          <p:nvSpPr>
            <p:cNvPr id="105" name="rc105"/>
            <p:cNvSpPr/>
            <p:nvPr/>
          </p:nvSpPr>
          <p:spPr>
            <a:xfrm>
              <a:off x="7427714" y="3497238"/>
              <a:ext cx="203168" cy="1188149"/>
            </a:xfrm>
            <a:prstGeom prst="rect">
              <a:avLst/>
            </a:prstGeom>
            <a:solidFill>
              <a:srgbClr val="FFC20E">
                <a:alpha val="100000"/>
              </a:srgbClr>
            </a:solidFill>
          </p:spPr>
          <p:txBody>
            <a:bodyPr/>
            <a:lstStyle/>
            <a:p/>
          </p:txBody>
        </p:sp>
        <p:sp>
          <p:nvSpPr>
            <p:cNvPr id="106" name="rc106"/>
            <p:cNvSpPr/>
            <p:nvPr/>
          </p:nvSpPr>
          <p:spPr>
            <a:xfrm>
              <a:off x="7653457" y="3183292"/>
              <a:ext cx="203168" cy="292399"/>
            </a:xfrm>
            <a:prstGeom prst="rect">
              <a:avLst/>
            </a:prstGeom>
            <a:solidFill>
              <a:srgbClr val="F26A21">
                <a:alpha val="100000"/>
              </a:srgbClr>
            </a:solidFill>
          </p:spPr>
          <p:txBody>
            <a:bodyPr/>
            <a:lstStyle/>
            <a:p/>
          </p:txBody>
        </p:sp>
        <p:sp>
          <p:nvSpPr>
            <p:cNvPr id="107" name="rc107"/>
            <p:cNvSpPr/>
            <p:nvPr/>
          </p:nvSpPr>
          <p:spPr>
            <a:xfrm>
              <a:off x="7653457" y="3475692"/>
              <a:ext cx="203168" cy="1209694"/>
            </a:xfrm>
            <a:prstGeom prst="rect">
              <a:avLst/>
            </a:prstGeom>
            <a:solidFill>
              <a:srgbClr val="FFC20E">
                <a:alpha val="100000"/>
              </a:srgbClr>
            </a:solidFill>
          </p:spPr>
          <p:txBody>
            <a:bodyPr/>
            <a:lstStyle/>
            <a:p/>
          </p:txBody>
        </p:sp>
        <p:sp>
          <p:nvSpPr>
            <p:cNvPr id="108" name="rc108"/>
            <p:cNvSpPr/>
            <p:nvPr/>
          </p:nvSpPr>
          <p:spPr>
            <a:xfrm>
              <a:off x="7879199" y="3194767"/>
              <a:ext cx="203168" cy="263615"/>
            </a:xfrm>
            <a:prstGeom prst="rect">
              <a:avLst/>
            </a:prstGeom>
            <a:solidFill>
              <a:srgbClr val="F26A21">
                <a:alpha val="100000"/>
              </a:srgbClr>
            </a:solidFill>
          </p:spPr>
          <p:txBody>
            <a:bodyPr/>
            <a:lstStyle/>
            <a:p/>
          </p:txBody>
        </p:sp>
        <p:sp>
          <p:nvSpPr>
            <p:cNvPr id="109" name="rc109"/>
            <p:cNvSpPr/>
            <p:nvPr/>
          </p:nvSpPr>
          <p:spPr>
            <a:xfrm>
              <a:off x="7879199" y="3458382"/>
              <a:ext cx="203168" cy="1227004"/>
            </a:xfrm>
            <a:prstGeom prst="rect">
              <a:avLst/>
            </a:prstGeom>
            <a:solidFill>
              <a:srgbClr val="FFC20E">
                <a:alpha val="100000"/>
              </a:srgbClr>
            </a:solidFill>
          </p:spPr>
          <p:txBody>
            <a:bodyPr/>
            <a:lstStyle/>
            <a:p/>
          </p:txBody>
        </p:sp>
        <p:sp>
          <p:nvSpPr>
            <p:cNvPr id="110" name="rc110"/>
            <p:cNvSpPr/>
            <p:nvPr/>
          </p:nvSpPr>
          <p:spPr>
            <a:xfrm>
              <a:off x="8104941" y="3205081"/>
              <a:ext cx="203168" cy="237664"/>
            </a:xfrm>
            <a:prstGeom prst="rect">
              <a:avLst/>
            </a:prstGeom>
            <a:solidFill>
              <a:srgbClr val="F26A21">
                <a:alpha val="100000"/>
              </a:srgbClr>
            </a:solidFill>
          </p:spPr>
          <p:txBody>
            <a:bodyPr/>
            <a:lstStyle/>
            <a:p/>
          </p:txBody>
        </p:sp>
        <p:sp>
          <p:nvSpPr>
            <p:cNvPr id="111" name="rc111"/>
            <p:cNvSpPr/>
            <p:nvPr/>
          </p:nvSpPr>
          <p:spPr>
            <a:xfrm>
              <a:off x="8104941" y="3442745"/>
              <a:ext cx="203168" cy="1242641"/>
            </a:xfrm>
            <a:prstGeom prst="rect">
              <a:avLst/>
            </a:prstGeom>
            <a:solidFill>
              <a:srgbClr val="FFC20E">
                <a:alpha val="100000"/>
              </a:srgbClr>
            </a:solidFill>
          </p:spPr>
          <p:txBody>
            <a:bodyPr/>
            <a:lstStyle/>
            <a:p/>
          </p:txBody>
        </p:sp>
        <p:sp>
          <p:nvSpPr>
            <p:cNvPr id="112" name="pl112"/>
            <p:cNvSpPr/>
            <p:nvPr/>
          </p:nvSpPr>
          <p:spPr>
            <a:xfrm>
              <a:off x="1434255" y="2361524"/>
              <a:ext cx="5643558" cy="765818"/>
            </a:xfrm>
            <a:custGeom>
              <a:avLst/>
              <a:pathLst>
                <a:path w="5643558" h="765818">
                  <a:moveTo>
                    <a:pt x="0" y="132037"/>
                  </a:moveTo>
                  <a:lnTo>
                    <a:pt x="225742" y="765818"/>
                  </a:lnTo>
                  <a:lnTo>
                    <a:pt x="451484" y="633780"/>
                  </a:lnTo>
                  <a:lnTo>
                    <a:pt x="677227" y="422520"/>
                  </a:lnTo>
                  <a:lnTo>
                    <a:pt x="902969" y="580965"/>
                  </a:lnTo>
                  <a:lnTo>
                    <a:pt x="1128711" y="528150"/>
                  </a:lnTo>
                  <a:lnTo>
                    <a:pt x="1354454" y="528150"/>
                  </a:lnTo>
                  <a:lnTo>
                    <a:pt x="1580196" y="765818"/>
                  </a:lnTo>
                  <a:lnTo>
                    <a:pt x="1805938" y="396112"/>
                  </a:lnTo>
                  <a:lnTo>
                    <a:pt x="2031681" y="316890"/>
                  </a:lnTo>
                  <a:lnTo>
                    <a:pt x="2257423" y="184852"/>
                  </a:lnTo>
                  <a:lnTo>
                    <a:pt x="2483165" y="158445"/>
                  </a:lnTo>
                  <a:lnTo>
                    <a:pt x="2708908" y="105630"/>
                  </a:lnTo>
                  <a:lnTo>
                    <a:pt x="2934650" y="105630"/>
                  </a:lnTo>
                  <a:lnTo>
                    <a:pt x="3160393" y="0"/>
                  </a:lnTo>
                  <a:lnTo>
                    <a:pt x="3386135" y="26407"/>
                  </a:lnTo>
                  <a:lnTo>
                    <a:pt x="3611877" y="132037"/>
                  </a:lnTo>
                  <a:lnTo>
                    <a:pt x="3837620" y="132037"/>
                  </a:lnTo>
                  <a:lnTo>
                    <a:pt x="4063362" y="237667"/>
                  </a:lnTo>
                  <a:lnTo>
                    <a:pt x="4289104" y="475335"/>
                  </a:lnTo>
                  <a:lnTo>
                    <a:pt x="4514847" y="554558"/>
                  </a:lnTo>
                  <a:lnTo>
                    <a:pt x="4740589" y="448927"/>
                  </a:lnTo>
                  <a:lnTo>
                    <a:pt x="4966331" y="396112"/>
                  </a:lnTo>
                  <a:lnTo>
                    <a:pt x="5192074" y="316890"/>
                  </a:lnTo>
                  <a:lnTo>
                    <a:pt x="5417816" y="316890"/>
                  </a:lnTo>
                  <a:lnTo>
                    <a:pt x="5643558" y="369705"/>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493562"/>
              <a:ext cx="5643558" cy="1003486"/>
            </a:xfrm>
            <a:custGeom>
              <a:avLst/>
              <a:pathLst>
                <a:path w="5643558" h="1003486">
                  <a:moveTo>
                    <a:pt x="0" y="845040"/>
                  </a:moveTo>
                  <a:lnTo>
                    <a:pt x="225742" y="818633"/>
                  </a:lnTo>
                  <a:lnTo>
                    <a:pt x="451484" y="792225"/>
                  </a:lnTo>
                  <a:lnTo>
                    <a:pt x="677227" y="897855"/>
                  </a:lnTo>
                  <a:lnTo>
                    <a:pt x="902969" y="1003486"/>
                  </a:lnTo>
                  <a:lnTo>
                    <a:pt x="1128711" y="897855"/>
                  </a:lnTo>
                  <a:lnTo>
                    <a:pt x="1354454" y="686595"/>
                  </a:lnTo>
                  <a:lnTo>
                    <a:pt x="1580196" y="871448"/>
                  </a:lnTo>
                  <a:lnTo>
                    <a:pt x="1805938" y="580965"/>
                  </a:lnTo>
                  <a:lnTo>
                    <a:pt x="2031681" y="422520"/>
                  </a:lnTo>
                  <a:lnTo>
                    <a:pt x="2257423" y="237667"/>
                  </a:lnTo>
                  <a:lnTo>
                    <a:pt x="2483165" y="184852"/>
                  </a:lnTo>
                  <a:lnTo>
                    <a:pt x="2708908" y="158445"/>
                  </a:lnTo>
                  <a:lnTo>
                    <a:pt x="2934650" y="0"/>
                  </a:lnTo>
                  <a:lnTo>
                    <a:pt x="3160393" y="0"/>
                  </a:lnTo>
                  <a:lnTo>
                    <a:pt x="3386135" y="26407"/>
                  </a:lnTo>
                  <a:lnTo>
                    <a:pt x="3611877" y="26407"/>
                  </a:lnTo>
                  <a:lnTo>
                    <a:pt x="3837620" y="132037"/>
                  </a:lnTo>
                  <a:lnTo>
                    <a:pt x="4063362" y="211260"/>
                  </a:lnTo>
                  <a:lnTo>
                    <a:pt x="4289104" y="448927"/>
                  </a:lnTo>
                  <a:lnTo>
                    <a:pt x="4514847" y="580965"/>
                  </a:lnTo>
                  <a:lnTo>
                    <a:pt x="4740589" y="475335"/>
                  </a:lnTo>
                  <a:lnTo>
                    <a:pt x="4966331" y="343297"/>
                  </a:lnTo>
                  <a:lnTo>
                    <a:pt x="5192074" y="237667"/>
                  </a:lnTo>
                  <a:lnTo>
                    <a:pt x="5417816" y="422520"/>
                  </a:lnTo>
                  <a:lnTo>
                    <a:pt x="5643558" y="422520"/>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5" name="tx115"/>
            <p:cNvSpPr/>
            <p:nvPr/>
          </p:nvSpPr>
          <p:spPr>
            <a:xfrm>
              <a:off x="2494638" y="26855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16" name="tx116"/>
            <p:cNvSpPr/>
            <p:nvPr/>
          </p:nvSpPr>
          <p:spPr>
            <a:xfrm>
              <a:off x="3623350"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7" name="tx117"/>
            <p:cNvSpPr/>
            <p:nvPr/>
          </p:nvSpPr>
          <p:spPr>
            <a:xfrm>
              <a:off x="4752062"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5655031"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9" name="tx119"/>
            <p:cNvSpPr/>
            <p:nvPr/>
          </p:nvSpPr>
          <p:spPr>
            <a:xfrm>
              <a:off x="5880773"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0" name="tx120"/>
            <p:cNvSpPr/>
            <p:nvPr/>
          </p:nvSpPr>
          <p:spPr>
            <a:xfrm>
              <a:off x="6106516" y="260781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1" name="tx121"/>
            <p:cNvSpPr/>
            <p:nvPr/>
          </p:nvSpPr>
          <p:spPr>
            <a:xfrm>
              <a:off x="6332258"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2" name="tx122"/>
            <p:cNvSpPr/>
            <p:nvPr/>
          </p:nvSpPr>
          <p:spPr>
            <a:xfrm>
              <a:off x="6558000"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3" name="tx123"/>
            <p:cNvSpPr/>
            <p:nvPr/>
          </p:nvSpPr>
          <p:spPr>
            <a:xfrm>
              <a:off x="6783743"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4" name="tx124"/>
            <p:cNvSpPr/>
            <p:nvPr/>
          </p:nvSpPr>
          <p:spPr>
            <a:xfrm>
              <a:off x="7009485"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5" name="tx125"/>
            <p:cNvSpPr/>
            <p:nvPr/>
          </p:nvSpPr>
          <p:spPr>
            <a:xfrm>
              <a:off x="1365926" y="34070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26" name="tx126"/>
            <p:cNvSpPr/>
            <p:nvPr/>
          </p:nvSpPr>
          <p:spPr>
            <a:xfrm>
              <a:off x="2494638" y="34599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27" name="tx127"/>
            <p:cNvSpPr/>
            <p:nvPr/>
          </p:nvSpPr>
          <p:spPr>
            <a:xfrm>
              <a:off x="3623350"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8" name="tx128"/>
            <p:cNvSpPr/>
            <p:nvPr/>
          </p:nvSpPr>
          <p:spPr>
            <a:xfrm>
              <a:off x="4752062"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9" name="tx129"/>
            <p:cNvSpPr/>
            <p:nvPr/>
          </p:nvSpPr>
          <p:spPr>
            <a:xfrm>
              <a:off x="5655031"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0" name="tx130"/>
            <p:cNvSpPr/>
            <p:nvPr/>
          </p:nvSpPr>
          <p:spPr>
            <a:xfrm>
              <a:off x="5880773"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1" name="tx131"/>
            <p:cNvSpPr/>
            <p:nvPr/>
          </p:nvSpPr>
          <p:spPr>
            <a:xfrm>
              <a:off x="6106516"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2" name="tx132"/>
            <p:cNvSpPr/>
            <p:nvPr/>
          </p:nvSpPr>
          <p:spPr>
            <a:xfrm>
              <a:off x="6332258"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3" name="tx133"/>
            <p:cNvSpPr/>
            <p:nvPr/>
          </p:nvSpPr>
          <p:spPr>
            <a:xfrm>
              <a:off x="6558000"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4" name="tx134"/>
            <p:cNvSpPr/>
            <p:nvPr/>
          </p:nvSpPr>
          <p:spPr>
            <a:xfrm>
              <a:off x="6783743"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5" name="tx135"/>
            <p:cNvSpPr/>
            <p:nvPr/>
          </p:nvSpPr>
          <p:spPr>
            <a:xfrm>
              <a:off x="7009485"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521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6764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22891"/>
              <a:ext cx="201455" cy="201456"/>
            </a:xfrm>
            <a:prstGeom prst="rect">
              <a:avLst/>
            </a:prstGeom>
            <a:solidFill>
              <a:srgbClr val="80BD41">
                <a:alpha val="100000"/>
              </a:srgbClr>
            </a:solidFill>
          </p:spPr>
          <p:txBody>
            <a:bodyPr/>
            <a:lstStyle/>
            <a:p/>
          </p:txBody>
        </p:sp>
        <p:sp>
          <p:nvSpPr>
            <p:cNvPr id="161" name="rc161"/>
            <p:cNvSpPr/>
            <p:nvPr/>
          </p:nvSpPr>
          <p:spPr>
            <a:xfrm>
              <a:off x="2617773" y="5522891"/>
              <a:ext cx="201456" cy="201456"/>
            </a:xfrm>
            <a:prstGeom prst="rect">
              <a:avLst/>
            </a:prstGeom>
            <a:solidFill>
              <a:srgbClr val="1CABE2">
                <a:alpha val="100000"/>
              </a:srgbClr>
            </a:solidFill>
          </p:spPr>
          <p:txBody>
            <a:bodyPr/>
            <a:lstStyle/>
            <a:p/>
          </p:txBody>
        </p:sp>
        <p:sp>
          <p:nvSpPr>
            <p:cNvPr id="162" name="rc162"/>
            <p:cNvSpPr/>
            <p:nvPr/>
          </p:nvSpPr>
          <p:spPr>
            <a:xfrm>
              <a:off x="3690596" y="5522891"/>
              <a:ext cx="201456" cy="201456"/>
            </a:xfrm>
            <a:prstGeom prst="rect">
              <a:avLst/>
            </a:prstGeom>
            <a:solidFill>
              <a:srgbClr val="0058AB">
                <a:alpha val="100000"/>
              </a:srgbClr>
            </a:solidFill>
          </p:spPr>
          <p:txBody>
            <a:bodyPr/>
            <a:lstStyle/>
            <a:p/>
          </p:txBody>
        </p:sp>
        <p:sp>
          <p:nvSpPr>
            <p:cNvPr id="163" name="rc163"/>
            <p:cNvSpPr/>
            <p:nvPr/>
          </p:nvSpPr>
          <p:spPr>
            <a:xfrm>
              <a:off x="4685930" y="5522891"/>
              <a:ext cx="201456" cy="201456"/>
            </a:xfrm>
            <a:prstGeom prst="rect">
              <a:avLst/>
            </a:prstGeom>
            <a:solidFill>
              <a:srgbClr val="FFC20E">
                <a:alpha val="100000"/>
              </a:srgbClr>
            </a:solidFill>
          </p:spPr>
          <p:txBody>
            <a:bodyPr/>
            <a:lstStyle/>
            <a:p/>
          </p:txBody>
        </p:sp>
        <p:sp>
          <p:nvSpPr>
            <p:cNvPr id="164" name="rc164"/>
            <p:cNvSpPr/>
            <p:nvPr/>
          </p:nvSpPr>
          <p:spPr>
            <a:xfrm>
              <a:off x="6590063" y="5522891"/>
              <a:ext cx="201456" cy="201456"/>
            </a:xfrm>
            <a:prstGeom prst="rect">
              <a:avLst/>
            </a:prstGeom>
            <a:solidFill>
              <a:srgbClr val="F26A21">
                <a:alpha val="100000"/>
              </a:srgbClr>
            </a:solidFill>
          </p:spPr>
          <p:txBody>
            <a:bodyPr/>
            <a:lstStyle/>
            <a:p/>
          </p:txBody>
        </p:sp>
        <p:sp>
          <p:nvSpPr>
            <p:cNvPr id="165" name="tx165"/>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983899" y="1513317"/>
              <a:ext cx="403563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Laos</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Laos is projected to have a  decline in the number of surviving infants by 2030. To achieve the IA2030 ZD target, more (~1.82%) children need to be vaccinated with DTP1 each year.</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7134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1280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65426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69573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9207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3353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17500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3676549"/>
              <a:ext cx="215906" cy="1374062"/>
            </a:xfrm>
            <a:prstGeom prst="rect">
              <a:avLst/>
            </a:prstGeom>
            <a:solidFill>
              <a:srgbClr val="0058AB">
                <a:alpha val="100000"/>
              </a:srgbClr>
            </a:solidFill>
          </p:spPr>
          <p:txBody>
            <a:bodyPr/>
            <a:lstStyle/>
            <a:p/>
          </p:txBody>
        </p:sp>
        <p:sp>
          <p:nvSpPr>
            <p:cNvPr id="41" name="rc41"/>
            <p:cNvSpPr/>
            <p:nvPr/>
          </p:nvSpPr>
          <p:spPr>
            <a:xfrm>
              <a:off x="1530867" y="1757558"/>
              <a:ext cx="215906" cy="3293053"/>
            </a:xfrm>
            <a:prstGeom prst="rect">
              <a:avLst/>
            </a:prstGeom>
            <a:solidFill>
              <a:srgbClr val="0058AB">
                <a:alpha val="100000"/>
              </a:srgbClr>
            </a:solidFill>
          </p:spPr>
          <p:txBody>
            <a:bodyPr/>
            <a:lstStyle/>
            <a:p/>
          </p:txBody>
        </p:sp>
        <p:sp>
          <p:nvSpPr>
            <p:cNvPr id="42" name="rc42"/>
            <p:cNvSpPr/>
            <p:nvPr/>
          </p:nvSpPr>
          <p:spPr>
            <a:xfrm>
              <a:off x="1770763" y="2193261"/>
              <a:ext cx="215906" cy="2857350"/>
            </a:xfrm>
            <a:prstGeom prst="rect">
              <a:avLst/>
            </a:prstGeom>
            <a:solidFill>
              <a:srgbClr val="0058AB">
                <a:alpha val="100000"/>
              </a:srgbClr>
            </a:solidFill>
          </p:spPr>
          <p:txBody>
            <a:bodyPr/>
            <a:lstStyle/>
            <a:p/>
          </p:txBody>
        </p:sp>
        <p:sp>
          <p:nvSpPr>
            <p:cNvPr id="43" name="rc43"/>
            <p:cNvSpPr/>
            <p:nvPr/>
          </p:nvSpPr>
          <p:spPr>
            <a:xfrm>
              <a:off x="2010660" y="2828052"/>
              <a:ext cx="215906" cy="2222559"/>
            </a:xfrm>
            <a:prstGeom prst="rect">
              <a:avLst/>
            </a:prstGeom>
            <a:solidFill>
              <a:srgbClr val="0058AB">
                <a:alpha val="100000"/>
              </a:srgbClr>
            </a:solidFill>
          </p:spPr>
          <p:txBody>
            <a:bodyPr/>
            <a:lstStyle/>
            <a:p/>
          </p:txBody>
        </p:sp>
        <p:sp>
          <p:nvSpPr>
            <p:cNvPr id="44" name="rc44"/>
            <p:cNvSpPr/>
            <p:nvPr/>
          </p:nvSpPr>
          <p:spPr>
            <a:xfrm>
              <a:off x="2250556" y="2360238"/>
              <a:ext cx="215906" cy="2690373"/>
            </a:xfrm>
            <a:prstGeom prst="rect">
              <a:avLst/>
            </a:prstGeom>
            <a:solidFill>
              <a:srgbClr val="0058AB">
                <a:alpha val="100000"/>
              </a:srgbClr>
            </a:solidFill>
          </p:spPr>
          <p:txBody>
            <a:bodyPr/>
            <a:lstStyle/>
            <a:p/>
          </p:txBody>
        </p:sp>
        <p:sp>
          <p:nvSpPr>
            <p:cNvPr id="45" name="rc45"/>
            <p:cNvSpPr/>
            <p:nvPr/>
          </p:nvSpPr>
          <p:spPr>
            <a:xfrm>
              <a:off x="2490453" y="2586117"/>
              <a:ext cx="215906" cy="2464493"/>
            </a:xfrm>
            <a:prstGeom prst="rect">
              <a:avLst/>
            </a:prstGeom>
            <a:solidFill>
              <a:srgbClr val="0058AB">
                <a:alpha val="100000"/>
              </a:srgbClr>
            </a:solidFill>
          </p:spPr>
          <p:txBody>
            <a:bodyPr/>
            <a:lstStyle/>
            <a:p/>
          </p:txBody>
        </p:sp>
        <p:sp>
          <p:nvSpPr>
            <p:cNvPr id="46" name="rc46"/>
            <p:cNvSpPr/>
            <p:nvPr/>
          </p:nvSpPr>
          <p:spPr>
            <a:xfrm>
              <a:off x="2730349" y="2579647"/>
              <a:ext cx="215906" cy="2470964"/>
            </a:xfrm>
            <a:prstGeom prst="rect">
              <a:avLst/>
            </a:prstGeom>
            <a:solidFill>
              <a:srgbClr val="0058AB">
                <a:alpha val="100000"/>
              </a:srgbClr>
            </a:solidFill>
          </p:spPr>
          <p:txBody>
            <a:bodyPr/>
            <a:lstStyle/>
            <a:p/>
          </p:txBody>
        </p:sp>
        <p:sp>
          <p:nvSpPr>
            <p:cNvPr id="47" name="rc47"/>
            <p:cNvSpPr/>
            <p:nvPr/>
          </p:nvSpPr>
          <p:spPr>
            <a:xfrm>
              <a:off x="2970245" y="1857533"/>
              <a:ext cx="215906" cy="3193077"/>
            </a:xfrm>
            <a:prstGeom prst="rect">
              <a:avLst/>
            </a:prstGeom>
            <a:solidFill>
              <a:srgbClr val="0058AB">
                <a:alpha val="100000"/>
              </a:srgbClr>
            </a:solidFill>
          </p:spPr>
          <p:txBody>
            <a:bodyPr/>
            <a:lstStyle/>
            <a:p/>
          </p:txBody>
        </p:sp>
        <p:sp>
          <p:nvSpPr>
            <p:cNvPr id="48" name="rc48"/>
            <p:cNvSpPr/>
            <p:nvPr/>
          </p:nvSpPr>
          <p:spPr>
            <a:xfrm>
              <a:off x="3210142" y="2930807"/>
              <a:ext cx="215906" cy="2119804"/>
            </a:xfrm>
            <a:prstGeom prst="rect">
              <a:avLst/>
            </a:prstGeom>
            <a:solidFill>
              <a:srgbClr val="0058AB">
                <a:alpha val="100000"/>
              </a:srgbClr>
            </a:solidFill>
          </p:spPr>
          <p:txBody>
            <a:bodyPr/>
            <a:lstStyle/>
            <a:p/>
          </p:txBody>
        </p:sp>
        <p:sp>
          <p:nvSpPr>
            <p:cNvPr id="49" name="rc49"/>
            <p:cNvSpPr/>
            <p:nvPr/>
          </p:nvSpPr>
          <p:spPr>
            <a:xfrm>
              <a:off x="3450038" y="3156495"/>
              <a:ext cx="215906" cy="1894116"/>
            </a:xfrm>
            <a:prstGeom prst="rect">
              <a:avLst/>
            </a:prstGeom>
            <a:solidFill>
              <a:srgbClr val="0058AB">
                <a:alpha val="100000"/>
              </a:srgbClr>
            </a:solidFill>
          </p:spPr>
          <p:txBody>
            <a:bodyPr/>
            <a:lstStyle/>
            <a:p/>
          </p:txBody>
        </p:sp>
        <p:sp>
          <p:nvSpPr>
            <p:cNvPr id="50" name="rc50"/>
            <p:cNvSpPr/>
            <p:nvPr/>
          </p:nvSpPr>
          <p:spPr>
            <a:xfrm>
              <a:off x="3689935" y="3547290"/>
              <a:ext cx="215906" cy="1503321"/>
            </a:xfrm>
            <a:prstGeom prst="rect">
              <a:avLst/>
            </a:prstGeom>
            <a:solidFill>
              <a:srgbClr val="0058AB">
                <a:alpha val="100000"/>
              </a:srgbClr>
            </a:solidFill>
          </p:spPr>
          <p:txBody>
            <a:bodyPr/>
            <a:lstStyle/>
            <a:p/>
          </p:txBody>
        </p:sp>
        <p:sp>
          <p:nvSpPr>
            <p:cNvPr id="51" name="rc51"/>
            <p:cNvSpPr/>
            <p:nvPr/>
          </p:nvSpPr>
          <p:spPr>
            <a:xfrm>
              <a:off x="3929831" y="3625794"/>
              <a:ext cx="215906" cy="1424817"/>
            </a:xfrm>
            <a:prstGeom prst="rect">
              <a:avLst/>
            </a:prstGeom>
            <a:solidFill>
              <a:srgbClr val="0058AB">
                <a:alpha val="100000"/>
              </a:srgbClr>
            </a:solidFill>
          </p:spPr>
          <p:txBody>
            <a:bodyPr/>
            <a:lstStyle/>
            <a:p/>
          </p:txBody>
        </p:sp>
        <p:sp>
          <p:nvSpPr>
            <p:cNvPr id="52" name="rc52"/>
            <p:cNvSpPr/>
            <p:nvPr/>
          </p:nvSpPr>
          <p:spPr>
            <a:xfrm>
              <a:off x="4169728" y="3793011"/>
              <a:ext cx="215906" cy="1257600"/>
            </a:xfrm>
            <a:prstGeom prst="rect">
              <a:avLst/>
            </a:prstGeom>
            <a:solidFill>
              <a:srgbClr val="0058AB">
                <a:alpha val="100000"/>
              </a:srgbClr>
            </a:solidFill>
          </p:spPr>
          <p:txBody>
            <a:bodyPr/>
            <a:lstStyle/>
            <a:p/>
          </p:txBody>
        </p:sp>
        <p:sp>
          <p:nvSpPr>
            <p:cNvPr id="53" name="rc53"/>
            <p:cNvSpPr/>
            <p:nvPr/>
          </p:nvSpPr>
          <p:spPr>
            <a:xfrm>
              <a:off x="4409624" y="3800440"/>
              <a:ext cx="215906" cy="1250171"/>
            </a:xfrm>
            <a:prstGeom prst="rect">
              <a:avLst/>
            </a:prstGeom>
            <a:solidFill>
              <a:srgbClr val="0058AB">
                <a:alpha val="100000"/>
              </a:srgbClr>
            </a:solidFill>
          </p:spPr>
          <p:txBody>
            <a:bodyPr/>
            <a:lstStyle/>
            <a:p/>
          </p:txBody>
        </p:sp>
        <p:sp>
          <p:nvSpPr>
            <p:cNvPr id="54" name="rc54"/>
            <p:cNvSpPr/>
            <p:nvPr/>
          </p:nvSpPr>
          <p:spPr>
            <a:xfrm>
              <a:off x="4649521" y="4119968"/>
              <a:ext cx="215906" cy="930643"/>
            </a:xfrm>
            <a:prstGeom prst="rect">
              <a:avLst/>
            </a:prstGeom>
            <a:solidFill>
              <a:srgbClr val="0058AB">
                <a:alpha val="100000"/>
              </a:srgbClr>
            </a:solidFill>
          </p:spPr>
          <p:txBody>
            <a:bodyPr/>
            <a:lstStyle/>
            <a:p/>
          </p:txBody>
        </p:sp>
        <p:sp>
          <p:nvSpPr>
            <p:cNvPr id="55" name="rc55"/>
            <p:cNvSpPr/>
            <p:nvPr/>
          </p:nvSpPr>
          <p:spPr>
            <a:xfrm>
              <a:off x="4889417" y="4029961"/>
              <a:ext cx="215906" cy="1020649"/>
            </a:xfrm>
            <a:prstGeom prst="rect">
              <a:avLst/>
            </a:prstGeom>
            <a:solidFill>
              <a:srgbClr val="0058AB">
                <a:alpha val="100000"/>
              </a:srgbClr>
            </a:solidFill>
          </p:spPr>
          <p:txBody>
            <a:bodyPr/>
            <a:lstStyle/>
            <a:p/>
          </p:txBody>
        </p:sp>
        <p:sp>
          <p:nvSpPr>
            <p:cNvPr id="56" name="rc56"/>
            <p:cNvSpPr/>
            <p:nvPr/>
          </p:nvSpPr>
          <p:spPr>
            <a:xfrm>
              <a:off x="5129313" y="3714698"/>
              <a:ext cx="215906" cy="1335912"/>
            </a:xfrm>
            <a:prstGeom prst="rect">
              <a:avLst/>
            </a:prstGeom>
            <a:solidFill>
              <a:srgbClr val="0058AB">
                <a:alpha val="100000"/>
              </a:srgbClr>
            </a:solidFill>
          </p:spPr>
          <p:txBody>
            <a:bodyPr/>
            <a:lstStyle/>
            <a:p/>
          </p:txBody>
        </p:sp>
        <p:sp>
          <p:nvSpPr>
            <p:cNvPr id="57" name="rc57"/>
            <p:cNvSpPr/>
            <p:nvPr/>
          </p:nvSpPr>
          <p:spPr>
            <a:xfrm>
              <a:off x="5369210" y="3716855"/>
              <a:ext cx="215906" cy="1333756"/>
            </a:xfrm>
            <a:prstGeom prst="rect">
              <a:avLst/>
            </a:prstGeom>
            <a:solidFill>
              <a:srgbClr val="0058AB">
                <a:alpha val="100000"/>
              </a:srgbClr>
            </a:solidFill>
          </p:spPr>
          <p:txBody>
            <a:bodyPr/>
            <a:lstStyle/>
            <a:p/>
          </p:txBody>
        </p:sp>
        <p:sp>
          <p:nvSpPr>
            <p:cNvPr id="58" name="rc58"/>
            <p:cNvSpPr/>
            <p:nvPr/>
          </p:nvSpPr>
          <p:spPr>
            <a:xfrm>
              <a:off x="5609106" y="3411753"/>
              <a:ext cx="215906" cy="1638858"/>
            </a:xfrm>
            <a:prstGeom prst="rect">
              <a:avLst/>
            </a:prstGeom>
            <a:solidFill>
              <a:srgbClr val="0058AB">
                <a:alpha val="100000"/>
              </a:srgbClr>
            </a:solidFill>
          </p:spPr>
          <p:txBody>
            <a:bodyPr/>
            <a:lstStyle/>
            <a:p/>
          </p:txBody>
        </p:sp>
        <p:sp>
          <p:nvSpPr>
            <p:cNvPr id="59" name="rc59"/>
            <p:cNvSpPr/>
            <p:nvPr/>
          </p:nvSpPr>
          <p:spPr>
            <a:xfrm>
              <a:off x="5849003" y="2715951"/>
              <a:ext cx="215906" cy="2334660"/>
            </a:xfrm>
            <a:prstGeom prst="rect">
              <a:avLst/>
            </a:prstGeom>
            <a:solidFill>
              <a:srgbClr val="0058AB">
                <a:alpha val="100000"/>
              </a:srgbClr>
            </a:solidFill>
          </p:spPr>
          <p:txBody>
            <a:bodyPr/>
            <a:lstStyle/>
            <a:p/>
          </p:txBody>
        </p:sp>
        <p:sp>
          <p:nvSpPr>
            <p:cNvPr id="60" name="rc60"/>
            <p:cNvSpPr/>
            <p:nvPr/>
          </p:nvSpPr>
          <p:spPr>
            <a:xfrm>
              <a:off x="6088899" y="2501431"/>
              <a:ext cx="215906" cy="2549180"/>
            </a:xfrm>
            <a:prstGeom prst="rect">
              <a:avLst/>
            </a:prstGeom>
            <a:solidFill>
              <a:srgbClr val="0058AB">
                <a:alpha val="100000"/>
              </a:srgbClr>
            </a:solidFill>
          </p:spPr>
          <p:txBody>
            <a:bodyPr/>
            <a:lstStyle/>
            <a:p/>
          </p:txBody>
        </p:sp>
        <p:sp>
          <p:nvSpPr>
            <p:cNvPr id="61" name="rc61"/>
            <p:cNvSpPr/>
            <p:nvPr/>
          </p:nvSpPr>
          <p:spPr>
            <a:xfrm>
              <a:off x="6328796" y="2823163"/>
              <a:ext cx="215906" cy="2227447"/>
            </a:xfrm>
            <a:prstGeom prst="rect">
              <a:avLst/>
            </a:prstGeom>
            <a:solidFill>
              <a:srgbClr val="0058AB">
                <a:alpha val="100000"/>
              </a:srgbClr>
            </a:solidFill>
          </p:spPr>
          <p:txBody>
            <a:bodyPr/>
            <a:lstStyle/>
            <a:p/>
          </p:txBody>
        </p:sp>
        <p:sp>
          <p:nvSpPr>
            <p:cNvPr id="62" name="rc62"/>
            <p:cNvSpPr/>
            <p:nvPr/>
          </p:nvSpPr>
          <p:spPr>
            <a:xfrm>
              <a:off x="6568692" y="2988703"/>
              <a:ext cx="215906" cy="2061908"/>
            </a:xfrm>
            <a:prstGeom prst="rect">
              <a:avLst/>
            </a:prstGeom>
            <a:solidFill>
              <a:srgbClr val="0058AB">
                <a:alpha val="100000"/>
              </a:srgbClr>
            </a:solidFill>
          </p:spPr>
          <p:txBody>
            <a:bodyPr/>
            <a:lstStyle/>
            <a:p/>
          </p:txBody>
        </p:sp>
        <p:sp>
          <p:nvSpPr>
            <p:cNvPr id="63" name="rc63"/>
            <p:cNvSpPr/>
            <p:nvPr/>
          </p:nvSpPr>
          <p:spPr>
            <a:xfrm>
              <a:off x="6808589" y="3226755"/>
              <a:ext cx="215906" cy="1823855"/>
            </a:xfrm>
            <a:prstGeom prst="rect">
              <a:avLst/>
            </a:prstGeom>
            <a:solidFill>
              <a:srgbClr val="0058AB">
                <a:alpha val="100000"/>
              </a:srgbClr>
            </a:solidFill>
          </p:spPr>
          <p:txBody>
            <a:bodyPr/>
            <a:lstStyle/>
            <a:p/>
          </p:txBody>
        </p:sp>
        <p:sp>
          <p:nvSpPr>
            <p:cNvPr id="64" name="rc64"/>
            <p:cNvSpPr/>
            <p:nvPr/>
          </p:nvSpPr>
          <p:spPr>
            <a:xfrm>
              <a:off x="7048485" y="3229152"/>
              <a:ext cx="215906" cy="1821459"/>
            </a:xfrm>
            <a:prstGeom prst="rect">
              <a:avLst/>
            </a:prstGeom>
            <a:solidFill>
              <a:srgbClr val="0058AB">
                <a:alpha val="100000"/>
              </a:srgbClr>
            </a:solidFill>
          </p:spPr>
          <p:txBody>
            <a:bodyPr/>
            <a:lstStyle/>
            <a:p/>
          </p:txBody>
        </p:sp>
        <p:sp>
          <p:nvSpPr>
            <p:cNvPr id="65" name="rc65"/>
            <p:cNvSpPr/>
            <p:nvPr/>
          </p:nvSpPr>
          <p:spPr>
            <a:xfrm>
              <a:off x="7288381" y="3090739"/>
              <a:ext cx="215906" cy="1959872"/>
            </a:xfrm>
            <a:prstGeom prst="rect">
              <a:avLst/>
            </a:prstGeom>
            <a:solidFill>
              <a:srgbClr val="0058AB">
                <a:alpha val="100000"/>
              </a:srgbClr>
            </a:solidFill>
          </p:spPr>
          <p:txBody>
            <a:bodyPr/>
            <a:lstStyle/>
            <a:p/>
          </p:txBody>
        </p:sp>
        <p:sp>
          <p:nvSpPr>
            <p:cNvPr id="66" name="rc66"/>
            <p:cNvSpPr/>
            <p:nvPr/>
          </p:nvSpPr>
          <p:spPr>
            <a:xfrm>
              <a:off x="8487864" y="3883305"/>
              <a:ext cx="215906" cy="1167306"/>
            </a:xfrm>
            <a:prstGeom prst="rect">
              <a:avLst/>
            </a:prstGeom>
            <a:solidFill>
              <a:srgbClr val="69DBFF">
                <a:alpha val="100000"/>
              </a:srgbClr>
            </a:solidFill>
          </p:spPr>
          <p:txBody>
            <a:bodyPr/>
            <a:lstStyle/>
            <a:p/>
          </p:txBody>
        </p:sp>
        <p:sp>
          <p:nvSpPr>
            <p:cNvPr id="67" name="pl67"/>
            <p:cNvSpPr/>
            <p:nvPr/>
          </p:nvSpPr>
          <p:spPr>
            <a:xfrm>
              <a:off x="6196853" y="2715951"/>
              <a:ext cx="2398964" cy="1167330"/>
            </a:xfrm>
            <a:custGeom>
              <a:avLst/>
              <a:pathLst>
                <a:path w="2398964" h="1167330">
                  <a:moveTo>
                    <a:pt x="0" y="0"/>
                  </a:moveTo>
                  <a:lnTo>
                    <a:pt x="239896" y="116733"/>
                  </a:lnTo>
                  <a:lnTo>
                    <a:pt x="479792" y="233466"/>
                  </a:lnTo>
                  <a:lnTo>
                    <a:pt x="719689" y="350199"/>
                  </a:lnTo>
                  <a:lnTo>
                    <a:pt x="959585" y="466932"/>
                  </a:lnTo>
                  <a:lnTo>
                    <a:pt x="1199482" y="583665"/>
                  </a:lnTo>
                  <a:lnTo>
                    <a:pt x="1439378" y="700398"/>
                  </a:lnTo>
                  <a:lnTo>
                    <a:pt x="1679275" y="817131"/>
                  </a:lnTo>
                  <a:lnTo>
                    <a:pt x="1919171" y="933864"/>
                  </a:lnTo>
                  <a:lnTo>
                    <a:pt x="2159067" y="1050597"/>
                  </a:lnTo>
                  <a:lnTo>
                    <a:pt x="2398964" y="1167330"/>
                  </a:lnTo>
                </a:path>
              </a:pathLst>
            </a:custGeom>
            <a:ln w="13550" cap="flat">
              <a:solidFill>
                <a:srgbClr val="000000">
                  <a:alpha val="100000"/>
                </a:srgbClr>
              </a:solidFill>
              <a:prstDash val="solid"/>
              <a:round/>
            </a:ln>
          </p:spPr>
          <p:txBody>
            <a:bodyPr/>
            <a:lstStyle/>
            <a:p/>
          </p:txBody>
        </p:sp>
        <p:sp>
          <p:nvSpPr>
            <p:cNvPr id="68" name="pt68"/>
            <p:cNvSpPr/>
            <p:nvPr/>
          </p:nvSpPr>
          <p:spPr>
            <a:xfrm>
              <a:off x="6172027" y="26911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28078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29245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0413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1580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2747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3915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5082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6249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37417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38584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3464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07610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11757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13070" y="1330710"/>
              <a:ext cx="57686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Laos</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12%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12% above the annual IA2030 goal, putting the 2030 goal at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Laos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2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2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82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52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221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7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47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174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872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65860"/>
              <a:ext cx="239888" cy="742161"/>
            </a:xfrm>
            <a:prstGeom prst="rect">
              <a:avLst/>
            </a:prstGeom>
            <a:solidFill>
              <a:srgbClr val="80BD41">
                <a:alpha val="100000"/>
              </a:srgbClr>
            </a:solidFill>
          </p:spPr>
          <p:txBody>
            <a:bodyPr/>
            <a:lstStyle/>
            <a:p/>
          </p:txBody>
        </p:sp>
        <p:sp>
          <p:nvSpPr>
            <p:cNvPr id="27" name="rc27"/>
            <p:cNvSpPr/>
            <p:nvPr/>
          </p:nvSpPr>
          <p:spPr>
            <a:xfrm>
              <a:off x="1296273" y="3413854"/>
              <a:ext cx="239888" cy="152005"/>
            </a:xfrm>
            <a:prstGeom prst="rect">
              <a:avLst/>
            </a:prstGeom>
            <a:solidFill>
              <a:srgbClr val="1CABE2">
                <a:alpha val="100000"/>
              </a:srgbClr>
            </a:solidFill>
          </p:spPr>
          <p:txBody>
            <a:bodyPr/>
            <a:lstStyle/>
            <a:p/>
          </p:txBody>
        </p:sp>
        <p:sp>
          <p:nvSpPr>
            <p:cNvPr id="28" name="rc28"/>
            <p:cNvSpPr/>
            <p:nvPr/>
          </p:nvSpPr>
          <p:spPr>
            <a:xfrm>
              <a:off x="1562816" y="3783768"/>
              <a:ext cx="239888" cy="524252"/>
            </a:xfrm>
            <a:prstGeom prst="rect">
              <a:avLst/>
            </a:prstGeom>
            <a:solidFill>
              <a:srgbClr val="80BD41">
                <a:alpha val="100000"/>
              </a:srgbClr>
            </a:solidFill>
          </p:spPr>
          <p:txBody>
            <a:bodyPr/>
            <a:lstStyle/>
            <a:p/>
          </p:txBody>
        </p:sp>
        <p:sp>
          <p:nvSpPr>
            <p:cNvPr id="29" name="rc29"/>
            <p:cNvSpPr/>
            <p:nvPr/>
          </p:nvSpPr>
          <p:spPr>
            <a:xfrm>
              <a:off x="1562816" y="3419474"/>
              <a:ext cx="239888" cy="364294"/>
            </a:xfrm>
            <a:prstGeom prst="rect">
              <a:avLst/>
            </a:prstGeom>
            <a:solidFill>
              <a:srgbClr val="1CABE2">
                <a:alpha val="100000"/>
              </a:srgbClr>
            </a:solidFill>
          </p:spPr>
          <p:txBody>
            <a:bodyPr/>
            <a:lstStyle/>
            <a:p/>
          </p:txBody>
        </p:sp>
        <p:sp>
          <p:nvSpPr>
            <p:cNvPr id="30" name="rc30"/>
            <p:cNvSpPr/>
            <p:nvPr/>
          </p:nvSpPr>
          <p:spPr>
            <a:xfrm>
              <a:off x="1829360" y="3746072"/>
              <a:ext cx="239888" cy="561949"/>
            </a:xfrm>
            <a:prstGeom prst="rect">
              <a:avLst/>
            </a:prstGeom>
            <a:solidFill>
              <a:srgbClr val="80BD41">
                <a:alpha val="100000"/>
              </a:srgbClr>
            </a:solidFill>
          </p:spPr>
          <p:txBody>
            <a:bodyPr/>
            <a:lstStyle/>
            <a:p/>
          </p:txBody>
        </p:sp>
        <p:sp>
          <p:nvSpPr>
            <p:cNvPr id="31" name="rc31"/>
            <p:cNvSpPr/>
            <p:nvPr/>
          </p:nvSpPr>
          <p:spPr>
            <a:xfrm>
              <a:off x="1829360" y="3429972"/>
              <a:ext cx="239888" cy="316099"/>
            </a:xfrm>
            <a:prstGeom prst="rect">
              <a:avLst/>
            </a:prstGeom>
            <a:solidFill>
              <a:srgbClr val="1CABE2">
                <a:alpha val="100000"/>
              </a:srgbClr>
            </a:solidFill>
          </p:spPr>
          <p:txBody>
            <a:bodyPr/>
            <a:lstStyle/>
            <a:p/>
          </p:txBody>
        </p:sp>
        <p:sp>
          <p:nvSpPr>
            <p:cNvPr id="32" name="rc32"/>
            <p:cNvSpPr/>
            <p:nvPr/>
          </p:nvSpPr>
          <p:spPr>
            <a:xfrm>
              <a:off x="2095903" y="3675768"/>
              <a:ext cx="239888" cy="632252"/>
            </a:xfrm>
            <a:prstGeom prst="rect">
              <a:avLst/>
            </a:prstGeom>
            <a:solidFill>
              <a:srgbClr val="80BD41">
                <a:alpha val="100000"/>
              </a:srgbClr>
            </a:solidFill>
          </p:spPr>
          <p:txBody>
            <a:bodyPr/>
            <a:lstStyle/>
            <a:p/>
          </p:txBody>
        </p:sp>
        <p:sp>
          <p:nvSpPr>
            <p:cNvPr id="33" name="rc33"/>
            <p:cNvSpPr/>
            <p:nvPr/>
          </p:nvSpPr>
          <p:spPr>
            <a:xfrm>
              <a:off x="2095903" y="3429919"/>
              <a:ext cx="239888" cy="245849"/>
            </a:xfrm>
            <a:prstGeom prst="rect">
              <a:avLst/>
            </a:prstGeom>
            <a:solidFill>
              <a:srgbClr val="1CABE2">
                <a:alpha val="100000"/>
              </a:srgbClr>
            </a:solidFill>
          </p:spPr>
          <p:txBody>
            <a:bodyPr/>
            <a:lstStyle/>
            <a:p/>
          </p:txBody>
        </p:sp>
        <p:sp>
          <p:nvSpPr>
            <p:cNvPr id="34" name="rc34"/>
            <p:cNvSpPr/>
            <p:nvPr/>
          </p:nvSpPr>
          <p:spPr>
            <a:xfrm>
              <a:off x="2362446" y="3730272"/>
              <a:ext cx="239888" cy="577749"/>
            </a:xfrm>
            <a:prstGeom prst="rect">
              <a:avLst/>
            </a:prstGeom>
            <a:solidFill>
              <a:srgbClr val="80BD41">
                <a:alpha val="100000"/>
              </a:srgbClr>
            </a:solidFill>
          </p:spPr>
          <p:txBody>
            <a:bodyPr/>
            <a:lstStyle/>
            <a:p/>
          </p:txBody>
        </p:sp>
        <p:sp>
          <p:nvSpPr>
            <p:cNvPr id="35" name="rc35"/>
            <p:cNvSpPr/>
            <p:nvPr/>
          </p:nvSpPr>
          <p:spPr>
            <a:xfrm>
              <a:off x="2362446" y="3432676"/>
              <a:ext cx="239888" cy="297596"/>
            </a:xfrm>
            <a:prstGeom prst="rect">
              <a:avLst/>
            </a:prstGeom>
            <a:solidFill>
              <a:srgbClr val="1CABE2">
                <a:alpha val="100000"/>
              </a:srgbClr>
            </a:solidFill>
          </p:spPr>
          <p:txBody>
            <a:bodyPr/>
            <a:lstStyle/>
            <a:p/>
          </p:txBody>
        </p:sp>
        <p:sp>
          <p:nvSpPr>
            <p:cNvPr id="36" name="rc36"/>
            <p:cNvSpPr/>
            <p:nvPr/>
          </p:nvSpPr>
          <p:spPr>
            <a:xfrm>
              <a:off x="2628989" y="3728681"/>
              <a:ext cx="239888" cy="579339"/>
            </a:xfrm>
            <a:prstGeom prst="rect">
              <a:avLst/>
            </a:prstGeom>
            <a:solidFill>
              <a:srgbClr val="80BD41">
                <a:alpha val="100000"/>
              </a:srgbClr>
            </a:solidFill>
          </p:spPr>
          <p:txBody>
            <a:bodyPr/>
            <a:lstStyle/>
            <a:p/>
          </p:txBody>
        </p:sp>
        <p:sp>
          <p:nvSpPr>
            <p:cNvPr id="37" name="rc37"/>
            <p:cNvSpPr/>
            <p:nvPr/>
          </p:nvSpPr>
          <p:spPr>
            <a:xfrm>
              <a:off x="2628989" y="3456057"/>
              <a:ext cx="239888" cy="272624"/>
            </a:xfrm>
            <a:prstGeom prst="rect">
              <a:avLst/>
            </a:prstGeom>
            <a:solidFill>
              <a:srgbClr val="1CABE2">
                <a:alpha val="100000"/>
              </a:srgbClr>
            </a:solidFill>
          </p:spPr>
          <p:txBody>
            <a:bodyPr/>
            <a:lstStyle/>
            <a:p/>
          </p:txBody>
        </p:sp>
        <p:sp>
          <p:nvSpPr>
            <p:cNvPr id="38" name="rc38"/>
            <p:cNvSpPr/>
            <p:nvPr/>
          </p:nvSpPr>
          <p:spPr>
            <a:xfrm>
              <a:off x="2895532" y="3727144"/>
              <a:ext cx="239888" cy="580877"/>
            </a:xfrm>
            <a:prstGeom prst="rect">
              <a:avLst/>
            </a:prstGeom>
            <a:solidFill>
              <a:srgbClr val="80BD41">
                <a:alpha val="100000"/>
              </a:srgbClr>
            </a:solidFill>
          </p:spPr>
          <p:txBody>
            <a:bodyPr/>
            <a:lstStyle/>
            <a:p/>
          </p:txBody>
        </p:sp>
        <p:sp>
          <p:nvSpPr>
            <p:cNvPr id="39" name="rc39"/>
            <p:cNvSpPr/>
            <p:nvPr/>
          </p:nvSpPr>
          <p:spPr>
            <a:xfrm>
              <a:off x="2895532" y="3453777"/>
              <a:ext cx="239888" cy="273366"/>
            </a:xfrm>
            <a:prstGeom prst="rect">
              <a:avLst/>
            </a:prstGeom>
            <a:solidFill>
              <a:srgbClr val="1CABE2">
                <a:alpha val="100000"/>
              </a:srgbClr>
            </a:solidFill>
          </p:spPr>
          <p:txBody>
            <a:bodyPr/>
            <a:lstStyle/>
            <a:p/>
          </p:txBody>
        </p:sp>
        <p:sp>
          <p:nvSpPr>
            <p:cNvPr id="40" name="rc40"/>
            <p:cNvSpPr/>
            <p:nvPr/>
          </p:nvSpPr>
          <p:spPr>
            <a:xfrm>
              <a:off x="3162075" y="3799727"/>
              <a:ext cx="239888" cy="508294"/>
            </a:xfrm>
            <a:prstGeom prst="rect">
              <a:avLst/>
            </a:prstGeom>
            <a:solidFill>
              <a:srgbClr val="80BD41">
                <a:alpha val="100000"/>
              </a:srgbClr>
            </a:solidFill>
          </p:spPr>
          <p:txBody>
            <a:bodyPr/>
            <a:lstStyle/>
            <a:p/>
          </p:txBody>
        </p:sp>
        <p:sp>
          <p:nvSpPr>
            <p:cNvPr id="41" name="rc41"/>
            <p:cNvSpPr/>
            <p:nvPr/>
          </p:nvSpPr>
          <p:spPr>
            <a:xfrm>
              <a:off x="3162075" y="3446514"/>
              <a:ext cx="239888" cy="353213"/>
            </a:xfrm>
            <a:prstGeom prst="rect">
              <a:avLst/>
            </a:prstGeom>
            <a:solidFill>
              <a:srgbClr val="1CABE2">
                <a:alpha val="100000"/>
              </a:srgbClr>
            </a:solidFill>
          </p:spPr>
          <p:txBody>
            <a:bodyPr/>
            <a:lstStyle/>
            <a:p/>
          </p:txBody>
        </p:sp>
        <p:sp>
          <p:nvSpPr>
            <p:cNvPr id="42" name="rc42"/>
            <p:cNvSpPr/>
            <p:nvPr/>
          </p:nvSpPr>
          <p:spPr>
            <a:xfrm>
              <a:off x="3428618" y="3674019"/>
              <a:ext cx="239888" cy="634002"/>
            </a:xfrm>
            <a:prstGeom prst="rect">
              <a:avLst/>
            </a:prstGeom>
            <a:solidFill>
              <a:srgbClr val="80BD41">
                <a:alpha val="100000"/>
              </a:srgbClr>
            </a:solidFill>
          </p:spPr>
          <p:txBody>
            <a:bodyPr/>
            <a:lstStyle/>
            <a:p/>
          </p:txBody>
        </p:sp>
        <p:sp>
          <p:nvSpPr>
            <p:cNvPr id="43" name="rc43"/>
            <p:cNvSpPr/>
            <p:nvPr/>
          </p:nvSpPr>
          <p:spPr>
            <a:xfrm>
              <a:off x="3428618" y="3439515"/>
              <a:ext cx="239888" cy="234503"/>
            </a:xfrm>
            <a:prstGeom prst="rect">
              <a:avLst/>
            </a:prstGeom>
            <a:solidFill>
              <a:srgbClr val="1CABE2">
                <a:alpha val="100000"/>
              </a:srgbClr>
            </a:solidFill>
          </p:spPr>
          <p:txBody>
            <a:bodyPr/>
            <a:lstStyle/>
            <a:p/>
          </p:txBody>
        </p:sp>
        <p:sp>
          <p:nvSpPr>
            <p:cNvPr id="44" name="rc44"/>
            <p:cNvSpPr/>
            <p:nvPr/>
          </p:nvSpPr>
          <p:spPr>
            <a:xfrm>
              <a:off x="3695161" y="3644487"/>
              <a:ext cx="239888" cy="663534"/>
            </a:xfrm>
            <a:prstGeom prst="rect">
              <a:avLst/>
            </a:prstGeom>
            <a:solidFill>
              <a:srgbClr val="80BD41">
                <a:alpha val="100000"/>
              </a:srgbClr>
            </a:solidFill>
          </p:spPr>
          <p:txBody>
            <a:bodyPr/>
            <a:lstStyle/>
            <a:p/>
          </p:txBody>
        </p:sp>
        <p:sp>
          <p:nvSpPr>
            <p:cNvPr id="45" name="rc45"/>
            <p:cNvSpPr/>
            <p:nvPr/>
          </p:nvSpPr>
          <p:spPr>
            <a:xfrm>
              <a:off x="3695161" y="3434955"/>
              <a:ext cx="239888" cy="209531"/>
            </a:xfrm>
            <a:prstGeom prst="rect">
              <a:avLst/>
            </a:prstGeom>
            <a:solidFill>
              <a:srgbClr val="1CABE2">
                <a:alpha val="100000"/>
              </a:srgbClr>
            </a:solidFill>
          </p:spPr>
          <p:txBody>
            <a:bodyPr/>
            <a:lstStyle/>
            <a:p/>
          </p:txBody>
        </p:sp>
        <p:sp>
          <p:nvSpPr>
            <p:cNvPr id="46" name="rc46"/>
            <p:cNvSpPr/>
            <p:nvPr/>
          </p:nvSpPr>
          <p:spPr>
            <a:xfrm>
              <a:off x="3961705" y="3599050"/>
              <a:ext cx="239888" cy="708971"/>
            </a:xfrm>
            <a:prstGeom prst="rect">
              <a:avLst/>
            </a:prstGeom>
            <a:solidFill>
              <a:srgbClr val="80BD41">
                <a:alpha val="100000"/>
              </a:srgbClr>
            </a:solidFill>
          </p:spPr>
          <p:txBody>
            <a:bodyPr/>
            <a:lstStyle/>
            <a:p/>
          </p:txBody>
        </p:sp>
        <p:sp>
          <p:nvSpPr>
            <p:cNvPr id="47" name="rc47"/>
            <p:cNvSpPr/>
            <p:nvPr/>
          </p:nvSpPr>
          <p:spPr>
            <a:xfrm>
              <a:off x="3961705" y="3432729"/>
              <a:ext cx="239888" cy="166320"/>
            </a:xfrm>
            <a:prstGeom prst="rect">
              <a:avLst/>
            </a:prstGeom>
            <a:solidFill>
              <a:srgbClr val="1CABE2">
                <a:alpha val="100000"/>
              </a:srgbClr>
            </a:solidFill>
          </p:spPr>
          <p:txBody>
            <a:bodyPr/>
            <a:lstStyle/>
            <a:p/>
          </p:txBody>
        </p:sp>
        <p:sp>
          <p:nvSpPr>
            <p:cNvPr id="48" name="rc48"/>
            <p:cNvSpPr/>
            <p:nvPr/>
          </p:nvSpPr>
          <p:spPr>
            <a:xfrm>
              <a:off x="4228248" y="3589983"/>
              <a:ext cx="239888" cy="718037"/>
            </a:xfrm>
            <a:prstGeom prst="rect">
              <a:avLst/>
            </a:prstGeom>
            <a:solidFill>
              <a:srgbClr val="80BD41">
                <a:alpha val="100000"/>
              </a:srgbClr>
            </a:solidFill>
          </p:spPr>
          <p:txBody>
            <a:bodyPr/>
            <a:lstStyle/>
            <a:p/>
          </p:txBody>
        </p:sp>
        <p:sp>
          <p:nvSpPr>
            <p:cNvPr id="49" name="rc49"/>
            <p:cNvSpPr/>
            <p:nvPr/>
          </p:nvSpPr>
          <p:spPr>
            <a:xfrm>
              <a:off x="4228248" y="3432358"/>
              <a:ext cx="239888" cy="157625"/>
            </a:xfrm>
            <a:prstGeom prst="rect">
              <a:avLst/>
            </a:prstGeom>
            <a:solidFill>
              <a:srgbClr val="1CABE2">
                <a:alpha val="100000"/>
              </a:srgbClr>
            </a:solidFill>
          </p:spPr>
          <p:txBody>
            <a:bodyPr/>
            <a:lstStyle/>
            <a:p/>
          </p:txBody>
        </p:sp>
        <p:sp>
          <p:nvSpPr>
            <p:cNvPr id="50" name="rc50"/>
            <p:cNvSpPr/>
            <p:nvPr/>
          </p:nvSpPr>
          <p:spPr>
            <a:xfrm>
              <a:off x="4494791" y="3577630"/>
              <a:ext cx="239888" cy="730391"/>
            </a:xfrm>
            <a:prstGeom prst="rect">
              <a:avLst/>
            </a:prstGeom>
            <a:solidFill>
              <a:srgbClr val="80BD41">
                <a:alpha val="100000"/>
              </a:srgbClr>
            </a:solidFill>
          </p:spPr>
          <p:txBody>
            <a:bodyPr/>
            <a:lstStyle/>
            <a:p/>
          </p:txBody>
        </p:sp>
        <p:sp>
          <p:nvSpPr>
            <p:cNvPr id="51" name="rc51"/>
            <p:cNvSpPr/>
            <p:nvPr/>
          </p:nvSpPr>
          <p:spPr>
            <a:xfrm>
              <a:off x="4494791" y="3438508"/>
              <a:ext cx="239888" cy="139122"/>
            </a:xfrm>
            <a:prstGeom prst="rect">
              <a:avLst/>
            </a:prstGeom>
            <a:solidFill>
              <a:srgbClr val="1CABE2">
                <a:alpha val="100000"/>
              </a:srgbClr>
            </a:solidFill>
          </p:spPr>
          <p:txBody>
            <a:bodyPr/>
            <a:lstStyle/>
            <a:p/>
          </p:txBody>
        </p:sp>
        <p:sp>
          <p:nvSpPr>
            <p:cNvPr id="52" name="rc52"/>
            <p:cNvSpPr/>
            <p:nvPr/>
          </p:nvSpPr>
          <p:spPr>
            <a:xfrm>
              <a:off x="4761334" y="3581924"/>
              <a:ext cx="239888" cy="726096"/>
            </a:xfrm>
            <a:prstGeom prst="rect">
              <a:avLst/>
            </a:prstGeom>
            <a:solidFill>
              <a:srgbClr val="80BD41">
                <a:alpha val="100000"/>
              </a:srgbClr>
            </a:solidFill>
          </p:spPr>
          <p:txBody>
            <a:bodyPr/>
            <a:lstStyle/>
            <a:p/>
          </p:txBody>
        </p:sp>
        <p:sp>
          <p:nvSpPr>
            <p:cNvPr id="53" name="rc53"/>
            <p:cNvSpPr/>
            <p:nvPr/>
          </p:nvSpPr>
          <p:spPr>
            <a:xfrm>
              <a:off x="4761334" y="3443598"/>
              <a:ext cx="239888" cy="138326"/>
            </a:xfrm>
            <a:prstGeom prst="rect">
              <a:avLst/>
            </a:prstGeom>
            <a:solidFill>
              <a:srgbClr val="1CABE2">
                <a:alpha val="100000"/>
              </a:srgbClr>
            </a:solidFill>
          </p:spPr>
          <p:txBody>
            <a:bodyPr/>
            <a:lstStyle/>
            <a:p/>
          </p:txBody>
        </p:sp>
        <p:sp>
          <p:nvSpPr>
            <p:cNvPr id="54" name="rc54"/>
            <p:cNvSpPr/>
            <p:nvPr/>
          </p:nvSpPr>
          <p:spPr>
            <a:xfrm>
              <a:off x="5027877" y="3553029"/>
              <a:ext cx="239888" cy="754992"/>
            </a:xfrm>
            <a:prstGeom prst="rect">
              <a:avLst/>
            </a:prstGeom>
            <a:solidFill>
              <a:srgbClr val="80BD41">
                <a:alpha val="100000"/>
              </a:srgbClr>
            </a:solidFill>
          </p:spPr>
          <p:txBody>
            <a:bodyPr/>
            <a:lstStyle/>
            <a:p/>
          </p:txBody>
        </p:sp>
        <p:sp>
          <p:nvSpPr>
            <p:cNvPr id="55" name="rc55"/>
            <p:cNvSpPr/>
            <p:nvPr/>
          </p:nvSpPr>
          <p:spPr>
            <a:xfrm>
              <a:off x="5027877" y="3450066"/>
              <a:ext cx="239888" cy="102963"/>
            </a:xfrm>
            <a:prstGeom prst="rect">
              <a:avLst/>
            </a:prstGeom>
            <a:solidFill>
              <a:srgbClr val="1CABE2">
                <a:alpha val="100000"/>
              </a:srgbClr>
            </a:solidFill>
          </p:spPr>
          <p:txBody>
            <a:bodyPr/>
            <a:lstStyle/>
            <a:p/>
          </p:txBody>
        </p:sp>
        <p:sp>
          <p:nvSpPr>
            <p:cNvPr id="56" name="rc56"/>
            <p:cNvSpPr/>
            <p:nvPr/>
          </p:nvSpPr>
          <p:spPr>
            <a:xfrm>
              <a:off x="5294420" y="3552393"/>
              <a:ext cx="239888" cy="755628"/>
            </a:xfrm>
            <a:prstGeom prst="rect">
              <a:avLst/>
            </a:prstGeom>
            <a:solidFill>
              <a:srgbClr val="80BD41">
                <a:alpha val="100000"/>
              </a:srgbClr>
            </a:solidFill>
          </p:spPr>
          <p:txBody>
            <a:bodyPr/>
            <a:lstStyle/>
            <a:p/>
          </p:txBody>
        </p:sp>
        <p:sp>
          <p:nvSpPr>
            <p:cNvPr id="57" name="rc57"/>
            <p:cNvSpPr/>
            <p:nvPr/>
          </p:nvSpPr>
          <p:spPr>
            <a:xfrm>
              <a:off x="5294420" y="3439462"/>
              <a:ext cx="239888" cy="112930"/>
            </a:xfrm>
            <a:prstGeom prst="rect">
              <a:avLst/>
            </a:prstGeom>
            <a:solidFill>
              <a:srgbClr val="1CABE2">
                <a:alpha val="100000"/>
              </a:srgbClr>
            </a:solidFill>
          </p:spPr>
          <p:txBody>
            <a:bodyPr/>
            <a:lstStyle/>
            <a:p/>
          </p:txBody>
        </p:sp>
        <p:sp>
          <p:nvSpPr>
            <p:cNvPr id="58" name="rc58"/>
            <p:cNvSpPr/>
            <p:nvPr/>
          </p:nvSpPr>
          <p:spPr>
            <a:xfrm>
              <a:off x="5560963" y="3586484"/>
              <a:ext cx="239888" cy="721537"/>
            </a:xfrm>
            <a:prstGeom prst="rect">
              <a:avLst/>
            </a:prstGeom>
            <a:solidFill>
              <a:srgbClr val="80BD41">
                <a:alpha val="100000"/>
              </a:srgbClr>
            </a:solidFill>
          </p:spPr>
          <p:txBody>
            <a:bodyPr/>
            <a:lstStyle/>
            <a:p/>
          </p:txBody>
        </p:sp>
        <p:sp>
          <p:nvSpPr>
            <p:cNvPr id="59" name="rc59"/>
            <p:cNvSpPr/>
            <p:nvPr/>
          </p:nvSpPr>
          <p:spPr>
            <a:xfrm>
              <a:off x="5560963" y="3438720"/>
              <a:ext cx="239888" cy="147764"/>
            </a:xfrm>
            <a:prstGeom prst="rect">
              <a:avLst/>
            </a:prstGeom>
            <a:solidFill>
              <a:srgbClr val="1CABE2">
                <a:alpha val="100000"/>
              </a:srgbClr>
            </a:solidFill>
          </p:spPr>
          <p:txBody>
            <a:bodyPr/>
            <a:lstStyle/>
            <a:p/>
          </p:txBody>
        </p:sp>
        <p:sp>
          <p:nvSpPr>
            <p:cNvPr id="60" name="rc60"/>
            <p:cNvSpPr/>
            <p:nvPr/>
          </p:nvSpPr>
          <p:spPr>
            <a:xfrm>
              <a:off x="5827506" y="3587651"/>
              <a:ext cx="239888" cy="720370"/>
            </a:xfrm>
            <a:prstGeom prst="rect">
              <a:avLst/>
            </a:prstGeom>
            <a:solidFill>
              <a:srgbClr val="80BD41">
                <a:alpha val="100000"/>
              </a:srgbClr>
            </a:solidFill>
          </p:spPr>
          <p:txBody>
            <a:bodyPr/>
            <a:lstStyle/>
            <a:p/>
          </p:txBody>
        </p:sp>
        <p:sp>
          <p:nvSpPr>
            <p:cNvPr id="61" name="rc61"/>
            <p:cNvSpPr/>
            <p:nvPr/>
          </p:nvSpPr>
          <p:spPr>
            <a:xfrm>
              <a:off x="5827506" y="3440098"/>
              <a:ext cx="239888" cy="147552"/>
            </a:xfrm>
            <a:prstGeom prst="rect">
              <a:avLst/>
            </a:prstGeom>
            <a:solidFill>
              <a:srgbClr val="1CABE2">
                <a:alpha val="100000"/>
              </a:srgbClr>
            </a:solidFill>
          </p:spPr>
          <p:txBody>
            <a:bodyPr/>
            <a:lstStyle/>
            <a:p/>
          </p:txBody>
        </p:sp>
        <p:sp>
          <p:nvSpPr>
            <p:cNvPr id="62" name="rc62"/>
            <p:cNvSpPr/>
            <p:nvPr/>
          </p:nvSpPr>
          <p:spPr>
            <a:xfrm>
              <a:off x="6094049" y="3625983"/>
              <a:ext cx="239888" cy="682037"/>
            </a:xfrm>
            <a:prstGeom prst="rect">
              <a:avLst/>
            </a:prstGeom>
            <a:solidFill>
              <a:srgbClr val="80BD41">
                <a:alpha val="100000"/>
              </a:srgbClr>
            </a:solidFill>
          </p:spPr>
          <p:txBody>
            <a:bodyPr/>
            <a:lstStyle/>
            <a:p/>
          </p:txBody>
        </p:sp>
        <p:sp>
          <p:nvSpPr>
            <p:cNvPr id="63" name="rc63"/>
            <p:cNvSpPr/>
            <p:nvPr/>
          </p:nvSpPr>
          <p:spPr>
            <a:xfrm>
              <a:off x="6094049" y="3444658"/>
              <a:ext cx="239888" cy="181325"/>
            </a:xfrm>
            <a:prstGeom prst="rect">
              <a:avLst/>
            </a:prstGeom>
            <a:solidFill>
              <a:srgbClr val="1CABE2">
                <a:alpha val="100000"/>
              </a:srgbClr>
            </a:solidFill>
          </p:spPr>
          <p:txBody>
            <a:bodyPr/>
            <a:lstStyle/>
            <a:p/>
          </p:txBody>
        </p:sp>
        <p:sp>
          <p:nvSpPr>
            <p:cNvPr id="64" name="rc64"/>
            <p:cNvSpPr/>
            <p:nvPr/>
          </p:nvSpPr>
          <p:spPr>
            <a:xfrm>
              <a:off x="6360593" y="3705406"/>
              <a:ext cx="239888" cy="602615"/>
            </a:xfrm>
            <a:prstGeom prst="rect">
              <a:avLst/>
            </a:prstGeom>
            <a:solidFill>
              <a:srgbClr val="80BD41">
                <a:alpha val="100000"/>
              </a:srgbClr>
            </a:solidFill>
          </p:spPr>
          <p:txBody>
            <a:bodyPr/>
            <a:lstStyle/>
            <a:p/>
          </p:txBody>
        </p:sp>
        <p:sp>
          <p:nvSpPr>
            <p:cNvPr id="65" name="rc65"/>
            <p:cNvSpPr/>
            <p:nvPr/>
          </p:nvSpPr>
          <p:spPr>
            <a:xfrm>
              <a:off x="6360593" y="3447150"/>
              <a:ext cx="239888" cy="258256"/>
            </a:xfrm>
            <a:prstGeom prst="rect">
              <a:avLst/>
            </a:prstGeom>
            <a:solidFill>
              <a:srgbClr val="1CABE2">
                <a:alpha val="100000"/>
              </a:srgbClr>
            </a:solidFill>
          </p:spPr>
          <p:txBody>
            <a:bodyPr/>
            <a:lstStyle/>
            <a:p/>
          </p:txBody>
        </p:sp>
        <p:sp>
          <p:nvSpPr>
            <p:cNvPr id="66" name="rc66"/>
            <p:cNvSpPr/>
            <p:nvPr/>
          </p:nvSpPr>
          <p:spPr>
            <a:xfrm>
              <a:off x="6627136" y="3735468"/>
              <a:ext cx="239888" cy="572553"/>
            </a:xfrm>
            <a:prstGeom prst="rect">
              <a:avLst/>
            </a:prstGeom>
            <a:solidFill>
              <a:srgbClr val="80BD41">
                <a:alpha val="100000"/>
              </a:srgbClr>
            </a:solidFill>
          </p:spPr>
          <p:txBody>
            <a:bodyPr/>
            <a:lstStyle/>
            <a:p/>
          </p:txBody>
        </p:sp>
        <p:sp>
          <p:nvSpPr>
            <p:cNvPr id="67" name="rc67"/>
            <p:cNvSpPr/>
            <p:nvPr/>
          </p:nvSpPr>
          <p:spPr>
            <a:xfrm>
              <a:off x="6627136" y="3453459"/>
              <a:ext cx="239888" cy="282008"/>
            </a:xfrm>
            <a:prstGeom prst="rect">
              <a:avLst/>
            </a:prstGeom>
            <a:solidFill>
              <a:srgbClr val="1CABE2">
                <a:alpha val="100000"/>
              </a:srgbClr>
            </a:solidFill>
          </p:spPr>
          <p:txBody>
            <a:bodyPr/>
            <a:lstStyle/>
            <a:p/>
          </p:txBody>
        </p:sp>
        <p:sp>
          <p:nvSpPr>
            <p:cNvPr id="68" name="rc68"/>
            <p:cNvSpPr/>
            <p:nvPr/>
          </p:nvSpPr>
          <p:spPr>
            <a:xfrm>
              <a:off x="6893679" y="3704770"/>
              <a:ext cx="239888" cy="603251"/>
            </a:xfrm>
            <a:prstGeom prst="rect">
              <a:avLst/>
            </a:prstGeom>
            <a:solidFill>
              <a:srgbClr val="80BD41">
                <a:alpha val="100000"/>
              </a:srgbClr>
            </a:solidFill>
          </p:spPr>
          <p:txBody>
            <a:bodyPr/>
            <a:lstStyle/>
            <a:p/>
          </p:txBody>
        </p:sp>
        <p:sp>
          <p:nvSpPr>
            <p:cNvPr id="69" name="rc69"/>
            <p:cNvSpPr/>
            <p:nvPr/>
          </p:nvSpPr>
          <p:spPr>
            <a:xfrm>
              <a:off x="6893679" y="3458337"/>
              <a:ext cx="239888" cy="246432"/>
            </a:xfrm>
            <a:prstGeom prst="rect">
              <a:avLst/>
            </a:prstGeom>
            <a:solidFill>
              <a:srgbClr val="1CABE2">
                <a:alpha val="100000"/>
              </a:srgbClr>
            </a:solidFill>
          </p:spPr>
          <p:txBody>
            <a:bodyPr/>
            <a:lstStyle/>
            <a:p/>
          </p:txBody>
        </p:sp>
        <p:sp>
          <p:nvSpPr>
            <p:cNvPr id="70" name="rc70"/>
            <p:cNvSpPr/>
            <p:nvPr/>
          </p:nvSpPr>
          <p:spPr>
            <a:xfrm>
              <a:off x="7160222" y="3691303"/>
              <a:ext cx="239888" cy="616718"/>
            </a:xfrm>
            <a:prstGeom prst="rect">
              <a:avLst/>
            </a:prstGeom>
            <a:solidFill>
              <a:srgbClr val="80BD41">
                <a:alpha val="100000"/>
              </a:srgbClr>
            </a:solidFill>
          </p:spPr>
          <p:txBody>
            <a:bodyPr/>
            <a:lstStyle/>
            <a:p/>
          </p:txBody>
        </p:sp>
        <p:sp>
          <p:nvSpPr>
            <p:cNvPr id="71" name="rc71"/>
            <p:cNvSpPr/>
            <p:nvPr/>
          </p:nvSpPr>
          <p:spPr>
            <a:xfrm>
              <a:off x="7160222" y="3463215"/>
              <a:ext cx="239888" cy="228088"/>
            </a:xfrm>
            <a:prstGeom prst="rect">
              <a:avLst/>
            </a:prstGeom>
            <a:solidFill>
              <a:srgbClr val="1CABE2">
                <a:alpha val="100000"/>
              </a:srgbClr>
            </a:solidFill>
          </p:spPr>
          <p:txBody>
            <a:bodyPr/>
            <a:lstStyle/>
            <a:p/>
          </p:txBody>
        </p:sp>
        <p:sp>
          <p:nvSpPr>
            <p:cNvPr id="72" name="rc72"/>
            <p:cNvSpPr/>
            <p:nvPr/>
          </p:nvSpPr>
          <p:spPr>
            <a:xfrm>
              <a:off x="7426765" y="3669088"/>
              <a:ext cx="239888" cy="638933"/>
            </a:xfrm>
            <a:prstGeom prst="rect">
              <a:avLst/>
            </a:prstGeom>
            <a:solidFill>
              <a:srgbClr val="80BD41">
                <a:alpha val="100000"/>
              </a:srgbClr>
            </a:solidFill>
          </p:spPr>
          <p:txBody>
            <a:bodyPr/>
            <a:lstStyle/>
            <a:p/>
          </p:txBody>
        </p:sp>
        <p:sp>
          <p:nvSpPr>
            <p:cNvPr id="73" name="rc73"/>
            <p:cNvSpPr/>
            <p:nvPr/>
          </p:nvSpPr>
          <p:spPr>
            <a:xfrm>
              <a:off x="7426765" y="3467297"/>
              <a:ext cx="239888" cy="201790"/>
            </a:xfrm>
            <a:prstGeom prst="rect">
              <a:avLst/>
            </a:prstGeom>
            <a:solidFill>
              <a:srgbClr val="1CABE2">
                <a:alpha val="100000"/>
              </a:srgbClr>
            </a:solidFill>
          </p:spPr>
          <p:txBody>
            <a:bodyPr/>
            <a:lstStyle/>
            <a:p/>
          </p:txBody>
        </p:sp>
        <p:sp>
          <p:nvSpPr>
            <p:cNvPr id="74" name="rc74"/>
            <p:cNvSpPr/>
            <p:nvPr/>
          </p:nvSpPr>
          <p:spPr>
            <a:xfrm>
              <a:off x="7693308" y="3669936"/>
              <a:ext cx="239888" cy="638084"/>
            </a:xfrm>
            <a:prstGeom prst="rect">
              <a:avLst/>
            </a:prstGeom>
            <a:solidFill>
              <a:srgbClr val="80BD41">
                <a:alpha val="100000"/>
              </a:srgbClr>
            </a:solidFill>
          </p:spPr>
          <p:txBody>
            <a:bodyPr/>
            <a:lstStyle/>
            <a:p/>
          </p:txBody>
        </p:sp>
        <p:sp>
          <p:nvSpPr>
            <p:cNvPr id="75" name="rc75"/>
            <p:cNvSpPr/>
            <p:nvPr/>
          </p:nvSpPr>
          <p:spPr>
            <a:xfrm>
              <a:off x="7693308" y="3468411"/>
              <a:ext cx="239888" cy="201525"/>
            </a:xfrm>
            <a:prstGeom prst="rect">
              <a:avLst/>
            </a:prstGeom>
            <a:solidFill>
              <a:srgbClr val="1CABE2">
                <a:alpha val="100000"/>
              </a:srgbClr>
            </a:solidFill>
          </p:spPr>
          <p:txBody>
            <a:bodyPr/>
            <a:lstStyle/>
            <a:p/>
          </p:txBody>
        </p:sp>
        <p:sp>
          <p:nvSpPr>
            <p:cNvPr id="76" name="rc76"/>
            <p:cNvSpPr/>
            <p:nvPr/>
          </p:nvSpPr>
          <p:spPr>
            <a:xfrm>
              <a:off x="7959851" y="3690932"/>
              <a:ext cx="239888" cy="617089"/>
            </a:xfrm>
            <a:prstGeom prst="rect">
              <a:avLst/>
            </a:prstGeom>
            <a:solidFill>
              <a:srgbClr val="80BD41">
                <a:alpha val="100000"/>
              </a:srgbClr>
            </a:solidFill>
          </p:spPr>
          <p:txBody>
            <a:bodyPr/>
            <a:lstStyle/>
            <a:p/>
          </p:txBody>
        </p:sp>
        <p:sp>
          <p:nvSpPr>
            <p:cNvPr id="77" name="rc77"/>
            <p:cNvSpPr/>
            <p:nvPr/>
          </p:nvSpPr>
          <p:spPr>
            <a:xfrm>
              <a:off x="7959851" y="3474137"/>
              <a:ext cx="239888" cy="216795"/>
            </a:xfrm>
            <a:prstGeom prst="rect">
              <a:avLst/>
            </a:prstGeom>
            <a:solidFill>
              <a:srgbClr val="1CABE2">
                <a:alpha val="100000"/>
              </a:srgbClr>
            </a:solidFill>
          </p:spPr>
          <p:txBody>
            <a:bodyPr/>
            <a:lstStyle/>
            <a:p/>
          </p:txBody>
        </p:sp>
        <p:sp>
          <p:nvSpPr>
            <p:cNvPr id="78" name="pl78"/>
            <p:cNvSpPr/>
            <p:nvPr/>
          </p:nvSpPr>
          <p:spPr>
            <a:xfrm>
              <a:off x="1416218" y="2340911"/>
              <a:ext cx="6663577" cy="648252"/>
            </a:xfrm>
            <a:custGeom>
              <a:avLst/>
              <a:pathLst>
                <a:path w="6663577" h="648252">
                  <a:moveTo>
                    <a:pt x="0" y="111767"/>
                  </a:moveTo>
                  <a:lnTo>
                    <a:pt x="266543" y="648252"/>
                  </a:lnTo>
                  <a:lnTo>
                    <a:pt x="533086" y="536484"/>
                  </a:lnTo>
                  <a:lnTo>
                    <a:pt x="799629" y="357656"/>
                  </a:lnTo>
                  <a:lnTo>
                    <a:pt x="1066172" y="491777"/>
                  </a:lnTo>
                  <a:lnTo>
                    <a:pt x="1332715" y="447070"/>
                  </a:lnTo>
                  <a:lnTo>
                    <a:pt x="1599258" y="447070"/>
                  </a:lnTo>
                  <a:lnTo>
                    <a:pt x="1865801" y="648252"/>
                  </a:lnTo>
                  <a:lnTo>
                    <a:pt x="2132344" y="335302"/>
                  </a:lnTo>
                  <a:lnTo>
                    <a:pt x="2398888" y="268242"/>
                  </a:lnTo>
                  <a:lnTo>
                    <a:pt x="2665431" y="156474"/>
                  </a:lnTo>
                  <a:lnTo>
                    <a:pt x="2931974" y="134121"/>
                  </a:lnTo>
                  <a:lnTo>
                    <a:pt x="3198517" y="89414"/>
                  </a:lnTo>
                  <a:lnTo>
                    <a:pt x="3465060" y="89414"/>
                  </a:lnTo>
                  <a:lnTo>
                    <a:pt x="3731603" y="0"/>
                  </a:lnTo>
                  <a:lnTo>
                    <a:pt x="3998146" y="22353"/>
                  </a:lnTo>
                  <a:lnTo>
                    <a:pt x="4264689" y="111767"/>
                  </a:lnTo>
                  <a:lnTo>
                    <a:pt x="4531233" y="111767"/>
                  </a:lnTo>
                  <a:lnTo>
                    <a:pt x="4797776" y="201181"/>
                  </a:lnTo>
                  <a:lnTo>
                    <a:pt x="5064319" y="402363"/>
                  </a:lnTo>
                  <a:lnTo>
                    <a:pt x="5330862" y="469423"/>
                  </a:lnTo>
                  <a:lnTo>
                    <a:pt x="5597405" y="380009"/>
                  </a:lnTo>
                  <a:lnTo>
                    <a:pt x="5863948" y="335302"/>
                  </a:lnTo>
                  <a:lnTo>
                    <a:pt x="6130491" y="268242"/>
                  </a:lnTo>
                  <a:lnTo>
                    <a:pt x="6397034" y="268242"/>
                  </a:lnTo>
                  <a:lnTo>
                    <a:pt x="6663577" y="312949"/>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5" name="tx85"/>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9" name="tx89"/>
            <p:cNvSpPr/>
            <p:nvPr/>
          </p:nvSpPr>
          <p:spPr>
            <a:xfrm>
              <a:off x="8019506"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90" name="tx90"/>
            <p:cNvSpPr/>
            <p:nvPr/>
          </p:nvSpPr>
          <p:spPr>
            <a:xfrm>
              <a:off x="1298664" y="32779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168.7</a:t>
              </a:r>
            </a:p>
          </p:txBody>
        </p:sp>
        <p:sp>
          <p:nvSpPr>
            <p:cNvPr id="91" name="tx91"/>
            <p:cNvSpPr/>
            <p:nvPr/>
          </p:nvSpPr>
          <p:spPr>
            <a:xfrm>
              <a:off x="2631380" y="33200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160.7</a:t>
              </a:r>
            </a:p>
          </p:txBody>
        </p:sp>
        <p:sp>
          <p:nvSpPr>
            <p:cNvPr id="92" name="tx92"/>
            <p:cNvSpPr/>
            <p:nvPr/>
          </p:nvSpPr>
          <p:spPr>
            <a:xfrm>
              <a:off x="3964096" y="32968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165.1</a:t>
              </a:r>
            </a:p>
          </p:txBody>
        </p:sp>
        <p:sp>
          <p:nvSpPr>
            <p:cNvPr id="93" name="tx93"/>
            <p:cNvSpPr/>
            <p:nvPr/>
          </p:nvSpPr>
          <p:spPr>
            <a:xfrm>
              <a:off x="5296811" y="33034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163.8</a:t>
              </a:r>
            </a:p>
          </p:txBody>
        </p:sp>
        <p:sp>
          <p:nvSpPr>
            <p:cNvPr id="94" name="tx94"/>
            <p:cNvSpPr/>
            <p:nvPr/>
          </p:nvSpPr>
          <p:spPr>
            <a:xfrm>
              <a:off x="6362984" y="3311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162.4</a:t>
              </a:r>
            </a:p>
          </p:txBody>
        </p:sp>
        <p:sp>
          <p:nvSpPr>
            <p:cNvPr id="95" name="tx95"/>
            <p:cNvSpPr/>
            <p:nvPr/>
          </p:nvSpPr>
          <p:spPr>
            <a:xfrm>
              <a:off x="6629527" y="33175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161.2</a:t>
              </a:r>
            </a:p>
          </p:txBody>
        </p:sp>
        <p:sp>
          <p:nvSpPr>
            <p:cNvPr id="96" name="tx96"/>
            <p:cNvSpPr/>
            <p:nvPr/>
          </p:nvSpPr>
          <p:spPr>
            <a:xfrm>
              <a:off x="6896070" y="33223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160.3</a:t>
              </a:r>
            </a:p>
          </p:txBody>
        </p:sp>
        <p:sp>
          <p:nvSpPr>
            <p:cNvPr id="97" name="tx97"/>
            <p:cNvSpPr/>
            <p:nvPr/>
          </p:nvSpPr>
          <p:spPr>
            <a:xfrm>
              <a:off x="7162613" y="3327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159.3</a:t>
              </a:r>
            </a:p>
          </p:txBody>
        </p:sp>
        <p:sp>
          <p:nvSpPr>
            <p:cNvPr id="98" name="tx98"/>
            <p:cNvSpPr/>
            <p:nvPr/>
          </p:nvSpPr>
          <p:spPr>
            <a:xfrm>
              <a:off x="7429156" y="3331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158.6</a:t>
              </a:r>
            </a:p>
          </p:txBody>
        </p:sp>
        <p:sp>
          <p:nvSpPr>
            <p:cNvPr id="99" name="tx99"/>
            <p:cNvSpPr/>
            <p:nvPr/>
          </p:nvSpPr>
          <p:spPr>
            <a:xfrm>
              <a:off x="7695699" y="33324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100" name="tx100"/>
            <p:cNvSpPr/>
            <p:nvPr/>
          </p:nvSpPr>
          <p:spPr>
            <a:xfrm>
              <a:off x="7962242" y="33381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157.3</a:t>
              </a:r>
            </a:p>
          </p:txBody>
        </p:sp>
        <p:sp>
          <p:nvSpPr>
            <p:cNvPr id="101" name="pl101"/>
            <p:cNvSpPr/>
            <p:nvPr/>
          </p:nvSpPr>
          <p:spPr>
            <a:xfrm>
              <a:off x="1416218"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37841" y="390189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a:t>
              </a:r>
            </a:p>
          </p:txBody>
        </p:sp>
        <p:sp>
          <p:nvSpPr>
            <p:cNvPr id="113" name="tx113"/>
            <p:cNvSpPr/>
            <p:nvPr/>
          </p:nvSpPr>
          <p:spPr>
            <a:xfrm>
              <a:off x="1324790" y="34548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14" name="tx114"/>
            <p:cNvSpPr/>
            <p:nvPr/>
          </p:nvSpPr>
          <p:spPr>
            <a:xfrm>
              <a:off x="2631380" y="39832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109.3</a:t>
              </a:r>
            </a:p>
          </p:txBody>
        </p:sp>
        <p:sp>
          <p:nvSpPr>
            <p:cNvPr id="115" name="tx115"/>
            <p:cNvSpPr/>
            <p:nvPr/>
          </p:nvSpPr>
          <p:spPr>
            <a:xfrm>
              <a:off x="2657505" y="3557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a:t>
              </a:r>
            </a:p>
          </p:txBody>
        </p:sp>
        <p:sp>
          <p:nvSpPr>
            <p:cNvPr id="116" name="tx116"/>
            <p:cNvSpPr/>
            <p:nvPr/>
          </p:nvSpPr>
          <p:spPr>
            <a:xfrm>
              <a:off x="3964096" y="39184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133.7</a:t>
              </a:r>
            </a:p>
          </p:txBody>
        </p:sp>
        <p:sp>
          <p:nvSpPr>
            <p:cNvPr id="117" name="tx117"/>
            <p:cNvSpPr/>
            <p:nvPr/>
          </p:nvSpPr>
          <p:spPr>
            <a:xfrm>
              <a:off x="3990221" y="34807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8" name="tx118"/>
            <p:cNvSpPr/>
            <p:nvPr/>
          </p:nvSpPr>
          <p:spPr>
            <a:xfrm>
              <a:off x="5296811" y="3895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142.5</a:t>
              </a:r>
            </a:p>
          </p:txBody>
        </p:sp>
        <p:sp>
          <p:nvSpPr>
            <p:cNvPr id="119" name="tx119"/>
            <p:cNvSpPr/>
            <p:nvPr/>
          </p:nvSpPr>
          <p:spPr>
            <a:xfrm>
              <a:off x="5322937" y="34608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a:t>
              </a:r>
            </a:p>
          </p:txBody>
        </p:sp>
        <p:sp>
          <p:nvSpPr>
            <p:cNvPr id="120" name="tx120"/>
            <p:cNvSpPr/>
            <p:nvPr/>
          </p:nvSpPr>
          <p:spPr>
            <a:xfrm>
              <a:off x="6362984" y="39716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113.7</a:t>
              </a:r>
            </a:p>
          </p:txBody>
        </p:sp>
        <p:sp>
          <p:nvSpPr>
            <p:cNvPr id="121" name="tx121"/>
            <p:cNvSpPr/>
            <p:nvPr/>
          </p:nvSpPr>
          <p:spPr>
            <a:xfrm>
              <a:off x="6389109" y="3541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22" name="tx122"/>
            <p:cNvSpPr/>
            <p:nvPr/>
          </p:nvSpPr>
          <p:spPr>
            <a:xfrm>
              <a:off x="6668704" y="398669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23" name="tx123"/>
            <p:cNvSpPr/>
            <p:nvPr/>
          </p:nvSpPr>
          <p:spPr>
            <a:xfrm>
              <a:off x="6655652" y="35593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24" name="tx124"/>
            <p:cNvSpPr/>
            <p:nvPr/>
          </p:nvSpPr>
          <p:spPr>
            <a:xfrm>
              <a:off x="6896070" y="39713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113.8</a:t>
              </a:r>
            </a:p>
          </p:txBody>
        </p:sp>
        <p:sp>
          <p:nvSpPr>
            <p:cNvPr id="125" name="tx125"/>
            <p:cNvSpPr/>
            <p:nvPr/>
          </p:nvSpPr>
          <p:spPr>
            <a:xfrm>
              <a:off x="6922195" y="35465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26" name="tx126"/>
            <p:cNvSpPr/>
            <p:nvPr/>
          </p:nvSpPr>
          <p:spPr>
            <a:xfrm>
              <a:off x="7162613" y="39645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116.3</a:t>
              </a:r>
            </a:p>
          </p:txBody>
        </p:sp>
        <p:sp>
          <p:nvSpPr>
            <p:cNvPr id="127" name="tx127"/>
            <p:cNvSpPr/>
            <p:nvPr/>
          </p:nvSpPr>
          <p:spPr>
            <a:xfrm>
              <a:off x="7227915" y="354216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8" name="tx128"/>
            <p:cNvSpPr/>
            <p:nvPr/>
          </p:nvSpPr>
          <p:spPr>
            <a:xfrm>
              <a:off x="7429156" y="3953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120.5</a:t>
              </a:r>
            </a:p>
          </p:txBody>
        </p:sp>
        <p:sp>
          <p:nvSpPr>
            <p:cNvPr id="129" name="tx129"/>
            <p:cNvSpPr/>
            <p:nvPr/>
          </p:nvSpPr>
          <p:spPr>
            <a:xfrm>
              <a:off x="7455282" y="35330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38.1</a:t>
              </a:r>
            </a:p>
          </p:txBody>
        </p:sp>
        <p:sp>
          <p:nvSpPr>
            <p:cNvPr id="130" name="tx130"/>
            <p:cNvSpPr/>
            <p:nvPr/>
          </p:nvSpPr>
          <p:spPr>
            <a:xfrm>
              <a:off x="7695699" y="39538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120.3</a:t>
              </a:r>
            </a:p>
          </p:txBody>
        </p:sp>
        <p:sp>
          <p:nvSpPr>
            <p:cNvPr id="131" name="tx131"/>
            <p:cNvSpPr/>
            <p:nvPr/>
          </p:nvSpPr>
          <p:spPr>
            <a:xfrm>
              <a:off x="7761002" y="353407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32" name="tx132"/>
            <p:cNvSpPr/>
            <p:nvPr/>
          </p:nvSpPr>
          <p:spPr>
            <a:xfrm>
              <a:off x="7962242" y="3964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116.4</a:t>
              </a:r>
            </a:p>
          </p:txBody>
        </p:sp>
        <p:sp>
          <p:nvSpPr>
            <p:cNvPr id="133" name="tx133"/>
            <p:cNvSpPr/>
            <p:nvPr/>
          </p:nvSpPr>
          <p:spPr>
            <a:xfrm>
              <a:off x="7988368" y="35474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25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955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6526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35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2000-2025</a:t>
              </a:r>
            </a:p>
          </p:txBody>
        </p:sp>
        <p:sp>
          <p:nvSpPr>
            <p:cNvPr id="165" name="pl165"/>
            <p:cNvSpPr/>
            <p:nvPr/>
          </p:nvSpPr>
          <p:spPr>
            <a:xfrm>
              <a:off x="23085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3330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74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81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3207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3452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3697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4602068" cy="129091"/>
            </a:xfrm>
            <a:prstGeom prst="rect">
              <a:avLst/>
            </a:prstGeom>
            <a:solidFill>
              <a:srgbClr val="80BD41">
                <a:alpha val="100000"/>
              </a:srgbClr>
            </a:solidFill>
          </p:spPr>
          <p:txBody>
            <a:bodyPr/>
            <a:lstStyle/>
            <a:p/>
          </p:txBody>
        </p:sp>
        <p:sp>
          <p:nvSpPr>
            <p:cNvPr id="177" name="rc177"/>
            <p:cNvSpPr/>
            <p:nvPr/>
          </p:nvSpPr>
          <p:spPr>
            <a:xfrm>
              <a:off x="5898342" y="5954972"/>
              <a:ext cx="1972257" cy="129091"/>
            </a:xfrm>
            <a:prstGeom prst="rect">
              <a:avLst/>
            </a:prstGeom>
            <a:solidFill>
              <a:srgbClr val="1CABE2">
                <a:alpha val="100000"/>
              </a:srgbClr>
            </a:solidFill>
          </p:spPr>
          <p:txBody>
            <a:bodyPr/>
            <a:lstStyle/>
            <a:p/>
          </p:txBody>
        </p:sp>
        <p:sp>
          <p:nvSpPr>
            <p:cNvPr id="178" name="rc178"/>
            <p:cNvSpPr/>
            <p:nvPr/>
          </p:nvSpPr>
          <p:spPr>
            <a:xfrm>
              <a:off x="1296273" y="5793607"/>
              <a:ext cx="4872944" cy="129091"/>
            </a:xfrm>
            <a:prstGeom prst="rect">
              <a:avLst/>
            </a:prstGeom>
            <a:solidFill>
              <a:srgbClr val="80BD41">
                <a:alpha val="100000"/>
              </a:srgbClr>
            </a:solidFill>
          </p:spPr>
          <p:txBody>
            <a:bodyPr/>
            <a:lstStyle/>
            <a:p/>
          </p:txBody>
        </p:sp>
        <p:sp>
          <p:nvSpPr>
            <p:cNvPr id="179" name="rc179"/>
            <p:cNvSpPr/>
            <p:nvPr/>
          </p:nvSpPr>
          <p:spPr>
            <a:xfrm>
              <a:off x="6169218" y="5793607"/>
              <a:ext cx="1539016" cy="129091"/>
            </a:xfrm>
            <a:prstGeom prst="rect">
              <a:avLst/>
            </a:prstGeom>
            <a:solidFill>
              <a:srgbClr val="1CABE2">
                <a:alpha val="100000"/>
              </a:srgbClr>
            </a:solidFill>
          </p:spPr>
          <p:txBody>
            <a:bodyPr/>
            <a:lstStyle/>
            <a:p/>
          </p:txBody>
        </p:sp>
        <p:sp>
          <p:nvSpPr>
            <p:cNvPr id="180" name="rc180"/>
            <p:cNvSpPr/>
            <p:nvPr/>
          </p:nvSpPr>
          <p:spPr>
            <a:xfrm>
              <a:off x="1296273" y="5632243"/>
              <a:ext cx="4712605" cy="129091"/>
            </a:xfrm>
            <a:prstGeom prst="rect">
              <a:avLst/>
            </a:prstGeom>
            <a:solidFill>
              <a:srgbClr val="80BD41">
                <a:alpha val="100000"/>
              </a:srgbClr>
            </a:solidFill>
          </p:spPr>
          <p:txBody>
            <a:bodyPr/>
            <a:lstStyle/>
            <a:p/>
          </p:txBody>
        </p:sp>
        <p:sp>
          <p:nvSpPr>
            <p:cNvPr id="181" name="rc181"/>
            <p:cNvSpPr/>
            <p:nvPr/>
          </p:nvSpPr>
          <p:spPr>
            <a:xfrm>
              <a:off x="6008879" y="5632243"/>
              <a:ext cx="1655627" cy="129091"/>
            </a:xfrm>
            <a:prstGeom prst="rect">
              <a:avLst/>
            </a:prstGeom>
            <a:solidFill>
              <a:srgbClr val="1CABE2">
                <a:alpha val="100000"/>
              </a:srgbClr>
            </a:solidFill>
          </p:spPr>
          <p:txBody>
            <a:bodyPr/>
            <a:lstStyle/>
            <a:p/>
          </p:txBody>
        </p:sp>
        <p:sp>
          <p:nvSpPr>
            <p:cNvPr id="182" name="tx182"/>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162.4</a:t>
              </a:r>
            </a:p>
          </p:txBody>
        </p:sp>
        <p:sp>
          <p:nvSpPr>
            <p:cNvPr id="183" name="tx183"/>
            <p:cNvSpPr/>
            <p:nvPr/>
          </p:nvSpPr>
          <p:spPr>
            <a:xfrm>
              <a:off x="7883726"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158.3</a:t>
              </a:r>
            </a:p>
          </p:txBody>
        </p:sp>
        <p:sp>
          <p:nvSpPr>
            <p:cNvPr id="184" name="tx184"/>
            <p:cNvSpPr/>
            <p:nvPr/>
          </p:nvSpPr>
          <p:spPr>
            <a:xfrm>
              <a:off x="7838236"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157.3</a:t>
              </a:r>
            </a:p>
          </p:txBody>
        </p:sp>
        <p:sp>
          <p:nvSpPr>
            <p:cNvPr id="185" name="tx185"/>
            <p:cNvSpPr/>
            <p:nvPr/>
          </p:nvSpPr>
          <p:spPr>
            <a:xfrm>
              <a:off x="3461669"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113.7</a:t>
              </a:r>
            </a:p>
          </p:txBody>
        </p:sp>
        <p:sp>
          <p:nvSpPr>
            <p:cNvPr id="186" name="tx186"/>
            <p:cNvSpPr/>
            <p:nvPr/>
          </p:nvSpPr>
          <p:spPr>
            <a:xfrm>
              <a:off x="677897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187" name="tx187"/>
            <p:cNvSpPr/>
            <p:nvPr/>
          </p:nvSpPr>
          <p:spPr>
            <a:xfrm>
              <a:off x="3597107"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120.3</a:t>
              </a:r>
            </a:p>
          </p:txBody>
        </p:sp>
        <p:sp>
          <p:nvSpPr>
            <p:cNvPr id="188" name="tx188"/>
            <p:cNvSpPr/>
            <p:nvPr/>
          </p:nvSpPr>
          <p:spPr>
            <a:xfrm>
              <a:off x="6878437" y="58176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89" name="tx189"/>
            <p:cNvSpPr/>
            <p:nvPr/>
          </p:nvSpPr>
          <p:spPr>
            <a:xfrm>
              <a:off x="351693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116.4</a:t>
              </a:r>
            </a:p>
          </p:txBody>
        </p:sp>
        <p:sp>
          <p:nvSpPr>
            <p:cNvPr id="190" name="tx190"/>
            <p:cNvSpPr/>
            <p:nvPr/>
          </p:nvSpPr>
          <p:spPr>
            <a:xfrm>
              <a:off x="673119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24306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52287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72531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(74%) was higher than in 2019 (70%).
The number of children vaccinated with DTP1 increased 2% compared to in 2019.
The number of surviving infants decreased approximately 3%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51560"/>
            <a:ext cx="8595360" cy="28575"/>
            <a:chOff x="292608" y="1051560"/>
            <a:chExt cx="8595360" cy="28575"/>
          </a:xfrm>
        </p:grpSpPr>
        <p:sp>
          <p:nvSpPr>
            <p:cNvPr id="20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44372"/>
              <a:ext cx="3397293" cy="831111"/>
            </a:xfrm>
            <a:custGeom>
              <a:avLst/>
              <a:pathLst>
                <a:path w="3397293" h="831111">
                  <a:moveTo>
                    <a:pt x="0" y="699883"/>
                  </a:moveTo>
                  <a:lnTo>
                    <a:pt x="135891" y="678011"/>
                  </a:lnTo>
                  <a:lnTo>
                    <a:pt x="271783" y="656140"/>
                  </a:lnTo>
                  <a:lnTo>
                    <a:pt x="407675" y="743625"/>
                  </a:lnTo>
                  <a:lnTo>
                    <a:pt x="543566" y="831111"/>
                  </a:lnTo>
                  <a:lnTo>
                    <a:pt x="679458" y="743625"/>
                  </a:lnTo>
                  <a:lnTo>
                    <a:pt x="815350" y="568655"/>
                  </a:lnTo>
                  <a:lnTo>
                    <a:pt x="951242" y="721754"/>
                  </a:lnTo>
                  <a:lnTo>
                    <a:pt x="1087133" y="481169"/>
                  </a:lnTo>
                  <a:lnTo>
                    <a:pt x="1223025" y="349941"/>
                  </a:lnTo>
                  <a:lnTo>
                    <a:pt x="1358917" y="196842"/>
                  </a:lnTo>
                  <a:lnTo>
                    <a:pt x="1494809" y="153099"/>
                  </a:lnTo>
                  <a:lnTo>
                    <a:pt x="1630700" y="131228"/>
                  </a:lnTo>
                  <a:lnTo>
                    <a:pt x="1766592" y="0"/>
                  </a:lnTo>
                  <a:lnTo>
                    <a:pt x="1902484" y="0"/>
                  </a:lnTo>
                  <a:lnTo>
                    <a:pt x="2038375" y="21871"/>
                  </a:lnTo>
                  <a:lnTo>
                    <a:pt x="2174267" y="21871"/>
                  </a:lnTo>
                  <a:lnTo>
                    <a:pt x="2310159" y="109356"/>
                  </a:lnTo>
                  <a:lnTo>
                    <a:pt x="2446051" y="174970"/>
                  </a:lnTo>
                  <a:lnTo>
                    <a:pt x="2581942" y="371812"/>
                  </a:lnTo>
                  <a:lnTo>
                    <a:pt x="2717834" y="481169"/>
                  </a:lnTo>
                  <a:lnTo>
                    <a:pt x="2853726" y="393684"/>
                  </a:lnTo>
                  <a:lnTo>
                    <a:pt x="2989618" y="284327"/>
                  </a:lnTo>
                  <a:lnTo>
                    <a:pt x="3125509" y="196842"/>
                  </a:lnTo>
                  <a:lnTo>
                    <a:pt x="3261401" y="349941"/>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44372"/>
              <a:ext cx="3397293" cy="831111"/>
            </a:xfrm>
            <a:custGeom>
              <a:avLst/>
              <a:pathLst>
                <a:path w="3397293" h="831111">
                  <a:moveTo>
                    <a:pt x="0" y="699883"/>
                  </a:moveTo>
                  <a:lnTo>
                    <a:pt x="135891" y="678011"/>
                  </a:lnTo>
                  <a:lnTo>
                    <a:pt x="271783" y="656140"/>
                  </a:lnTo>
                  <a:lnTo>
                    <a:pt x="407675" y="743625"/>
                  </a:lnTo>
                  <a:lnTo>
                    <a:pt x="543566" y="831111"/>
                  </a:lnTo>
                  <a:lnTo>
                    <a:pt x="679458" y="743625"/>
                  </a:lnTo>
                  <a:lnTo>
                    <a:pt x="815350" y="568655"/>
                  </a:lnTo>
                  <a:lnTo>
                    <a:pt x="951242" y="721754"/>
                  </a:lnTo>
                  <a:lnTo>
                    <a:pt x="1087133" y="481169"/>
                  </a:lnTo>
                  <a:lnTo>
                    <a:pt x="1223025" y="349941"/>
                  </a:lnTo>
                  <a:lnTo>
                    <a:pt x="1358917" y="196842"/>
                  </a:lnTo>
                  <a:lnTo>
                    <a:pt x="1494809" y="153099"/>
                  </a:lnTo>
                  <a:lnTo>
                    <a:pt x="1630700" y="131228"/>
                  </a:lnTo>
                  <a:lnTo>
                    <a:pt x="1766592" y="0"/>
                  </a:lnTo>
                  <a:lnTo>
                    <a:pt x="1902484" y="0"/>
                  </a:lnTo>
                  <a:lnTo>
                    <a:pt x="2038375" y="21871"/>
                  </a:lnTo>
                  <a:lnTo>
                    <a:pt x="2174267" y="21871"/>
                  </a:lnTo>
                  <a:lnTo>
                    <a:pt x="2310159" y="109356"/>
                  </a:lnTo>
                  <a:lnTo>
                    <a:pt x="2446051" y="174970"/>
                  </a:lnTo>
                  <a:lnTo>
                    <a:pt x="2581942" y="371812"/>
                  </a:lnTo>
                  <a:lnTo>
                    <a:pt x="2717834" y="481169"/>
                  </a:lnTo>
                  <a:lnTo>
                    <a:pt x="2853726" y="393684"/>
                  </a:lnTo>
                  <a:lnTo>
                    <a:pt x="2989618" y="284327"/>
                  </a:lnTo>
                  <a:lnTo>
                    <a:pt x="3125509" y="196842"/>
                  </a:lnTo>
                  <a:lnTo>
                    <a:pt x="3261401" y="349941"/>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15438"/>
            </a:xfrm>
            <a:custGeom>
              <a:avLst/>
              <a:pathLst>
                <a:path w="0" h="1115438">
                  <a:moveTo>
                    <a:pt x="0" y="0"/>
                  </a:moveTo>
                  <a:lnTo>
                    <a:pt x="0" y="111543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2" name="pl32"/>
            <p:cNvSpPr/>
            <p:nvPr/>
          </p:nvSpPr>
          <p:spPr>
            <a:xfrm>
              <a:off x="1120965" y="2244372"/>
              <a:ext cx="3397293" cy="831111"/>
            </a:xfrm>
            <a:custGeom>
              <a:avLst/>
              <a:pathLst>
                <a:path w="3397293" h="831111">
                  <a:moveTo>
                    <a:pt x="0" y="699883"/>
                  </a:moveTo>
                  <a:lnTo>
                    <a:pt x="135891" y="678011"/>
                  </a:lnTo>
                  <a:lnTo>
                    <a:pt x="271783" y="656140"/>
                  </a:lnTo>
                  <a:lnTo>
                    <a:pt x="407675" y="743625"/>
                  </a:lnTo>
                  <a:lnTo>
                    <a:pt x="543566" y="831111"/>
                  </a:lnTo>
                  <a:lnTo>
                    <a:pt x="679458" y="743625"/>
                  </a:lnTo>
                  <a:lnTo>
                    <a:pt x="815350" y="568655"/>
                  </a:lnTo>
                  <a:lnTo>
                    <a:pt x="951242" y="721754"/>
                  </a:lnTo>
                  <a:lnTo>
                    <a:pt x="1087133" y="481169"/>
                  </a:lnTo>
                  <a:lnTo>
                    <a:pt x="1223025" y="349941"/>
                  </a:lnTo>
                  <a:lnTo>
                    <a:pt x="1358917" y="196842"/>
                  </a:lnTo>
                  <a:lnTo>
                    <a:pt x="1494809" y="153099"/>
                  </a:lnTo>
                  <a:lnTo>
                    <a:pt x="1630700" y="131228"/>
                  </a:lnTo>
                  <a:lnTo>
                    <a:pt x="1766592" y="0"/>
                  </a:lnTo>
                  <a:lnTo>
                    <a:pt x="1902484" y="0"/>
                  </a:lnTo>
                  <a:lnTo>
                    <a:pt x="2038375" y="21871"/>
                  </a:lnTo>
                  <a:lnTo>
                    <a:pt x="2174267" y="21871"/>
                  </a:lnTo>
                  <a:lnTo>
                    <a:pt x="2310159" y="109356"/>
                  </a:lnTo>
                  <a:lnTo>
                    <a:pt x="2446051" y="174970"/>
                  </a:lnTo>
                  <a:lnTo>
                    <a:pt x="2581942" y="371812"/>
                  </a:lnTo>
                  <a:lnTo>
                    <a:pt x="2717834" y="481169"/>
                  </a:lnTo>
                  <a:lnTo>
                    <a:pt x="2853726" y="393684"/>
                  </a:lnTo>
                  <a:lnTo>
                    <a:pt x="2989618" y="284327"/>
                  </a:lnTo>
                  <a:lnTo>
                    <a:pt x="3125509" y="196842"/>
                  </a:lnTo>
                  <a:lnTo>
                    <a:pt x="3261401" y="349941"/>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5" name="tx35"/>
            <p:cNvSpPr/>
            <p:nvPr/>
          </p:nvSpPr>
          <p:spPr>
            <a:xfrm>
              <a:off x="2419592"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48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48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3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1911"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60" name="tx60"/>
            <p:cNvSpPr/>
            <p:nvPr/>
          </p:nvSpPr>
          <p:spPr>
            <a:xfrm>
              <a:off x="27234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93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75867" y="1405107"/>
              <a:ext cx="22874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Laos, 2000-2025</a:t>
              </a:r>
            </a:p>
          </p:txBody>
        </p:sp>
        <p:sp>
          <p:nvSpPr>
            <p:cNvPr id="63" name="pl63"/>
            <p:cNvSpPr/>
            <p:nvPr/>
          </p:nvSpPr>
          <p:spPr>
            <a:xfrm>
              <a:off x="5267799" y="37726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57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588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11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334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549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765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981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41638"/>
              <a:ext cx="3397293" cy="1818055"/>
            </a:xfrm>
            <a:custGeom>
              <a:avLst/>
              <a:pathLst>
                <a:path w="3397293" h="1818055">
                  <a:moveTo>
                    <a:pt x="0" y="1530994"/>
                  </a:moveTo>
                  <a:lnTo>
                    <a:pt x="135891" y="1483150"/>
                  </a:lnTo>
                  <a:lnTo>
                    <a:pt x="271783" y="1435307"/>
                  </a:lnTo>
                  <a:lnTo>
                    <a:pt x="407675" y="1626681"/>
                  </a:lnTo>
                  <a:lnTo>
                    <a:pt x="543566" y="1818055"/>
                  </a:lnTo>
                  <a:lnTo>
                    <a:pt x="679458" y="1626681"/>
                  </a:lnTo>
                  <a:lnTo>
                    <a:pt x="815350" y="1243933"/>
                  </a:lnTo>
                  <a:lnTo>
                    <a:pt x="951242" y="1578838"/>
                  </a:lnTo>
                  <a:lnTo>
                    <a:pt x="1087133" y="1052558"/>
                  </a:lnTo>
                  <a:lnTo>
                    <a:pt x="1223025" y="765497"/>
                  </a:lnTo>
                  <a:lnTo>
                    <a:pt x="1358917" y="430592"/>
                  </a:lnTo>
                  <a:lnTo>
                    <a:pt x="1494809" y="334905"/>
                  </a:lnTo>
                  <a:lnTo>
                    <a:pt x="1630700" y="287061"/>
                  </a:lnTo>
                  <a:lnTo>
                    <a:pt x="1766592" y="0"/>
                  </a:lnTo>
                  <a:lnTo>
                    <a:pt x="1902484" y="0"/>
                  </a:lnTo>
                  <a:lnTo>
                    <a:pt x="2038375" y="47843"/>
                  </a:lnTo>
                  <a:lnTo>
                    <a:pt x="2174267" y="47843"/>
                  </a:lnTo>
                  <a:lnTo>
                    <a:pt x="2310159" y="239217"/>
                  </a:lnTo>
                  <a:lnTo>
                    <a:pt x="2446051" y="382748"/>
                  </a:lnTo>
                  <a:lnTo>
                    <a:pt x="2581942" y="813340"/>
                  </a:lnTo>
                  <a:lnTo>
                    <a:pt x="2717834" y="1052558"/>
                  </a:lnTo>
                  <a:lnTo>
                    <a:pt x="2853726" y="861184"/>
                  </a:lnTo>
                  <a:lnTo>
                    <a:pt x="2989618" y="621966"/>
                  </a:lnTo>
                  <a:lnTo>
                    <a:pt x="3125509" y="430592"/>
                  </a:lnTo>
                  <a:lnTo>
                    <a:pt x="3261401" y="765497"/>
                  </a:lnTo>
                  <a:lnTo>
                    <a:pt x="3397293" y="765497"/>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54979"/>
              <a:ext cx="3397293" cy="669810"/>
            </a:xfrm>
            <a:custGeom>
              <a:avLst/>
              <a:pathLst>
                <a:path w="3397293" h="669810">
                  <a:moveTo>
                    <a:pt x="0" y="669810"/>
                  </a:moveTo>
                  <a:lnTo>
                    <a:pt x="135891" y="669810"/>
                  </a:lnTo>
                  <a:lnTo>
                    <a:pt x="271783" y="669810"/>
                  </a:lnTo>
                  <a:lnTo>
                    <a:pt x="407675" y="574122"/>
                  </a:lnTo>
                  <a:lnTo>
                    <a:pt x="543566" y="478435"/>
                  </a:lnTo>
                  <a:lnTo>
                    <a:pt x="679458" y="430592"/>
                  </a:lnTo>
                  <a:lnTo>
                    <a:pt x="815350" y="382748"/>
                  </a:lnTo>
                  <a:lnTo>
                    <a:pt x="951242" y="382748"/>
                  </a:lnTo>
                  <a:lnTo>
                    <a:pt x="1087133" y="239217"/>
                  </a:lnTo>
                  <a:lnTo>
                    <a:pt x="1223025" y="143530"/>
                  </a:lnTo>
                  <a:lnTo>
                    <a:pt x="1358917" y="143530"/>
                  </a:lnTo>
                  <a:lnTo>
                    <a:pt x="1494809" y="95687"/>
                  </a:lnTo>
                  <a:lnTo>
                    <a:pt x="1630700" y="95687"/>
                  </a:lnTo>
                  <a:lnTo>
                    <a:pt x="1766592" y="95687"/>
                  </a:lnTo>
                  <a:lnTo>
                    <a:pt x="1902484" y="95687"/>
                  </a:lnTo>
                  <a:lnTo>
                    <a:pt x="2038375" y="47843"/>
                  </a:lnTo>
                  <a:lnTo>
                    <a:pt x="2174267" y="0"/>
                  </a:lnTo>
                  <a:lnTo>
                    <a:pt x="2310159" y="0"/>
                  </a:lnTo>
                  <a:lnTo>
                    <a:pt x="2446051" y="0"/>
                  </a:lnTo>
                  <a:lnTo>
                    <a:pt x="2581942" y="0"/>
                  </a:lnTo>
                  <a:lnTo>
                    <a:pt x="2717834" y="143530"/>
                  </a:lnTo>
                  <a:lnTo>
                    <a:pt x="2853726" y="239217"/>
                  </a:lnTo>
                  <a:lnTo>
                    <a:pt x="2989618" y="47843"/>
                  </a:lnTo>
                  <a:lnTo>
                    <a:pt x="3125509" y="95687"/>
                  </a:lnTo>
                  <a:lnTo>
                    <a:pt x="3261401" y="95687"/>
                  </a:lnTo>
                  <a:lnTo>
                    <a:pt x="3397293" y="4784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959292"/>
              <a:ext cx="3397293" cy="669810"/>
            </a:xfrm>
            <a:custGeom>
              <a:avLst/>
              <a:pathLst>
                <a:path w="3397293" h="669810">
                  <a:moveTo>
                    <a:pt x="0" y="574122"/>
                  </a:moveTo>
                  <a:lnTo>
                    <a:pt x="135891" y="574122"/>
                  </a:lnTo>
                  <a:lnTo>
                    <a:pt x="271783" y="669810"/>
                  </a:lnTo>
                  <a:lnTo>
                    <a:pt x="407675" y="526279"/>
                  </a:lnTo>
                  <a:lnTo>
                    <a:pt x="543566" y="478435"/>
                  </a:lnTo>
                  <a:lnTo>
                    <a:pt x="679458" y="478435"/>
                  </a:lnTo>
                  <a:lnTo>
                    <a:pt x="815350" y="334905"/>
                  </a:lnTo>
                  <a:lnTo>
                    <a:pt x="951242" y="287061"/>
                  </a:lnTo>
                  <a:lnTo>
                    <a:pt x="1087133" y="143530"/>
                  </a:lnTo>
                  <a:lnTo>
                    <a:pt x="1223025" y="47843"/>
                  </a:lnTo>
                  <a:lnTo>
                    <a:pt x="1358917" y="47843"/>
                  </a:lnTo>
                  <a:lnTo>
                    <a:pt x="1494809" y="47843"/>
                  </a:lnTo>
                  <a:lnTo>
                    <a:pt x="1630700" y="0"/>
                  </a:lnTo>
                  <a:lnTo>
                    <a:pt x="1766592" y="95687"/>
                  </a:lnTo>
                  <a:lnTo>
                    <a:pt x="1902484" y="0"/>
                  </a:lnTo>
                  <a:lnTo>
                    <a:pt x="2038375" y="47843"/>
                  </a:lnTo>
                  <a:lnTo>
                    <a:pt x="2174267" y="47843"/>
                  </a:lnTo>
                  <a:lnTo>
                    <a:pt x="2310159" y="47843"/>
                  </a:lnTo>
                  <a:lnTo>
                    <a:pt x="2446051" y="95687"/>
                  </a:lnTo>
                  <a:lnTo>
                    <a:pt x="2581942" y="95687"/>
                  </a:lnTo>
                  <a:lnTo>
                    <a:pt x="2717834" y="191374"/>
                  </a:lnTo>
                  <a:lnTo>
                    <a:pt x="2853726" y="526279"/>
                  </a:lnTo>
                  <a:lnTo>
                    <a:pt x="2989618" y="95687"/>
                  </a:lnTo>
                  <a:lnTo>
                    <a:pt x="3125509" y="334905"/>
                  </a:lnTo>
                  <a:lnTo>
                    <a:pt x="3261401" y="334905"/>
                  </a:lnTo>
                  <a:lnTo>
                    <a:pt x="3397293" y="28706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5497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41638"/>
              <a:ext cx="3397293" cy="1818055"/>
            </a:xfrm>
            <a:custGeom>
              <a:avLst/>
              <a:pathLst>
                <a:path w="3397293" h="1818055">
                  <a:moveTo>
                    <a:pt x="0" y="1530994"/>
                  </a:moveTo>
                  <a:lnTo>
                    <a:pt x="135891" y="1483150"/>
                  </a:lnTo>
                  <a:lnTo>
                    <a:pt x="271783" y="1435307"/>
                  </a:lnTo>
                  <a:lnTo>
                    <a:pt x="407675" y="1626681"/>
                  </a:lnTo>
                  <a:lnTo>
                    <a:pt x="543566" y="1818055"/>
                  </a:lnTo>
                  <a:lnTo>
                    <a:pt x="679458" y="1626681"/>
                  </a:lnTo>
                  <a:lnTo>
                    <a:pt x="815350" y="1243933"/>
                  </a:lnTo>
                  <a:lnTo>
                    <a:pt x="951242" y="1578838"/>
                  </a:lnTo>
                  <a:lnTo>
                    <a:pt x="1087133" y="1052558"/>
                  </a:lnTo>
                  <a:lnTo>
                    <a:pt x="1223025" y="765497"/>
                  </a:lnTo>
                  <a:lnTo>
                    <a:pt x="1358917" y="430592"/>
                  </a:lnTo>
                  <a:lnTo>
                    <a:pt x="1494809" y="334905"/>
                  </a:lnTo>
                  <a:lnTo>
                    <a:pt x="1630700" y="287061"/>
                  </a:lnTo>
                  <a:lnTo>
                    <a:pt x="1766592" y="0"/>
                  </a:lnTo>
                  <a:lnTo>
                    <a:pt x="1902484" y="0"/>
                  </a:lnTo>
                  <a:lnTo>
                    <a:pt x="2038375" y="47843"/>
                  </a:lnTo>
                  <a:lnTo>
                    <a:pt x="2174267" y="47843"/>
                  </a:lnTo>
                  <a:lnTo>
                    <a:pt x="2310159" y="239217"/>
                  </a:lnTo>
                  <a:lnTo>
                    <a:pt x="2446051" y="382748"/>
                  </a:lnTo>
                  <a:lnTo>
                    <a:pt x="2581942" y="813340"/>
                  </a:lnTo>
                  <a:lnTo>
                    <a:pt x="2717834" y="1052558"/>
                  </a:lnTo>
                  <a:lnTo>
                    <a:pt x="2853726" y="861184"/>
                  </a:lnTo>
                  <a:lnTo>
                    <a:pt x="2989618" y="621966"/>
                  </a:lnTo>
                  <a:lnTo>
                    <a:pt x="3125509" y="430592"/>
                  </a:lnTo>
                  <a:lnTo>
                    <a:pt x="3261401" y="765497"/>
                  </a:lnTo>
                  <a:lnTo>
                    <a:pt x="3397293" y="765497"/>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52150"/>
              <a:ext cx="0" cy="1320482"/>
            </a:xfrm>
            <a:custGeom>
              <a:avLst/>
              <a:pathLst>
                <a:path w="0" h="1320482">
                  <a:moveTo>
                    <a:pt x="0" y="132048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52150"/>
              <a:ext cx="0" cy="1416169"/>
            </a:xfrm>
            <a:custGeom>
              <a:avLst/>
              <a:pathLst>
                <a:path w="0" h="1416169">
                  <a:moveTo>
                    <a:pt x="0" y="14161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52150"/>
              <a:ext cx="0" cy="220080"/>
            </a:xfrm>
            <a:custGeom>
              <a:avLst/>
              <a:pathLst>
                <a:path w="0" h="220080">
                  <a:moveTo>
                    <a:pt x="0" y="2200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89482"/>
              <a:ext cx="0" cy="162668"/>
            </a:xfrm>
            <a:custGeom>
              <a:avLst/>
              <a:pathLst>
                <a:path w="0" h="162668">
                  <a:moveTo>
                    <a:pt x="0" y="0"/>
                  </a:moveTo>
                  <a:lnTo>
                    <a:pt x="0" y="162668"/>
                  </a:lnTo>
                </a:path>
              </a:pathLst>
            </a:custGeom>
            <a:ln w="13550" cap="flat">
              <a:solidFill>
                <a:srgbClr val="0058AB">
                  <a:alpha val="100000"/>
                </a:srgbClr>
              </a:solidFill>
              <a:prstDash val="dot"/>
              <a:round/>
            </a:ln>
          </p:spPr>
          <p:txBody>
            <a:bodyPr/>
            <a:lstStyle/>
            <a:p/>
          </p:txBody>
        </p:sp>
        <p:sp>
          <p:nvSpPr>
            <p:cNvPr id="89" name="pl89"/>
            <p:cNvSpPr/>
            <p:nvPr/>
          </p:nvSpPr>
          <p:spPr>
            <a:xfrm>
              <a:off x="8019606" y="2452150"/>
              <a:ext cx="0" cy="602829"/>
            </a:xfrm>
            <a:custGeom>
              <a:avLst/>
              <a:pathLst>
                <a:path w="0" h="602829">
                  <a:moveTo>
                    <a:pt x="0" y="60282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52150"/>
              <a:ext cx="0" cy="554985"/>
            </a:xfrm>
            <a:custGeom>
              <a:avLst/>
              <a:pathLst>
                <a:path w="0" h="554985">
                  <a:moveTo>
                    <a:pt x="0" y="55498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52150"/>
              <a:ext cx="0" cy="554985"/>
            </a:xfrm>
            <a:custGeom>
              <a:avLst/>
              <a:pathLst>
                <a:path w="0" h="554985">
                  <a:moveTo>
                    <a:pt x="0" y="55498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41638"/>
              <a:ext cx="3397293" cy="1818055"/>
            </a:xfrm>
            <a:custGeom>
              <a:avLst/>
              <a:pathLst>
                <a:path w="3397293" h="1818055">
                  <a:moveTo>
                    <a:pt x="0" y="1530994"/>
                  </a:moveTo>
                  <a:lnTo>
                    <a:pt x="135891" y="1483150"/>
                  </a:lnTo>
                  <a:lnTo>
                    <a:pt x="271783" y="1435307"/>
                  </a:lnTo>
                  <a:lnTo>
                    <a:pt x="407675" y="1626681"/>
                  </a:lnTo>
                  <a:lnTo>
                    <a:pt x="543566" y="1818055"/>
                  </a:lnTo>
                  <a:lnTo>
                    <a:pt x="679458" y="1626681"/>
                  </a:lnTo>
                  <a:lnTo>
                    <a:pt x="815350" y="1243933"/>
                  </a:lnTo>
                  <a:lnTo>
                    <a:pt x="951242" y="1578838"/>
                  </a:lnTo>
                  <a:lnTo>
                    <a:pt x="1087133" y="1052558"/>
                  </a:lnTo>
                  <a:lnTo>
                    <a:pt x="1223025" y="765497"/>
                  </a:lnTo>
                  <a:lnTo>
                    <a:pt x="1358917" y="430592"/>
                  </a:lnTo>
                  <a:lnTo>
                    <a:pt x="1494809" y="334905"/>
                  </a:lnTo>
                  <a:lnTo>
                    <a:pt x="1630700" y="287061"/>
                  </a:lnTo>
                  <a:lnTo>
                    <a:pt x="1766592" y="0"/>
                  </a:lnTo>
                  <a:lnTo>
                    <a:pt x="1902484" y="0"/>
                  </a:lnTo>
                  <a:lnTo>
                    <a:pt x="2038375" y="47843"/>
                  </a:lnTo>
                  <a:lnTo>
                    <a:pt x="2174267" y="47843"/>
                  </a:lnTo>
                  <a:lnTo>
                    <a:pt x="2310159" y="239217"/>
                  </a:lnTo>
                  <a:lnTo>
                    <a:pt x="2446051" y="382748"/>
                  </a:lnTo>
                  <a:lnTo>
                    <a:pt x="2581942" y="813340"/>
                  </a:lnTo>
                  <a:lnTo>
                    <a:pt x="2717834" y="1052558"/>
                  </a:lnTo>
                  <a:lnTo>
                    <a:pt x="2853726" y="861184"/>
                  </a:lnTo>
                  <a:lnTo>
                    <a:pt x="2989618" y="621966"/>
                  </a:lnTo>
                  <a:lnTo>
                    <a:pt x="3125509" y="430592"/>
                  </a:lnTo>
                  <a:lnTo>
                    <a:pt x="3261401" y="765497"/>
                  </a:lnTo>
                  <a:lnTo>
                    <a:pt x="3397293" y="765497"/>
                  </a:lnTo>
                </a:path>
              </a:pathLst>
            </a:custGeom>
            <a:ln w="27101" cap="flat">
              <a:solidFill>
                <a:srgbClr val="0058AB">
                  <a:alpha val="100000"/>
                </a:srgbClr>
              </a:solidFill>
              <a:prstDash val="solid"/>
              <a:round/>
            </a:ln>
          </p:spPr>
          <p:txBody>
            <a:bodyPr/>
            <a:lstStyle/>
            <a:p/>
          </p:txBody>
        </p:sp>
        <p:sp>
          <p:nvSpPr>
            <p:cNvPr id="93" name="tx93"/>
            <p:cNvSpPr/>
            <p:nvPr/>
          </p:nvSpPr>
          <p:spPr>
            <a:xfrm>
              <a:off x="5359324" y="239257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6038783" y="239389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6766436" y="239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415750" y="2392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7989462" y="2392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3938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3938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0637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2075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39597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4813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0028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5244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0459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111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111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730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55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78610"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120" name="tx120"/>
            <p:cNvSpPr/>
            <p:nvPr/>
          </p:nvSpPr>
          <p:spPr>
            <a:xfrm>
              <a:off x="70401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0263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433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2957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9480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9695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218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6930077" cy="114824"/>
            </a:xfrm>
            <a:prstGeom prst="rect">
              <a:avLst/>
            </a:prstGeom>
            <a:solidFill>
              <a:srgbClr val="1CABE2">
                <a:alpha val="80000"/>
              </a:srgbClr>
            </a:solidFill>
          </p:spPr>
          <p:txBody>
            <a:bodyPr/>
            <a:lstStyle/>
            <a:p/>
          </p:txBody>
        </p:sp>
        <p:sp>
          <p:nvSpPr>
            <p:cNvPr id="134" name="rc134"/>
            <p:cNvSpPr/>
            <p:nvPr/>
          </p:nvSpPr>
          <p:spPr>
            <a:xfrm>
              <a:off x="1317178" y="5600334"/>
              <a:ext cx="6883262" cy="114824"/>
            </a:xfrm>
            <a:prstGeom prst="rect">
              <a:avLst/>
            </a:prstGeom>
            <a:solidFill>
              <a:srgbClr val="1CABE2">
                <a:alpha val="80000"/>
              </a:srgbClr>
            </a:solidFill>
          </p:spPr>
          <p:txBody>
            <a:bodyPr/>
            <a:lstStyle/>
            <a:p/>
          </p:txBody>
        </p:sp>
        <p:sp>
          <p:nvSpPr>
            <p:cNvPr id="135" name="tx135"/>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6" name="tx136"/>
            <p:cNvSpPr/>
            <p:nvPr/>
          </p:nvSpPr>
          <p:spPr>
            <a:xfrm>
              <a:off x="7816218"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37" name="tx137"/>
            <p:cNvSpPr/>
            <p:nvPr/>
          </p:nvSpPr>
          <p:spPr>
            <a:xfrm>
              <a:off x="7769404"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54224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61946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Laos (67%) was 18 percentage points lower than the global average (85%) and 22 percentage points lower than the average across all EAPR countries (89%).
National DTP3 coverage was 1 percentage point higher than in 2019 (66%).
This equates to 52,000 un- and undervaccinated children in 2025 compared to 55,000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Laos DTP3 coverage was 67% - this is 1 percentage point higher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Laos ranked number 3 out of 27 countries for lowest DTP3 coverage (based on tied ranks).
Laos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Laos was among the countries with the lowest coverage and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7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77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381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286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190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024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929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834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738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73758"/>
              <a:ext cx="239888" cy="438251"/>
            </a:xfrm>
            <a:prstGeom prst="rect">
              <a:avLst/>
            </a:prstGeom>
            <a:solidFill>
              <a:srgbClr val="80BD41">
                <a:alpha val="100000"/>
              </a:srgbClr>
            </a:solidFill>
          </p:spPr>
          <p:txBody>
            <a:bodyPr/>
            <a:lstStyle/>
            <a:p/>
          </p:txBody>
        </p:sp>
        <p:sp>
          <p:nvSpPr>
            <p:cNvPr id="27" name="rc27"/>
            <p:cNvSpPr/>
            <p:nvPr/>
          </p:nvSpPr>
          <p:spPr>
            <a:xfrm>
              <a:off x="1296273" y="3352677"/>
              <a:ext cx="239888" cy="421080"/>
            </a:xfrm>
            <a:prstGeom prst="rect">
              <a:avLst/>
            </a:prstGeom>
            <a:solidFill>
              <a:srgbClr val="1CABE2">
                <a:alpha val="100000"/>
              </a:srgbClr>
            </a:solidFill>
          </p:spPr>
          <p:txBody>
            <a:bodyPr/>
            <a:lstStyle/>
            <a:p/>
          </p:txBody>
        </p:sp>
        <p:sp>
          <p:nvSpPr>
            <p:cNvPr id="28" name="rc28"/>
            <p:cNvSpPr/>
            <p:nvPr/>
          </p:nvSpPr>
          <p:spPr>
            <a:xfrm>
              <a:off x="1562816" y="3768000"/>
              <a:ext cx="239888" cy="444009"/>
            </a:xfrm>
            <a:prstGeom prst="rect">
              <a:avLst/>
            </a:prstGeom>
            <a:solidFill>
              <a:srgbClr val="80BD41">
                <a:alpha val="100000"/>
              </a:srgbClr>
            </a:solidFill>
          </p:spPr>
          <p:txBody>
            <a:bodyPr/>
            <a:lstStyle/>
            <a:p/>
          </p:txBody>
        </p:sp>
        <p:sp>
          <p:nvSpPr>
            <p:cNvPr id="29" name="rc29"/>
            <p:cNvSpPr/>
            <p:nvPr/>
          </p:nvSpPr>
          <p:spPr>
            <a:xfrm>
              <a:off x="1562816" y="3358129"/>
              <a:ext cx="239888" cy="409870"/>
            </a:xfrm>
            <a:prstGeom prst="rect">
              <a:avLst/>
            </a:prstGeom>
            <a:solidFill>
              <a:srgbClr val="1CABE2">
                <a:alpha val="100000"/>
              </a:srgbClr>
            </a:solidFill>
          </p:spPr>
          <p:txBody>
            <a:bodyPr/>
            <a:lstStyle/>
            <a:p/>
          </p:txBody>
        </p:sp>
        <p:sp>
          <p:nvSpPr>
            <p:cNvPr id="30" name="rc30"/>
            <p:cNvSpPr/>
            <p:nvPr/>
          </p:nvSpPr>
          <p:spPr>
            <a:xfrm>
              <a:off x="1829360" y="3764790"/>
              <a:ext cx="239888" cy="447219"/>
            </a:xfrm>
            <a:prstGeom prst="rect">
              <a:avLst/>
            </a:prstGeom>
            <a:solidFill>
              <a:srgbClr val="80BD41">
                <a:alpha val="100000"/>
              </a:srgbClr>
            </a:solidFill>
          </p:spPr>
          <p:txBody>
            <a:bodyPr/>
            <a:lstStyle/>
            <a:p/>
          </p:txBody>
        </p:sp>
        <p:sp>
          <p:nvSpPr>
            <p:cNvPr id="31" name="rc31"/>
            <p:cNvSpPr/>
            <p:nvPr/>
          </p:nvSpPr>
          <p:spPr>
            <a:xfrm>
              <a:off x="1829360" y="3368167"/>
              <a:ext cx="239888" cy="396622"/>
            </a:xfrm>
            <a:prstGeom prst="rect">
              <a:avLst/>
            </a:prstGeom>
            <a:solidFill>
              <a:srgbClr val="1CABE2">
                <a:alpha val="100000"/>
              </a:srgbClr>
            </a:solidFill>
          </p:spPr>
          <p:txBody>
            <a:bodyPr/>
            <a:lstStyle/>
            <a:p/>
          </p:txBody>
        </p:sp>
        <p:sp>
          <p:nvSpPr>
            <p:cNvPr id="32" name="rc32"/>
            <p:cNvSpPr/>
            <p:nvPr/>
          </p:nvSpPr>
          <p:spPr>
            <a:xfrm>
              <a:off x="2095903" y="3798521"/>
              <a:ext cx="239888" cy="413488"/>
            </a:xfrm>
            <a:prstGeom prst="rect">
              <a:avLst/>
            </a:prstGeom>
            <a:solidFill>
              <a:srgbClr val="80BD41">
                <a:alpha val="100000"/>
              </a:srgbClr>
            </a:solidFill>
          </p:spPr>
          <p:txBody>
            <a:bodyPr/>
            <a:lstStyle/>
            <a:p/>
          </p:txBody>
        </p:sp>
        <p:sp>
          <p:nvSpPr>
            <p:cNvPr id="33" name="rc33"/>
            <p:cNvSpPr/>
            <p:nvPr/>
          </p:nvSpPr>
          <p:spPr>
            <a:xfrm>
              <a:off x="2095903" y="3368116"/>
              <a:ext cx="239888" cy="430404"/>
            </a:xfrm>
            <a:prstGeom prst="rect">
              <a:avLst/>
            </a:prstGeom>
            <a:solidFill>
              <a:srgbClr val="1CABE2">
                <a:alpha val="100000"/>
              </a:srgbClr>
            </a:solidFill>
          </p:spPr>
          <p:txBody>
            <a:bodyPr/>
            <a:lstStyle/>
            <a:p/>
          </p:txBody>
        </p:sp>
        <p:sp>
          <p:nvSpPr>
            <p:cNvPr id="34" name="rc34"/>
            <p:cNvSpPr/>
            <p:nvPr/>
          </p:nvSpPr>
          <p:spPr>
            <a:xfrm>
              <a:off x="2362446" y="3833424"/>
              <a:ext cx="239888" cy="378585"/>
            </a:xfrm>
            <a:prstGeom prst="rect">
              <a:avLst/>
            </a:prstGeom>
            <a:solidFill>
              <a:srgbClr val="80BD41">
                <a:alpha val="100000"/>
              </a:srgbClr>
            </a:solidFill>
          </p:spPr>
          <p:txBody>
            <a:bodyPr/>
            <a:lstStyle/>
            <a:p/>
          </p:txBody>
        </p:sp>
        <p:sp>
          <p:nvSpPr>
            <p:cNvPr id="35" name="rc35"/>
            <p:cNvSpPr/>
            <p:nvPr/>
          </p:nvSpPr>
          <p:spPr>
            <a:xfrm>
              <a:off x="2362446" y="3370715"/>
              <a:ext cx="239888" cy="462709"/>
            </a:xfrm>
            <a:prstGeom prst="rect">
              <a:avLst/>
            </a:prstGeom>
            <a:solidFill>
              <a:srgbClr val="1CABE2">
                <a:alpha val="100000"/>
              </a:srgbClr>
            </a:solidFill>
          </p:spPr>
          <p:txBody>
            <a:bodyPr/>
            <a:lstStyle/>
            <a:p/>
          </p:txBody>
        </p:sp>
        <p:sp>
          <p:nvSpPr>
            <p:cNvPr id="36" name="rc36"/>
            <p:cNvSpPr/>
            <p:nvPr/>
          </p:nvSpPr>
          <p:spPr>
            <a:xfrm>
              <a:off x="2628989" y="3810801"/>
              <a:ext cx="239888" cy="401208"/>
            </a:xfrm>
            <a:prstGeom prst="rect">
              <a:avLst/>
            </a:prstGeom>
            <a:solidFill>
              <a:srgbClr val="80BD41">
                <a:alpha val="100000"/>
              </a:srgbClr>
            </a:solidFill>
          </p:spPr>
          <p:txBody>
            <a:bodyPr/>
            <a:lstStyle/>
            <a:p/>
          </p:txBody>
        </p:sp>
        <p:sp>
          <p:nvSpPr>
            <p:cNvPr id="37" name="rc37"/>
            <p:cNvSpPr/>
            <p:nvPr/>
          </p:nvSpPr>
          <p:spPr>
            <a:xfrm>
              <a:off x="2628989" y="3393236"/>
              <a:ext cx="239888" cy="417564"/>
            </a:xfrm>
            <a:prstGeom prst="rect">
              <a:avLst/>
            </a:prstGeom>
            <a:solidFill>
              <a:srgbClr val="1CABE2">
                <a:alpha val="100000"/>
              </a:srgbClr>
            </a:solidFill>
          </p:spPr>
          <p:txBody>
            <a:bodyPr/>
            <a:lstStyle/>
            <a:p/>
          </p:txBody>
        </p:sp>
        <p:sp>
          <p:nvSpPr>
            <p:cNvPr id="38" name="rc38"/>
            <p:cNvSpPr/>
            <p:nvPr/>
          </p:nvSpPr>
          <p:spPr>
            <a:xfrm>
              <a:off x="2895532" y="3744052"/>
              <a:ext cx="239888" cy="467957"/>
            </a:xfrm>
            <a:prstGeom prst="rect">
              <a:avLst/>
            </a:prstGeom>
            <a:solidFill>
              <a:srgbClr val="80BD41">
                <a:alpha val="100000"/>
              </a:srgbClr>
            </a:solidFill>
          </p:spPr>
          <p:txBody>
            <a:bodyPr/>
            <a:lstStyle/>
            <a:p/>
          </p:txBody>
        </p:sp>
        <p:sp>
          <p:nvSpPr>
            <p:cNvPr id="39" name="rc39"/>
            <p:cNvSpPr/>
            <p:nvPr/>
          </p:nvSpPr>
          <p:spPr>
            <a:xfrm>
              <a:off x="2895532" y="3391045"/>
              <a:ext cx="239888" cy="353006"/>
            </a:xfrm>
            <a:prstGeom prst="rect">
              <a:avLst/>
            </a:prstGeom>
            <a:solidFill>
              <a:srgbClr val="1CABE2">
                <a:alpha val="100000"/>
              </a:srgbClr>
            </a:solidFill>
          </p:spPr>
          <p:txBody>
            <a:bodyPr/>
            <a:lstStyle/>
            <a:p/>
          </p:txBody>
        </p:sp>
        <p:sp>
          <p:nvSpPr>
            <p:cNvPr id="40" name="rc40"/>
            <p:cNvSpPr/>
            <p:nvPr/>
          </p:nvSpPr>
          <p:spPr>
            <a:xfrm>
              <a:off x="3162075" y="3798011"/>
              <a:ext cx="239888" cy="413997"/>
            </a:xfrm>
            <a:prstGeom prst="rect">
              <a:avLst/>
            </a:prstGeom>
            <a:solidFill>
              <a:srgbClr val="80BD41">
                <a:alpha val="100000"/>
              </a:srgbClr>
            </a:solidFill>
          </p:spPr>
          <p:txBody>
            <a:bodyPr/>
            <a:lstStyle/>
            <a:p/>
          </p:txBody>
        </p:sp>
        <p:sp>
          <p:nvSpPr>
            <p:cNvPr id="41" name="rc41"/>
            <p:cNvSpPr/>
            <p:nvPr/>
          </p:nvSpPr>
          <p:spPr>
            <a:xfrm>
              <a:off x="3162075" y="3384014"/>
              <a:ext cx="239888" cy="413997"/>
            </a:xfrm>
            <a:prstGeom prst="rect">
              <a:avLst/>
            </a:prstGeom>
            <a:solidFill>
              <a:srgbClr val="1CABE2">
                <a:alpha val="100000"/>
              </a:srgbClr>
            </a:solidFill>
          </p:spPr>
          <p:txBody>
            <a:bodyPr/>
            <a:lstStyle/>
            <a:p/>
          </p:txBody>
        </p:sp>
        <p:sp>
          <p:nvSpPr>
            <p:cNvPr id="42" name="rc42"/>
            <p:cNvSpPr/>
            <p:nvPr/>
          </p:nvSpPr>
          <p:spPr>
            <a:xfrm>
              <a:off x="3428618" y="3702830"/>
              <a:ext cx="239888" cy="509179"/>
            </a:xfrm>
            <a:prstGeom prst="rect">
              <a:avLst/>
            </a:prstGeom>
            <a:solidFill>
              <a:srgbClr val="80BD41">
                <a:alpha val="100000"/>
              </a:srgbClr>
            </a:solidFill>
          </p:spPr>
          <p:txBody>
            <a:bodyPr/>
            <a:lstStyle/>
            <a:p/>
          </p:txBody>
        </p:sp>
        <p:sp>
          <p:nvSpPr>
            <p:cNvPr id="43" name="rc43"/>
            <p:cNvSpPr/>
            <p:nvPr/>
          </p:nvSpPr>
          <p:spPr>
            <a:xfrm>
              <a:off x="3428618" y="3377288"/>
              <a:ext cx="239888" cy="325542"/>
            </a:xfrm>
            <a:prstGeom prst="rect">
              <a:avLst/>
            </a:prstGeom>
            <a:solidFill>
              <a:srgbClr val="1CABE2">
                <a:alpha val="100000"/>
              </a:srgbClr>
            </a:solidFill>
          </p:spPr>
          <p:txBody>
            <a:bodyPr/>
            <a:lstStyle/>
            <a:p/>
          </p:txBody>
        </p:sp>
        <p:sp>
          <p:nvSpPr>
            <p:cNvPr id="44" name="rc44"/>
            <p:cNvSpPr/>
            <p:nvPr/>
          </p:nvSpPr>
          <p:spPr>
            <a:xfrm>
              <a:off x="3695161" y="3649838"/>
              <a:ext cx="239888" cy="562170"/>
            </a:xfrm>
            <a:prstGeom prst="rect">
              <a:avLst/>
            </a:prstGeom>
            <a:solidFill>
              <a:srgbClr val="80BD41">
                <a:alpha val="100000"/>
              </a:srgbClr>
            </a:solidFill>
          </p:spPr>
          <p:txBody>
            <a:bodyPr/>
            <a:lstStyle/>
            <a:p/>
          </p:txBody>
        </p:sp>
        <p:sp>
          <p:nvSpPr>
            <p:cNvPr id="45" name="rc45"/>
            <p:cNvSpPr/>
            <p:nvPr/>
          </p:nvSpPr>
          <p:spPr>
            <a:xfrm>
              <a:off x="3695161" y="3372957"/>
              <a:ext cx="239888" cy="276881"/>
            </a:xfrm>
            <a:prstGeom prst="rect">
              <a:avLst/>
            </a:prstGeom>
            <a:solidFill>
              <a:srgbClr val="1CABE2">
                <a:alpha val="100000"/>
              </a:srgbClr>
            </a:solidFill>
          </p:spPr>
          <p:txBody>
            <a:bodyPr/>
            <a:lstStyle/>
            <a:p/>
          </p:txBody>
        </p:sp>
        <p:sp>
          <p:nvSpPr>
            <p:cNvPr id="46" name="rc46"/>
            <p:cNvSpPr/>
            <p:nvPr/>
          </p:nvSpPr>
          <p:spPr>
            <a:xfrm>
              <a:off x="3961705" y="3589509"/>
              <a:ext cx="239888" cy="622499"/>
            </a:xfrm>
            <a:prstGeom prst="rect">
              <a:avLst/>
            </a:prstGeom>
            <a:solidFill>
              <a:srgbClr val="80BD41">
                <a:alpha val="100000"/>
              </a:srgbClr>
            </a:solidFill>
          </p:spPr>
          <p:txBody>
            <a:bodyPr/>
            <a:lstStyle/>
            <a:p/>
          </p:txBody>
        </p:sp>
        <p:sp>
          <p:nvSpPr>
            <p:cNvPr id="47" name="rc47"/>
            <p:cNvSpPr/>
            <p:nvPr/>
          </p:nvSpPr>
          <p:spPr>
            <a:xfrm>
              <a:off x="3961705" y="3370817"/>
              <a:ext cx="239888" cy="218692"/>
            </a:xfrm>
            <a:prstGeom prst="rect">
              <a:avLst/>
            </a:prstGeom>
            <a:solidFill>
              <a:srgbClr val="1CABE2">
                <a:alpha val="100000"/>
              </a:srgbClr>
            </a:solidFill>
          </p:spPr>
          <p:txBody>
            <a:bodyPr/>
            <a:lstStyle/>
            <a:p/>
          </p:txBody>
        </p:sp>
        <p:sp>
          <p:nvSpPr>
            <p:cNvPr id="48" name="rc48"/>
            <p:cNvSpPr/>
            <p:nvPr/>
          </p:nvSpPr>
          <p:spPr>
            <a:xfrm>
              <a:off x="4228248" y="3572440"/>
              <a:ext cx="239888" cy="639569"/>
            </a:xfrm>
            <a:prstGeom prst="rect">
              <a:avLst/>
            </a:prstGeom>
            <a:solidFill>
              <a:srgbClr val="80BD41">
                <a:alpha val="100000"/>
              </a:srgbClr>
            </a:solidFill>
          </p:spPr>
          <p:txBody>
            <a:bodyPr/>
            <a:lstStyle/>
            <a:p/>
          </p:txBody>
        </p:sp>
        <p:sp>
          <p:nvSpPr>
            <p:cNvPr id="49" name="rc49"/>
            <p:cNvSpPr/>
            <p:nvPr/>
          </p:nvSpPr>
          <p:spPr>
            <a:xfrm>
              <a:off x="4228248" y="3370460"/>
              <a:ext cx="239888" cy="201979"/>
            </a:xfrm>
            <a:prstGeom prst="rect">
              <a:avLst/>
            </a:prstGeom>
            <a:solidFill>
              <a:srgbClr val="1CABE2">
                <a:alpha val="100000"/>
              </a:srgbClr>
            </a:solidFill>
          </p:spPr>
          <p:txBody>
            <a:bodyPr/>
            <a:lstStyle/>
            <a:p/>
          </p:txBody>
        </p:sp>
        <p:sp>
          <p:nvSpPr>
            <p:cNvPr id="50" name="rc50"/>
            <p:cNvSpPr/>
            <p:nvPr/>
          </p:nvSpPr>
          <p:spPr>
            <a:xfrm>
              <a:off x="4494791" y="3568567"/>
              <a:ext cx="239888" cy="643441"/>
            </a:xfrm>
            <a:prstGeom prst="rect">
              <a:avLst/>
            </a:prstGeom>
            <a:solidFill>
              <a:srgbClr val="80BD41">
                <a:alpha val="100000"/>
              </a:srgbClr>
            </a:solidFill>
          </p:spPr>
          <p:txBody>
            <a:bodyPr/>
            <a:lstStyle/>
            <a:p/>
          </p:txBody>
        </p:sp>
        <p:sp>
          <p:nvSpPr>
            <p:cNvPr id="51" name="rc51"/>
            <p:cNvSpPr/>
            <p:nvPr/>
          </p:nvSpPr>
          <p:spPr>
            <a:xfrm>
              <a:off x="4494791" y="3376371"/>
              <a:ext cx="239888" cy="192196"/>
            </a:xfrm>
            <a:prstGeom prst="rect">
              <a:avLst/>
            </a:prstGeom>
            <a:solidFill>
              <a:srgbClr val="1CABE2">
                <a:alpha val="100000"/>
              </a:srgbClr>
            </a:solidFill>
          </p:spPr>
          <p:txBody>
            <a:bodyPr/>
            <a:lstStyle/>
            <a:p/>
          </p:txBody>
        </p:sp>
        <p:sp>
          <p:nvSpPr>
            <p:cNvPr id="52" name="rc52"/>
            <p:cNvSpPr/>
            <p:nvPr/>
          </p:nvSpPr>
          <p:spPr>
            <a:xfrm>
              <a:off x="4761334" y="3522505"/>
              <a:ext cx="239888" cy="689503"/>
            </a:xfrm>
            <a:prstGeom prst="rect">
              <a:avLst/>
            </a:prstGeom>
            <a:solidFill>
              <a:srgbClr val="80BD41">
                <a:alpha val="100000"/>
              </a:srgbClr>
            </a:solidFill>
          </p:spPr>
          <p:txBody>
            <a:bodyPr/>
            <a:lstStyle/>
            <a:p/>
          </p:txBody>
        </p:sp>
        <p:sp>
          <p:nvSpPr>
            <p:cNvPr id="53" name="rc53"/>
            <p:cNvSpPr/>
            <p:nvPr/>
          </p:nvSpPr>
          <p:spPr>
            <a:xfrm>
              <a:off x="4761334" y="3381262"/>
              <a:ext cx="239888" cy="141243"/>
            </a:xfrm>
            <a:prstGeom prst="rect">
              <a:avLst/>
            </a:prstGeom>
            <a:solidFill>
              <a:srgbClr val="1CABE2">
                <a:alpha val="100000"/>
              </a:srgbClr>
            </a:solidFill>
          </p:spPr>
          <p:txBody>
            <a:bodyPr/>
            <a:lstStyle/>
            <a:p/>
          </p:txBody>
        </p:sp>
        <p:sp>
          <p:nvSpPr>
            <p:cNvPr id="54" name="rc54"/>
            <p:cNvSpPr/>
            <p:nvPr/>
          </p:nvSpPr>
          <p:spPr>
            <a:xfrm>
              <a:off x="5027877" y="3527652"/>
              <a:ext cx="239888" cy="684357"/>
            </a:xfrm>
            <a:prstGeom prst="rect">
              <a:avLst/>
            </a:prstGeom>
            <a:solidFill>
              <a:srgbClr val="80BD41">
                <a:alpha val="100000"/>
              </a:srgbClr>
            </a:solidFill>
          </p:spPr>
          <p:txBody>
            <a:bodyPr/>
            <a:lstStyle/>
            <a:p/>
          </p:txBody>
        </p:sp>
        <p:sp>
          <p:nvSpPr>
            <p:cNvPr id="55" name="rc55"/>
            <p:cNvSpPr/>
            <p:nvPr/>
          </p:nvSpPr>
          <p:spPr>
            <a:xfrm>
              <a:off x="5027877" y="3387478"/>
              <a:ext cx="239888" cy="140173"/>
            </a:xfrm>
            <a:prstGeom prst="rect">
              <a:avLst/>
            </a:prstGeom>
            <a:solidFill>
              <a:srgbClr val="1CABE2">
                <a:alpha val="100000"/>
              </a:srgbClr>
            </a:solidFill>
          </p:spPr>
          <p:txBody>
            <a:bodyPr/>
            <a:lstStyle/>
            <a:p/>
          </p:txBody>
        </p:sp>
        <p:sp>
          <p:nvSpPr>
            <p:cNvPr id="56" name="rc56"/>
            <p:cNvSpPr/>
            <p:nvPr/>
          </p:nvSpPr>
          <p:spPr>
            <a:xfrm>
              <a:off x="5294420" y="3527550"/>
              <a:ext cx="239888" cy="684459"/>
            </a:xfrm>
            <a:prstGeom prst="rect">
              <a:avLst/>
            </a:prstGeom>
            <a:solidFill>
              <a:srgbClr val="80BD41">
                <a:alpha val="100000"/>
              </a:srgbClr>
            </a:solidFill>
          </p:spPr>
          <p:txBody>
            <a:bodyPr/>
            <a:lstStyle/>
            <a:p/>
          </p:txBody>
        </p:sp>
        <p:sp>
          <p:nvSpPr>
            <p:cNvPr id="57" name="rc57"/>
            <p:cNvSpPr/>
            <p:nvPr/>
          </p:nvSpPr>
          <p:spPr>
            <a:xfrm>
              <a:off x="5294420" y="3377288"/>
              <a:ext cx="239888" cy="150262"/>
            </a:xfrm>
            <a:prstGeom prst="rect">
              <a:avLst/>
            </a:prstGeom>
            <a:solidFill>
              <a:srgbClr val="1CABE2">
                <a:alpha val="100000"/>
              </a:srgbClr>
            </a:solidFill>
          </p:spPr>
          <p:txBody>
            <a:bodyPr/>
            <a:lstStyle/>
            <a:p/>
          </p:txBody>
        </p:sp>
        <p:sp>
          <p:nvSpPr>
            <p:cNvPr id="58" name="rc58"/>
            <p:cNvSpPr/>
            <p:nvPr/>
          </p:nvSpPr>
          <p:spPr>
            <a:xfrm>
              <a:off x="5560963" y="3526938"/>
              <a:ext cx="239888" cy="685070"/>
            </a:xfrm>
            <a:prstGeom prst="rect">
              <a:avLst/>
            </a:prstGeom>
            <a:solidFill>
              <a:srgbClr val="80BD41">
                <a:alpha val="100000"/>
              </a:srgbClr>
            </a:solidFill>
          </p:spPr>
          <p:txBody>
            <a:bodyPr/>
            <a:lstStyle/>
            <a:p/>
          </p:txBody>
        </p:sp>
        <p:sp>
          <p:nvSpPr>
            <p:cNvPr id="59" name="rc59"/>
            <p:cNvSpPr/>
            <p:nvPr/>
          </p:nvSpPr>
          <p:spPr>
            <a:xfrm>
              <a:off x="5560963" y="3376574"/>
              <a:ext cx="239888" cy="150363"/>
            </a:xfrm>
            <a:prstGeom prst="rect">
              <a:avLst/>
            </a:prstGeom>
            <a:solidFill>
              <a:srgbClr val="1CABE2">
                <a:alpha val="100000"/>
              </a:srgbClr>
            </a:solidFill>
          </p:spPr>
          <p:txBody>
            <a:bodyPr/>
            <a:lstStyle/>
            <a:p/>
          </p:txBody>
        </p:sp>
        <p:sp>
          <p:nvSpPr>
            <p:cNvPr id="60" name="rc60"/>
            <p:cNvSpPr/>
            <p:nvPr/>
          </p:nvSpPr>
          <p:spPr>
            <a:xfrm>
              <a:off x="5827506" y="3561434"/>
              <a:ext cx="239888" cy="650575"/>
            </a:xfrm>
            <a:prstGeom prst="rect">
              <a:avLst/>
            </a:prstGeom>
            <a:solidFill>
              <a:srgbClr val="80BD41">
                <a:alpha val="100000"/>
              </a:srgbClr>
            </a:solidFill>
          </p:spPr>
          <p:txBody>
            <a:bodyPr/>
            <a:lstStyle/>
            <a:p/>
          </p:txBody>
        </p:sp>
        <p:sp>
          <p:nvSpPr>
            <p:cNvPr id="61" name="rc61"/>
            <p:cNvSpPr/>
            <p:nvPr/>
          </p:nvSpPr>
          <p:spPr>
            <a:xfrm>
              <a:off x="5827506" y="3377950"/>
              <a:ext cx="239888" cy="183483"/>
            </a:xfrm>
            <a:prstGeom prst="rect">
              <a:avLst/>
            </a:prstGeom>
            <a:solidFill>
              <a:srgbClr val="1CABE2">
                <a:alpha val="100000"/>
              </a:srgbClr>
            </a:solidFill>
          </p:spPr>
          <p:txBody>
            <a:bodyPr/>
            <a:lstStyle/>
            <a:p/>
          </p:txBody>
        </p:sp>
        <p:sp>
          <p:nvSpPr>
            <p:cNvPr id="62" name="rc62"/>
            <p:cNvSpPr/>
            <p:nvPr/>
          </p:nvSpPr>
          <p:spPr>
            <a:xfrm>
              <a:off x="6094049" y="3589713"/>
              <a:ext cx="239888" cy="622295"/>
            </a:xfrm>
            <a:prstGeom prst="rect">
              <a:avLst/>
            </a:prstGeom>
            <a:solidFill>
              <a:srgbClr val="80BD41">
                <a:alpha val="100000"/>
              </a:srgbClr>
            </a:solidFill>
          </p:spPr>
          <p:txBody>
            <a:bodyPr/>
            <a:lstStyle/>
            <a:p/>
          </p:txBody>
        </p:sp>
        <p:sp>
          <p:nvSpPr>
            <p:cNvPr id="63" name="rc63"/>
            <p:cNvSpPr/>
            <p:nvPr/>
          </p:nvSpPr>
          <p:spPr>
            <a:xfrm>
              <a:off x="6094049" y="3382281"/>
              <a:ext cx="239888" cy="207431"/>
            </a:xfrm>
            <a:prstGeom prst="rect">
              <a:avLst/>
            </a:prstGeom>
            <a:solidFill>
              <a:srgbClr val="1CABE2">
                <a:alpha val="100000"/>
              </a:srgbClr>
            </a:solidFill>
          </p:spPr>
          <p:txBody>
            <a:bodyPr/>
            <a:lstStyle/>
            <a:p/>
          </p:txBody>
        </p:sp>
        <p:sp>
          <p:nvSpPr>
            <p:cNvPr id="64" name="rc64"/>
            <p:cNvSpPr/>
            <p:nvPr/>
          </p:nvSpPr>
          <p:spPr>
            <a:xfrm>
              <a:off x="6360593" y="3665940"/>
              <a:ext cx="239888" cy="546069"/>
            </a:xfrm>
            <a:prstGeom prst="rect">
              <a:avLst/>
            </a:prstGeom>
            <a:solidFill>
              <a:srgbClr val="80BD41">
                <a:alpha val="100000"/>
              </a:srgbClr>
            </a:solidFill>
          </p:spPr>
          <p:txBody>
            <a:bodyPr/>
            <a:lstStyle/>
            <a:p/>
          </p:txBody>
        </p:sp>
        <p:sp>
          <p:nvSpPr>
            <p:cNvPr id="65" name="rc65"/>
            <p:cNvSpPr/>
            <p:nvPr/>
          </p:nvSpPr>
          <p:spPr>
            <a:xfrm>
              <a:off x="6360593" y="3384625"/>
              <a:ext cx="239888" cy="281314"/>
            </a:xfrm>
            <a:prstGeom prst="rect">
              <a:avLst/>
            </a:prstGeom>
            <a:solidFill>
              <a:srgbClr val="1CABE2">
                <a:alpha val="100000"/>
              </a:srgbClr>
            </a:solidFill>
          </p:spPr>
          <p:txBody>
            <a:bodyPr/>
            <a:lstStyle/>
            <a:p/>
          </p:txBody>
        </p:sp>
        <p:sp>
          <p:nvSpPr>
            <p:cNvPr id="66" name="rc66"/>
            <p:cNvSpPr/>
            <p:nvPr/>
          </p:nvSpPr>
          <p:spPr>
            <a:xfrm>
              <a:off x="6627136" y="3711034"/>
              <a:ext cx="239888" cy="500975"/>
            </a:xfrm>
            <a:prstGeom prst="rect">
              <a:avLst/>
            </a:prstGeom>
            <a:solidFill>
              <a:srgbClr val="80BD41">
                <a:alpha val="100000"/>
              </a:srgbClr>
            </a:solidFill>
          </p:spPr>
          <p:txBody>
            <a:bodyPr/>
            <a:lstStyle/>
            <a:p/>
          </p:txBody>
        </p:sp>
        <p:sp>
          <p:nvSpPr>
            <p:cNvPr id="67" name="rc67"/>
            <p:cNvSpPr/>
            <p:nvPr/>
          </p:nvSpPr>
          <p:spPr>
            <a:xfrm>
              <a:off x="6627136" y="3390740"/>
              <a:ext cx="239888" cy="320294"/>
            </a:xfrm>
            <a:prstGeom prst="rect">
              <a:avLst/>
            </a:prstGeom>
            <a:solidFill>
              <a:srgbClr val="1CABE2">
                <a:alpha val="100000"/>
              </a:srgbClr>
            </a:solidFill>
          </p:spPr>
          <p:txBody>
            <a:bodyPr/>
            <a:lstStyle/>
            <a:p/>
          </p:txBody>
        </p:sp>
        <p:sp>
          <p:nvSpPr>
            <p:cNvPr id="68" name="rc68"/>
            <p:cNvSpPr/>
            <p:nvPr/>
          </p:nvSpPr>
          <p:spPr>
            <a:xfrm>
              <a:off x="6893679" y="3681226"/>
              <a:ext cx="239888" cy="530783"/>
            </a:xfrm>
            <a:prstGeom prst="rect">
              <a:avLst/>
            </a:prstGeom>
            <a:solidFill>
              <a:srgbClr val="80BD41">
                <a:alpha val="100000"/>
              </a:srgbClr>
            </a:solidFill>
          </p:spPr>
          <p:txBody>
            <a:bodyPr/>
            <a:lstStyle/>
            <a:p/>
          </p:txBody>
        </p:sp>
        <p:sp>
          <p:nvSpPr>
            <p:cNvPr id="69" name="rc69"/>
            <p:cNvSpPr/>
            <p:nvPr/>
          </p:nvSpPr>
          <p:spPr>
            <a:xfrm>
              <a:off x="6893679" y="3395427"/>
              <a:ext cx="239888" cy="285798"/>
            </a:xfrm>
            <a:prstGeom prst="rect">
              <a:avLst/>
            </a:prstGeom>
            <a:solidFill>
              <a:srgbClr val="1CABE2">
                <a:alpha val="100000"/>
              </a:srgbClr>
            </a:solidFill>
          </p:spPr>
          <p:txBody>
            <a:bodyPr/>
            <a:lstStyle/>
            <a:p/>
          </p:txBody>
        </p:sp>
        <p:sp>
          <p:nvSpPr>
            <p:cNvPr id="70" name="rc70"/>
            <p:cNvSpPr/>
            <p:nvPr/>
          </p:nvSpPr>
          <p:spPr>
            <a:xfrm>
              <a:off x="7160222" y="3643673"/>
              <a:ext cx="239888" cy="568336"/>
            </a:xfrm>
            <a:prstGeom prst="rect">
              <a:avLst/>
            </a:prstGeom>
            <a:solidFill>
              <a:srgbClr val="80BD41">
                <a:alpha val="100000"/>
              </a:srgbClr>
            </a:solidFill>
          </p:spPr>
          <p:txBody>
            <a:bodyPr/>
            <a:lstStyle/>
            <a:p/>
          </p:txBody>
        </p:sp>
        <p:sp>
          <p:nvSpPr>
            <p:cNvPr id="71" name="rc71"/>
            <p:cNvSpPr/>
            <p:nvPr/>
          </p:nvSpPr>
          <p:spPr>
            <a:xfrm>
              <a:off x="7160222" y="3400115"/>
              <a:ext cx="239888" cy="243558"/>
            </a:xfrm>
            <a:prstGeom prst="rect">
              <a:avLst/>
            </a:prstGeom>
            <a:solidFill>
              <a:srgbClr val="1CABE2">
                <a:alpha val="100000"/>
              </a:srgbClr>
            </a:solidFill>
          </p:spPr>
          <p:txBody>
            <a:bodyPr/>
            <a:lstStyle/>
            <a:p/>
          </p:txBody>
        </p:sp>
        <p:sp>
          <p:nvSpPr>
            <p:cNvPr id="72" name="rc72"/>
            <p:cNvSpPr/>
            <p:nvPr/>
          </p:nvSpPr>
          <p:spPr>
            <a:xfrm>
              <a:off x="7426765" y="3614120"/>
              <a:ext cx="239888" cy="597889"/>
            </a:xfrm>
            <a:prstGeom prst="rect">
              <a:avLst/>
            </a:prstGeom>
            <a:solidFill>
              <a:srgbClr val="80BD41">
                <a:alpha val="100000"/>
              </a:srgbClr>
            </a:solidFill>
          </p:spPr>
          <p:txBody>
            <a:bodyPr/>
            <a:lstStyle/>
            <a:p/>
          </p:txBody>
        </p:sp>
        <p:sp>
          <p:nvSpPr>
            <p:cNvPr id="73" name="rc73"/>
            <p:cNvSpPr/>
            <p:nvPr/>
          </p:nvSpPr>
          <p:spPr>
            <a:xfrm>
              <a:off x="7426765" y="3404038"/>
              <a:ext cx="239888" cy="210081"/>
            </a:xfrm>
            <a:prstGeom prst="rect">
              <a:avLst/>
            </a:prstGeom>
            <a:solidFill>
              <a:srgbClr val="1CABE2">
                <a:alpha val="100000"/>
              </a:srgbClr>
            </a:solidFill>
          </p:spPr>
          <p:txBody>
            <a:bodyPr/>
            <a:lstStyle/>
            <a:p/>
          </p:txBody>
        </p:sp>
        <p:sp>
          <p:nvSpPr>
            <p:cNvPr id="74" name="rc74"/>
            <p:cNvSpPr/>
            <p:nvPr/>
          </p:nvSpPr>
          <p:spPr>
            <a:xfrm>
              <a:off x="7693308" y="3671392"/>
              <a:ext cx="239888" cy="540617"/>
            </a:xfrm>
            <a:prstGeom prst="rect">
              <a:avLst/>
            </a:prstGeom>
            <a:solidFill>
              <a:srgbClr val="80BD41">
                <a:alpha val="100000"/>
              </a:srgbClr>
            </a:solidFill>
          </p:spPr>
          <p:txBody>
            <a:bodyPr/>
            <a:lstStyle/>
            <a:p/>
          </p:txBody>
        </p:sp>
        <p:sp>
          <p:nvSpPr>
            <p:cNvPr id="75" name="rc75"/>
            <p:cNvSpPr/>
            <p:nvPr/>
          </p:nvSpPr>
          <p:spPr>
            <a:xfrm>
              <a:off x="7693308" y="3405108"/>
              <a:ext cx="239888" cy="266283"/>
            </a:xfrm>
            <a:prstGeom prst="rect">
              <a:avLst/>
            </a:prstGeom>
            <a:solidFill>
              <a:srgbClr val="1CABE2">
                <a:alpha val="100000"/>
              </a:srgbClr>
            </a:solidFill>
          </p:spPr>
          <p:txBody>
            <a:bodyPr/>
            <a:lstStyle/>
            <a:p/>
          </p:txBody>
        </p:sp>
        <p:sp>
          <p:nvSpPr>
            <p:cNvPr id="76" name="rc76"/>
            <p:cNvSpPr/>
            <p:nvPr/>
          </p:nvSpPr>
          <p:spPr>
            <a:xfrm>
              <a:off x="7959851" y="3675060"/>
              <a:ext cx="239888" cy="536948"/>
            </a:xfrm>
            <a:prstGeom prst="rect">
              <a:avLst/>
            </a:prstGeom>
            <a:solidFill>
              <a:srgbClr val="80BD41">
                <a:alpha val="100000"/>
              </a:srgbClr>
            </a:solidFill>
          </p:spPr>
          <p:txBody>
            <a:bodyPr/>
            <a:lstStyle/>
            <a:p/>
          </p:txBody>
        </p:sp>
        <p:sp>
          <p:nvSpPr>
            <p:cNvPr id="77" name="rc77"/>
            <p:cNvSpPr/>
            <p:nvPr/>
          </p:nvSpPr>
          <p:spPr>
            <a:xfrm>
              <a:off x="7959851" y="3410611"/>
              <a:ext cx="239888" cy="264449"/>
            </a:xfrm>
            <a:prstGeom prst="rect">
              <a:avLst/>
            </a:prstGeom>
            <a:solidFill>
              <a:srgbClr val="1CABE2">
                <a:alpha val="100000"/>
              </a:srgbClr>
            </a:solidFill>
          </p:spPr>
          <p:txBody>
            <a:bodyPr/>
            <a:lstStyle/>
            <a:p/>
          </p:txBody>
        </p:sp>
        <p:sp>
          <p:nvSpPr>
            <p:cNvPr id="78" name="pl78"/>
            <p:cNvSpPr/>
            <p:nvPr/>
          </p:nvSpPr>
          <p:spPr>
            <a:xfrm>
              <a:off x="1416218" y="2428948"/>
              <a:ext cx="6663577" cy="816341"/>
            </a:xfrm>
            <a:custGeom>
              <a:avLst/>
              <a:pathLst>
                <a:path w="6663577" h="816341">
                  <a:moveTo>
                    <a:pt x="0" y="687445"/>
                  </a:moveTo>
                  <a:lnTo>
                    <a:pt x="266543" y="665962"/>
                  </a:lnTo>
                  <a:lnTo>
                    <a:pt x="533086" y="644479"/>
                  </a:lnTo>
                  <a:lnTo>
                    <a:pt x="799629" y="730410"/>
                  </a:lnTo>
                  <a:lnTo>
                    <a:pt x="1066172" y="816341"/>
                  </a:lnTo>
                  <a:lnTo>
                    <a:pt x="1332715" y="730410"/>
                  </a:lnTo>
                  <a:lnTo>
                    <a:pt x="1599258" y="558549"/>
                  </a:lnTo>
                  <a:lnTo>
                    <a:pt x="1865801" y="708927"/>
                  </a:lnTo>
                  <a:lnTo>
                    <a:pt x="2132344" y="472618"/>
                  </a:lnTo>
                  <a:lnTo>
                    <a:pt x="2398888" y="343722"/>
                  </a:lnTo>
                  <a:lnTo>
                    <a:pt x="2665431" y="193343"/>
                  </a:lnTo>
                  <a:lnTo>
                    <a:pt x="2931974" y="150378"/>
                  </a:lnTo>
                  <a:lnTo>
                    <a:pt x="3198517" y="128895"/>
                  </a:lnTo>
                  <a:lnTo>
                    <a:pt x="3465060" y="0"/>
                  </a:lnTo>
                  <a:lnTo>
                    <a:pt x="3731603" y="0"/>
                  </a:lnTo>
                  <a:lnTo>
                    <a:pt x="3998146" y="21482"/>
                  </a:lnTo>
                  <a:lnTo>
                    <a:pt x="4264689" y="21482"/>
                  </a:lnTo>
                  <a:lnTo>
                    <a:pt x="4531233" y="107413"/>
                  </a:lnTo>
                  <a:lnTo>
                    <a:pt x="4797776" y="171861"/>
                  </a:lnTo>
                  <a:lnTo>
                    <a:pt x="5064319" y="365205"/>
                  </a:lnTo>
                  <a:lnTo>
                    <a:pt x="5330862" y="472618"/>
                  </a:lnTo>
                  <a:lnTo>
                    <a:pt x="5597405" y="386687"/>
                  </a:lnTo>
                  <a:lnTo>
                    <a:pt x="5863948" y="279274"/>
                  </a:lnTo>
                  <a:lnTo>
                    <a:pt x="6130491" y="193343"/>
                  </a:lnTo>
                  <a:lnTo>
                    <a:pt x="6397034" y="343722"/>
                  </a:lnTo>
                  <a:lnTo>
                    <a:pt x="6663577" y="343722"/>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1" name="tx81"/>
            <p:cNvSpPr/>
            <p:nvPr/>
          </p:nvSpPr>
          <p:spPr>
            <a:xfrm>
              <a:off x="4021359"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7486420"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90" name="tx90"/>
            <p:cNvSpPr/>
            <p:nvPr/>
          </p:nvSpPr>
          <p:spPr>
            <a:xfrm>
              <a:off x="1298664" y="32167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168.7</a:t>
              </a:r>
            </a:p>
          </p:txBody>
        </p:sp>
        <p:sp>
          <p:nvSpPr>
            <p:cNvPr id="91" name="tx91"/>
            <p:cNvSpPr/>
            <p:nvPr/>
          </p:nvSpPr>
          <p:spPr>
            <a:xfrm>
              <a:off x="2631380" y="32572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160.7</a:t>
              </a:r>
            </a:p>
          </p:txBody>
        </p:sp>
        <p:sp>
          <p:nvSpPr>
            <p:cNvPr id="92" name="tx92"/>
            <p:cNvSpPr/>
            <p:nvPr/>
          </p:nvSpPr>
          <p:spPr>
            <a:xfrm>
              <a:off x="3964096" y="3234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165.1</a:t>
              </a:r>
            </a:p>
          </p:txBody>
        </p:sp>
        <p:sp>
          <p:nvSpPr>
            <p:cNvPr id="93" name="tx93"/>
            <p:cNvSpPr/>
            <p:nvPr/>
          </p:nvSpPr>
          <p:spPr>
            <a:xfrm>
              <a:off x="5296811" y="32413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163.8</a:t>
              </a:r>
            </a:p>
          </p:txBody>
        </p:sp>
        <p:sp>
          <p:nvSpPr>
            <p:cNvPr id="94" name="tx94"/>
            <p:cNvSpPr/>
            <p:nvPr/>
          </p:nvSpPr>
          <p:spPr>
            <a:xfrm>
              <a:off x="6362984" y="32486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162.4</a:t>
              </a:r>
            </a:p>
          </p:txBody>
        </p:sp>
        <p:sp>
          <p:nvSpPr>
            <p:cNvPr id="95" name="tx95"/>
            <p:cNvSpPr/>
            <p:nvPr/>
          </p:nvSpPr>
          <p:spPr>
            <a:xfrm>
              <a:off x="6629527" y="32548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161.2</a:t>
              </a:r>
            </a:p>
          </p:txBody>
        </p:sp>
        <p:sp>
          <p:nvSpPr>
            <p:cNvPr id="96" name="tx96"/>
            <p:cNvSpPr/>
            <p:nvPr/>
          </p:nvSpPr>
          <p:spPr>
            <a:xfrm>
              <a:off x="6896070" y="32594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160.3</a:t>
              </a:r>
            </a:p>
          </p:txBody>
        </p:sp>
        <p:sp>
          <p:nvSpPr>
            <p:cNvPr id="97" name="tx97"/>
            <p:cNvSpPr/>
            <p:nvPr/>
          </p:nvSpPr>
          <p:spPr>
            <a:xfrm>
              <a:off x="7162613" y="3264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159.3</a:t>
              </a:r>
            </a:p>
          </p:txBody>
        </p:sp>
        <p:sp>
          <p:nvSpPr>
            <p:cNvPr id="98" name="tx98"/>
            <p:cNvSpPr/>
            <p:nvPr/>
          </p:nvSpPr>
          <p:spPr>
            <a:xfrm>
              <a:off x="7429156" y="32681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158.6</a:t>
              </a:r>
            </a:p>
          </p:txBody>
        </p:sp>
        <p:sp>
          <p:nvSpPr>
            <p:cNvPr id="99" name="tx99"/>
            <p:cNvSpPr/>
            <p:nvPr/>
          </p:nvSpPr>
          <p:spPr>
            <a:xfrm>
              <a:off x="7695699" y="32691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100" name="tx100"/>
            <p:cNvSpPr/>
            <p:nvPr/>
          </p:nvSpPr>
          <p:spPr>
            <a:xfrm>
              <a:off x="7962242" y="32746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157.3</a:t>
              </a:r>
            </a:p>
          </p:txBody>
        </p:sp>
        <p:sp>
          <p:nvSpPr>
            <p:cNvPr id="101" name="pl101"/>
            <p:cNvSpPr/>
            <p:nvPr/>
          </p:nvSpPr>
          <p:spPr>
            <a:xfrm>
              <a:off x="1416218" y="2063743"/>
              <a:ext cx="0" cy="1052650"/>
            </a:xfrm>
            <a:custGeom>
              <a:avLst/>
              <a:pathLst>
                <a:path w="0" h="1052650">
                  <a:moveTo>
                    <a:pt x="0" y="10526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1095615"/>
            </a:xfrm>
            <a:custGeom>
              <a:avLst/>
              <a:pathLst>
                <a:path w="0" h="1095615">
                  <a:moveTo>
                    <a:pt x="0" y="109561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63967" y="39578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3" name="tx113"/>
            <p:cNvSpPr/>
            <p:nvPr/>
          </p:nvSpPr>
          <p:spPr>
            <a:xfrm>
              <a:off x="1324790" y="3528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82.6</a:t>
              </a:r>
            </a:p>
          </p:txBody>
        </p:sp>
        <p:sp>
          <p:nvSpPr>
            <p:cNvPr id="114" name="tx114"/>
            <p:cNvSpPr/>
            <p:nvPr/>
          </p:nvSpPr>
          <p:spPr>
            <a:xfrm>
              <a:off x="2657505" y="3976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a:t>
              </a:r>
            </a:p>
          </p:txBody>
        </p:sp>
        <p:sp>
          <p:nvSpPr>
            <p:cNvPr id="115" name="tx115"/>
            <p:cNvSpPr/>
            <p:nvPr/>
          </p:nvSpPr>
          <p:spPr>
            <a:xfrm>
              <a:off x="2696682" y="35669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6" name="tx116"/>
            <p:cNvSpPr/>
            <p:nvPr/>
          </p:nvSpPr>
          <p:spPr>
            <a:xfrm>
              <a:off x="3964096" y="386685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122.2</a:t>
              </a:r>
            </a:p>
          </p:txBody>
        </p:sp>
        <p:sp>
          <p:nvSpPr>
            <p:cNvPr id="117" name="tx117"/>
            <p:cNvSpPr/>
            <p:nvPr/>
          </p:nvSpPr>
          <p:spPr>
            <a:xfrm>
              <a:off x="3990221" y="34451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8" name="tx118"/>
            <p:cNvSpPr/>
            <p:nvPr/>
          </p:nvSpPr>
          <p:spPr>
            <a:xfrm>
              <a:off x="5296811" y="3834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134.3</a:t>
              </a:r>
            </a:p>
          </p:txBody>
        </p:sp>
        <p:sp>
          <p:nvSpPr>
            <p:cNvPr id="119" name="tx119"/>
            <p:cNvSpPr/>
            <p:nvPr/>
          </p:nvSpPr>
          <p:spPr>
            <a:xfrm>
              <a:off x="5322937" y="3417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a:t>
              </a:r>
            </a:p>
          </p:txBody>
        </p:sp>
        <p:sp>
          <p:nvSpPr>
            <p:cNvPr id="120" name="tx120"/>
            <p:cNvSpPr/>
            <p:nvPr/>
          </p:nvSpPr>
          <p:spPr>
            <a:xfrm>
              <a:off x="6362984" y="39039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107.2</a:t>
              </a:r>
            </a:p>
          </p:txBody>
        </p:sp>
        <p:sp>
          <p:nvSpPr>
            <p:cNvPr id="121" name="tx121"/>
            <p:cNvSpPr/>
            <p:nvPr/>
          </p:nvSpPr>
          <p:spPr>
            <a:xfrm>
              <a:off x="6389109" y="3490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55.2</a:t>
              </a:r>
            </a:p>
          </p:txBody>
        </p:sp>
        <p:sp>
          <p:nvSpPr>
            <p:cNvPr id="122" name="tx122"/>
            <p:cNvSpPr/>
            <p:nvPr/>
          </p:nvSpPr>
          <p:spPr>
            <a:xfrm>
              <a:off x="6655652" y="39264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98.3</a:t>
              </a:r>
            </a:p>
          </p:txBody>
        </p:sp>
        <p:sp>
          <p:nvSpPr>
            <p:cNvPr id="123" name="tx123"/>
            <p:cNvSpPr/>
            <p:nvPr/>
          </p:nvSpPr>
          <p:spPr>
            <a:xfrm>
              <a:off x="6655652" y="35158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a:t>
              </a:r>
            </a:p>
          </p:txBody>
        </p:sp>
        <p:sp>
          <p:nvSpPr>
            <p:cNvPr id="124" name="tx124"/>
            <p:cNvSpPr/>
            <p:nvPr/>
          </p:nvSpPr>
          <p:spPr>
            <a:xfrm>
              <a:off x="6896070" y="39115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104.2</a:t>
              </a:r>
            </a:p>
          </p:txBody>
        </p:sp>
        <p:sp>
          <p:nvSpPr>
            <p:cNvPr id="125" name="tx125"/>
            <p:cNvSpPr/>
            <p:nvPr/>
          </p:nvSpPr>
          <p:spPr>
            <a:xfrm>
              <a:off x="6922195" y="3503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56.1</a:t>
              </a:r>
            </a:p>
          </p:txBody>
        </p:sp>
        <p:sp>
          <p:nvSpPr>
            <p:cNvPr id="126" name="tx126"/>
            <p:cNvSpPr/>
            <p:nvPr/>
          </p:nvSpPr>
          <p:spPr>
            <a:xfrm>
              <a:off x="7162613" y="38927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111.5</a:t>
              </a:r>
            </a:p>
          </p:txBody>
        </p:sp>
        <p:sp>
          <p:nvSpPr>
            <p:cNvPr id="127" name="tx127"/>
            <p:cNvSpPr/>
            <p:nvPr/>
          </p:nvSpPr>
          <p:spPr>
            <a:xfrm>
              <a:off x="7188738" y="34868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28" name="tx128"/>
            <p:cNvSpPr/>
            <p:nvPr/>
          </p:nvSpPr>
          <p:spPr>
            <a:xfrm>
              <a:off x="7429156" y="38779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117.3</a:t>
              </a:r>
            </a:p>
          </p:txBody>
        </p:sp>
        <p:sp>
          <p:nvSpPr>
            <p:cNvPr id="129" name="tx129"/>
            <p:cNvSpPr/>
            <p:nvPr/>
          </p:nvSpPr>
          <p:spPr>
            <a:xfrm>
              <a:off x="7455282" y="34751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30" name="tx130"/>
            <p:cNvSpPr/>
            <p:nvPr/>
          </p:nvSpPr>
          <p:spPr>
            <a:xfrm>
              <a:off x="7695699" y="39066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106.1</a:t>
              </a:r>
            </a:p>
          </p:txBody>
        </p:sp>
        <p:sp>
          <p:nvSpPr>
            <p:cNvPr id="131" name="tx131"/>
            <p:cNvSpPr/>
            <p:nvPr/>
          </p:nvSpPr>
          <p:spPr>
            <a:xfrm>
              <a:off x="7721825" y="35031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32" name="tx132"/>
            <p:cNvSpPr/>
            <p:nvPr/>
          </p:nvSpPr>
          <p:spPr>
            <a:xfrm>
              <a:off x="7962242" y="3908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105.4</a:t>
              </a:r>
            </a:p>
          </p:txBody>
        </p:sp>
        <p:sp>
          <p:nvSpPr>
            <p:cNvPr id="133" name="tx133"/>
            <p:cNvSpPr/>
            <p:nvPr/>
          </p:nvSpPr>
          <p:spPr>
            <a:xfrm>
              <a:off x="7988368" y="3507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6503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408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3121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217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2000-2025</a:t>
              </a:r>
            </a:p>
          </p:txBody>
        </p:sp>
        <p:sp>
          <p:nvSpPr>
            <p:cNvPr id="165" name="pl165"/>
            <p:cNvSpPr/>
            <p:nvPr/>
          </p:nvSpPr>
          <p:spPr>
            <a:xfrm>
              <a:off x="23085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3330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74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819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3207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3452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3697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4339289" cy="124062"/>
            </a:xfrm>
            <a:prstGeom prst="rect">
              <a:avLst/>
            </a:prstGeom>
            <a:solidFill>
              <a:srgbClr val="80BD41">
                <a:alpha val="100000"/>
              </a:srgbClr>
            </a:solidFill>
          </p:spPr>
          <p:txBody>
            <a:bodyPr/>
            <a:lstStyle/>
            <a:p/>
          </p:txBody>
        </p:sp>
        <p:sp>
          <p:nvSpPr>
            <p:cNvPr id="177" name="rc177"/>
            <p:cNvSpPr/>
            <p:nvPr/>
          </p:nvSpPr>
          <p:spPr>
            <a:xfrm>
              <a:off x="5635563" y="5840557"/>
              <a:ext cx="2235440" cy="124062"/>
            </a:xfrm>
            <a:prstGeom prst="rect">
              <a:avLst/>
            </a:prstGeom>
            <a:solidFill>
              <a:srgbClr val="1CABE2">
                <a:alpha val="100000"/>
              </a:srgbClr>
            </a:solidFill>
          </p:spPr>
          <p:txBody>
            <a:bodyPr/>
            <a:lstStyle/>
            <a:p/>
          </p:txBody>
        </p:sp>
        <p:sp>
          <p:nvSpPr>
            <p:cNvPr id="178" name="rc178"/>
            <p:cNvSpPr/>
            <p:nvPr/>
          </p:nvSpPr>
          <p:spPr>
            <a:xfrm>
              <a:off x="1296273" y="5685479"/>
              <a:ext cx="4295965" cy="124062"/>
            </a:xfrm>
            <a:prstGeom prst="rect">
              <a:avLst/>
            </a:prstGeom>
            <a:solidFill>
              <a:srgbClr val="80BD41">
                <a:alpha val="100000"/>
              </a:srgbClr>
            </a:solidFill>
          </p:spPr>
          <p:txBody>
            <a:bodyPr/>
            <a:lstStyle/>
            <a:p/>
          </p:txBody>
        </p:sp>
        <p:sp>
          <p:nvSpPr>
            <p:cNvPr id="179" name="rc179"/>
            <p:cNvSpPr/>
            <p:nvPr/>
          </p:nvSpPr>
          <p:spPr>
            <a:xfrm>
              <a:off x="5592239" y="5685479"/>
              <a:ext cx="2115995" cy="124062"/>
            </a:xfrm>
            <a:prstGeom prst="rect">
              <a:avLst/>
            </a:prstGeom>
            <a:solidFill>
              <a:srgbClr val="1CABE2">
                <a:alpha val="100000"/>
              </a:srgbClr>
            </a:solidFill>
          </p:spPr>
          <p:txBody>
            <a:bodyPr/>
            <a:lstStyle/>
            <a:p/>
          </p:txBody>
        </p:sp>
        <p:sp>
          <p:nvSpPr>
            <p:cNvPr id="180" name="rc180"/>
            <p:cNvSpPr/>
            <p:nvPr/>
          </p:nvSpPr>
          <p:spPr>
            <a:xfrm>
              <a:off x="1296273" y="5530401"/>
              <a:ext cx="4266812" cy="124062"/>
            </a:xfrm>
            <a:prstGeom prst="rect">
              <a:avLst/>
            </a:prstGeom>
            <a:solidFill>
              <a:srgbClr val="80BD41">
                <a:alpha val="100000"/>
              </a:srgbClr>
            </a:solidFill>
          </p:spPr>
          <p:txBody>
            <a:bodyPr/>
            <a:lstStyle/>
            <a:p/>
          </p:txBody>
        </p:sp>
        <p:sp>
          <p:nvSpPr>
            <p:cNvPr id="181" name="rc181"/>
            <p:cNvSpPr/>
            <p:nvPr/>
          </p:nvSpPr>
          <p:spPr>
            <a:xfrm>
              <a:off x="5563086" y="5530401"/>
              <a:ext cx="2101419" cy="124062"/>
            </a:xfrm>
            <a:prstGeom prst="rect">
              <a:avLst/>
            </a:prstGeom>
            <a:solidFill>
              <a:srgbClr val="1CABE2">
                <a:alpha val="100000"/>
              </a:srgbClr>
            </a:solidFill>
          </p:spPr>
          <p:txBody>
            <a:bodyPr/>
            <a:lstStyle/>
            <a:p/>
          </p:txBody>
        </p:sp>
        <p:sp>
          <p:nvSpPr>
            <p:cNvPr id="182" name="tx182"/>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162.4</a:t>
              </a:r>
            </a:p>
          </p:txBody>
        </p:sp>
        <p:sp>
          <p:nvSpPr>
            <p:cNvPr id="183" name="tx183"/>
            <p:cNvSpPr/>
            <p:nvPr/>
          </p:nvSpPr>
          <p:spPr>
            <a:xfrm>
              <a:off x="7883726"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158.3</a:t>
              </a:r>
            </a:p>
          </p:txBody>
        </p:sp>
        <p:sp>
          <p:nvSpPr>
            <p:cNvPr id="184" name="tx184"/>
            <p:cNvSpPr/>
            <p:nvPr/>
          </p:nvSpPr>
          <p:spPr>
            <a:xfrm>
              <a:off x="7838236"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157.3</a:t>
              </a:r>
            </a:p>
          </p:txBody>
        </p:sp>
        <p:sp>
          <p:nvSpPr>
            <p:cNvPr id="185" name="tx185"/>
            <p:cNvSpPr/>
            <p:nvPr/>
          </p:nvSpPr>
          <p:spPr>
            <a:xfrm>
              <a:off x="3330280"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107.2</a:t>
              </a:r>
            </a:p>
          </p:txBody>
        </p:sp>
        <p:sp>
          <p:nvSpPr>
            <p:cNvPr id="186" name="tx186"/>
            <p:cNvSpPr/>
            <p:nvPr/>
          </p:nvSpPr>
          <p:spPr>
            <a:xfrm>
              <a:off x="6647790"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55.2</a:t>
              </a:r>
            </a:p>
          </p:txBody>
        </p:sp>
        <p:sp>
          <p:nvSpPr>
            <p:cNvPr id="187" name="tx187"/>
            <p:cNvSpPr/>
            <p:nvPr/>
          </p:nvSpPr>
          <p:spPr>
            <a:xfrm>
              <a:off x="3308618"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106.1</a:t>
              </a:r>
            </a:p>
          </p:txBody>
        </p:sp>
        <p:sp>
          <p:nvSpPr>
            <p:cNvPr id="188" name="tx188"/>
            <p:cNvSpPr/>
            <p:nvPr/>
          </p:nvSpPr>
          <p:spPr>
            <a:xfrm>
              <a:off x="6544743"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52.3</a:t>
              </a:r>
            </a:p>
          </p:txBody>
        </p:sp>
        <p:sp>
          <p:nvSpPr>
            <p:cNvPr id="189" name="tx189"/>
            <p:cNvSpPr/>
            <p:nvPr/>
          </p:nvSpPr>
          <p:spPr>
            <a:xfrm>
              <a:off x="3294041"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105.4</a:t>
              </a:r>
            </a:p>
          </p:txBody>
        </p:sp>
        <p:sp>
          <p:nvSpPr>
            <p:cNvPr id="190" name="tx190"/>
            <p:cNvSpPr/>
            <p:nvPr/>
          </p:nvSpPr>
          <p:spPr>
            <a:xfrm>
              <a:off x="650830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51.9</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24306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522870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725319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(67%) was relatively constant within 1% compared to 2019 (66%).
The number of children vaccinated with DTP3 decreased 2%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071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973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8760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022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924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815980"/>
              <a:ext cx="239399" cy="396029"/>
            </a:xfrm>
            <a:prstGeom prst="rect">
              <a:avLst/>
            </a:prstGeom>
            <a:solidFill>
              <a:srgbClr val="E2231A">
                <a:alpha val="90196"/>
              </a:srgbClr>
            </a:solidFill>
          </p:spPr>
          <p:txBody>
            <a:bodyPr/>
            <a:lstStyle/>
            <a:p/>
          </p:txBody>
        </p:sp>
        <p:sp>
          <p:nvSpPr>
            <p:cNvPr id="23" name="rc23"/>
            <p:cNvSpPr/>
            <p:nvPr/>
          </p:nvSpPr>
          <p:spPr>
            <a:xfrm>
              <a:off x="1577053" y="3872752"/>
              <a:ext cx="239399" cy="339257"/>
            </a:xfrm>
            <a:prstGeom prst="rect">
              <a:avLst/>
            </a:prstGeom>
            <a:solidFill>
              <a:srgbClr val="E2231A">
                <a:alpha val="90196"/>
              </a:srgbClr>
            </a:solidFill>
          </p:spPr>
          <p:txBody>
            <a:bodyPr/>
            <a:lstStyle/>
            <a:p/>
          </p:txBody>
        </p:sp>
        <p:sp>
          <p:nvSpPr>
            <p:cNvPr id="24" name="rc24"/>
            <p:cNvSpPr/>
            <p:nvPr/>
          </p:nvSpPr>
          <p:spPr>
            <a:xfrm>
              <a:off x="1843053" y="3910276"/>
              <a:ext cx="239399" cy="301732"/>
            </a:xfrm>
            <a:prstGeom prst="rect">
              <a:avLst/>
            </a:prstGeom>
            <a:solidFill>
              <a:srgbClr val="E2231A">
                <a:alpha val="90196"/>
              </a:srgbClr>
            </a:solidFill>
          </p:spPr>
          <p:txBody>
            <a:bodyPr/>
            <a:lstStyle/>
            <a:p/>
          </p:txBody>
        </p:sp>
        <p:sp>
          <p:nvSpPr>
            <p:cNvPr id="25" name="rc25"/>
            <p:cNvSpPr/>
            <p:nvPr/>
          </p:nvSpPr>
          <p:spPr>
            <a:xfrm>
              <a:off x="2109053" y="3823081"/>
              <a:ext cx="239399" cy="388927"/>
            </a:xfrm>
            <a:prstGeom prst="rect">
              <a:avLst/>
            </a:prstGeom>
            <a:solidFill>
              <a:srgbClr val="E2231A">
                <a:alpha val="90196"/>
              </a:srgbClr>
            </a:solidFill>
          </p:spPr>
          <p:txBody>
            <a:bodyPr/>
            <a:lstStyle/>
            <a:p/>
          </p:txBody>
        </p:sp>
        <p:sp>
          <p:nvSpPr>
            <p:cNvPr id="26" name="rc26"/>
            <p:cNvSpPr/>
            <p:nvPr/>
          </p:nvSpPr>
          <p:spPr>
            <a:xfrm>
              <a:off x="2375052" y="3784185"/>
              <a:ext cx="239399" cy="427824"/>
            </a:xfrm>
            <a:prstGeom prst="rect">
              <a:avLst/>
            </a:prstGeom>
            <a:solidFill>
              <a:srgbClr val="E2231A">
                <a:alpha val="90196"/>
              </a:srgbClr>
            </a:solidFill>
          </p:spPr>
          <p:txBody>
            <a:bodyPr/>
            <a:lstStyle/>
            <a:p/>
          </p:txBody>
        </p:sp>
        <p:sp>
          <p:nvSpPr>
            <p:cNvPr id="27" name="rc27"/>
            <p:cNvSpPr/>
            <p:nvPr/>
          </p:nvSpPr>
          <p:spPr>
            <a:xfrm>
              <a:off x="2641052" y="3828142"/>
              <a:ext cx="239399" cy="383866"/>
            </a:xfrm>
            <a:prstGeom prst="rect">
              <a:avLst/>
            </a:prstGeom>
            <a:solidFill>
              <a:srgbClr val="E2231A">
                <a:alpha val="90196"/>
              </a:srgbClr>
            </a:solidFill>
          </p:spPr>
          <p:txBody>
            <a:bodyPr/>
            <a:lstStyle/>
            <a:p/>
          </p:txBody>
        </p:sp>
        <p:sp>
          <p:nvSpPr>
            <p:cNvPr id="28" name="rc28"/>
            <p:cNvSpPr/>
            <p:nvPr/>
          </p:nvSpPr>
          <p:spPr>
            <a:xfrm>
              <a:off x="2907052" y="3872801"/>
              <a:ext cx="239399" cy="339208"/>
            </a:xfrm>
            <a:prstGeom prst="rect">
              <a:avLst/>
            </a:prstGeom>
            <a:solidFill>
              <a:srgbClr val="E2231A">
                <a:alpha val="90196"/>
              </a:srgbClr>
            </a:solidFill>
          </p:spPr>
          <p:txBody>
            <a:bodyPr/>
            <a:lstStyle/>
            <a:p/>
          </p:txBody>
        </p:sp>
        <p:sp>
          <p:nvSpPr>
            <p:cNvPr id="29" name="rc29"/>
            <p:cNvSpPr/>
            <p:nvPr/>
          </p:nvSpPr>
          <p:spPr>
            <a:xfrm>
              <a:off x="3173051" y="3817255"/>
              <a:ext cx="239399" cy="394753"/>
            </a:xfrm>
            <a:prstGeom prst="rect">
              <a:avLst/>
            </a:prstGeom>
            <a:solidFill>
              <a:srgbClr val="E2231A">
                <a:alpha val="90196"/>
              </a:srgbClr>
            </a:solidFill>
          </p:spPr>
          <p:txBody>
            <a:bodyPr/>
            <a:lstStyle/>
            <a:p/>
          </p:txBody>
        </p:sp>
        <p:sp>
          <p:nvSpPr>
            <p:cNvPr id="30" name="rc30"/>
            <p:cNvSpPr/>
            <p:nvPr/>
          </p:nvSpPr>
          <p:spPr>
            <a:xfrm>
              <a:off x="3439051" y="3893648"/>
              <a:ext cx="239399" cy="318361"/>
            </a:xfrm>
            <a:prstGeom prst="rect">
              <a:avLst/>
            </a:prstGeom>
            <a:solidFill>
              <a:srgbClr val="E2231A">
                <a:alpha val="90196"/>
              </a:srgbClr>
            </a:solidFill>
          </p:spPr>
          <p:txBody>
            <a:bodyPr/>
            <a:lstStyle/>
            <a:p/>
          </p:txBody>
        </p:sp>
        <p:sp>
          <p:nvSpPr>
            <p:cNvPr id="31" name="rc31"/>
            <p:cNvSpPr/>
            <p:nvPr/>
          </p:nvSpPr>
          <p:spPr>
            <a:xfrm>
              <a:off x="3705050" y="3938654"/>
              <a:ext cx="239399" cy="273354"/>
            </a:xfrm>
            <a:prstGeom prst="rect">
              <a:avLst/>
            </a:prstGeom>
            <a:solidFill>
              <a:srgbClr val="E2231A">
                <a:alpha val="90196"/>
              </a:srgbClr>
            </a:solidFill>
          </p:spPr>
          <p:txBody>
            <a:bodyPr/>
            <a:lstStyle/>
            <a:p/>
          </p:txBody>
        </p:sp>
        <p:sp>
          <p:nvSpPr>
            <p:cNvPr id="32" name="rc32"/>
            <p:cNvSpPr/>
            <p:nvPr/>
          </p:nvSpPr>
          <p:spPr>
            <a:xfrm>
              <a:off x="3971050" y="3971381"/>
              <a:ext cx="239399" cy="240628"/>
            </a:xfrm>
            <a:prstGeom prst="rect">
              <a:avLst/>
            </a:prstGeom>
            <a:solidFill>
              <a:srgbClr val="E2231A">
                <a:alpha val="90196"/>
              </a:srgbClr>
            </a:solidFill>
          </p:spPr>
          <p:txBody>
            <a:bodyPr/>
            <a:lstStyle/>
            <a:p/>
          </p:txBody>
        </p:sp>
        <p:sp>
          <p:nvSpPr>
            <p:cNvPr id="33" name="rc33"/>
            <p:cNvSpPr/>
            <p:nvPr/>
          </p:nvSpPr>
          <p:spPr>
            <a:xfrm>
              <a:off x="4237050" y="3991337"/>
              <a:ext cx="239399" cy="220671"/>
            </a:xfrm>
            <a:prstGeom prst="rect">
              <a:avLst/>
            </a:prstGeom>
            <a:solidFill>
              <a:srgbClr val="E2231A">
                <a:alpha val="90196"/>
              </a:srgbClr>
            </a:solidFill>
          </p:spPr>
          <p:txBody>
            <a:bodyPr/>
            <a:lstStyle/>
            <a:p/>
          </p:txBody>
        </p:sp>
        <p:sp>
          <p:nvSpPr>
            <p:cNvPr id="34" name="rc34"/>
            <p:cNvSpPr/>
            <p:nvPr/>
          </p:nvSpPr>
          <p:spPr>
            <a:xfrm>
              <a:off x="4503049" y="4006164"/>
              <a:ext cx="239399" cy="205845"/>
            </a:xfrm>
            <a:prstGeom prst="rect">
              <a:avLst/>
            </a:prstGeom>
            <a:solidFill>
              <a:srgbClr val="E2231A">
                <a:alpha val="90196"/>
              </a:srgbClr>
            </a:solidFill>
          </p:spPr>
          <p:txBody>
            <a:bodyPr/>
            <a:lstStyle/>
            <a:p/>
          </p:txBody>
        </p:sp>
        <p:sp>
          <p:nvSpPr>
            <p:cNvPr id="35" name="rc35"/>
            <p:cNvSpPr/>
            <p:nvPr/>
          </p:nvSpPr>
          <p:spPr>
            <a:xfrm>
              <a:off x="4769049" y="4066791"/>
              <a:ext cx="239399" cy="145218"/>
            </a:xfrm>
            <a:prstGeom prst="rect">
              <a:avLst/>
            </a:prstGeom>
            <a:solidFill>
              <a:srgbClr val="E2231A">
                <a:alpha val="90196"/>
              </a:srgbClr>
            </a:solidFill>
          </p:spPr>
          <p:txBody>
            <a:bodyPr/>
            <a:lstStyle/>
            <a:p/>
          </p:txBody>
        </p:sp>
        <p:sp>
          <p:nvSpPr>
            <p:cNvPr id="36" name="rc36"/>
            <p:cNvSpPr/>
            <p:nvPr/>
          </p:nvSpPr>
          <p:spPr>
            <a:xfrm>
              <a:off x="5035049" y="4087529"/>
              <a:ext cx="239399" cy="124480"/>
            </a:xfrm>
            <a:prstGeom prst="rect">
              <a:avLst/>
            </a:prstGeom>
            <a:solidFill>
              <a:srgbClr val="E2231A">
                <a:alpha val="90196"/>
              </a:srgbClr>
            </a:solidFill>
          </p:spPr>
          <p:txBody>
            <a:bodyPr/>
            <a:lstStyle/>
            <a:p/>
          </p:txBody>
        </p:sp>
        <p:sp>
          <p:nvSpPr>
            <p:cNvPr id="37" name="rc37"/>
            <p:cNvSpPr/>
            <p:nvPr/>
          </p:nvSpPr>
          <p:spPr>
            <a:xfrm>
              <a:off x="5301048" y="4066090"/>
              <a:ext cx="239399" cy="145918"/>
            </a:xfrm>
            <a:prstGeom prst="rect">
              <a:avLst/>
            </a:prstGeom>
            <a:solidFill>
              <a:srgbClr val="E2231A">
                <a:alpha val="90196"/>
              </a:srgbClr>
            </a:solidFill>
          </p:spPr>
          <p:txBody>
            <a:bodyPr/>
            <a:lstStyle/>
            <a:p/>
          </p:txBody>
        </p:sp>
        <p:sp>
          <p:nvSpPr>
            <p:cNvPr id="38" name="rc38"/>
            <p:cNvSpPr/>
            <p:nvPr/>
          </p:nvSpPr>
          <p:spPr>
            <a:xfrm>
              <a:off x="5567048" y="4052685"/>
              <a:ext cx="239399" cy="159324"/>
            </a:xfrm>
            <a:prstGeom prst="rect">
              <a:avLst/>
            </a:prstGeom>
            <a:solidFill>
              <a:srgbClr val="E2231A">
                <a:alpha val="90196"/>
              </a:srgbClr>
            </a:solidFill>
          </p:spPr>
          <p:txBody>
            <a:bodyPr/>
            <a:lstStyle/>
            <a:p/>
          </p:txBody>
        </p:sp>
        <p:sp>
          <p:nvSpPr>
            <p:cNvPr id="39" name="rc39"/>
            <p:cNvSpPr/>
            <p:nvPr/>
          </p:nvSpPr>
          <p:spPr>
            <a:xfrm>
              <a:off x="5833047" y="4066196"/>
              <a:ext cx="239399" cy="145813"/>
            </a:xfrm>
            <a:prstGeom prst="rect">
              <a:avLst/>
            </a:prstGeom>
            <a:solidFill>
              <a:srgbClr val="E2231A">
                <a:alpha val="90196"/>
              </a:srgbClr>
            </a:solidFill>
          </p:spPr>
          <p:txBody>
            <a:bodyPr/>
            <a:lstStyle/>
            <a:p/>
          </p:txBody>
        </p:sp>
        <p:sp>
          <p:nvSpPr>
            <p:cNvPr id="40" name="rc40"/>
            <p:cNvSpPr/>
            <p:nvPr/>
          </p:nvSpPr>
          <p:spPr>
            <a:xfrm>
              <a:off x="6099047" y="4047191"/>
              <a:ext cx="239399" cy="164818"/>
            </a:xfrm>
            <a:prstGeom prst="rect">
              <a:avLst/>
            </a:prstGeom>
            <a:solidFill>
              <a:srgbClr val="E2231A">
                <a:alpha val="90196"/>
              </a:srgbClr>
            </a:solidFill>
          </p:spPr>
          <p:txBody>
            <a:bodyPr/>
            <a:lstStyle/>
            <a:p/>
          </p:txBody>
        </p:sp>
        <p:sp>
          <p:nvSpPr>
            <p:cNvPr id="41" name="rc41"/>
            <p:cNvSpPr/>
            <p:nvPr/>
          </p:nvSpPr>
          <p:spPr>
            <a:xfrm>
              <a:off x="6365047" y="4014780"/>
              <a:ext cx="239399" cy="197229"/>
            </a:xfrm>
            <a:prstGeom prst="rect">
              <a:avLst/>
            </a:prstGeom>
            <a:solidFill>
              <a:srgbClr val="E2231A">
                <a:alpha val="90196"/>
              </a:srgbClr>
            </a:solidFill>
          </p:spPr>
          <p:txBody>
            <a:bodyPr/>
            <a:lstStyle/>
            <a:p/>
          </p:txBody>
        </p:sp>
        <p:sp>
          <p:nvSpPr>
            <p:cNvPr id="42" name="rc42"/>
            <p:cNvSpPr/>
            <p:nvPr/>
          </p:nvSpPr>
          <p:spPr>
            <a:xfrm>
              <a:off x="6631046" y="3970555"/>
              <a:ext cx="239399" cy="241454"/>
            </a:xfrm>
            <a:prstGeom prst="rect">
              <a:avLst/>
            </a:prstGeom>
            <a:solidFill>
              <a:srgbClr val="E2231A">
                <a:alpha val="90196"/>
              </a:srgbClr>
            </a:solidFill>
          </p:spPr>
          <p:txBody>
            <a:bodyPr/>
            <a:lstStyle/>
            <a:p/>
          </p:txBody>
        </p:sp>
        <p:sp>
          <p:nvSpPr>
            <p:cNvPr id="43" name="rc43"/>
            <p:cNvSpPr/>
            <p:nvPr/>
          </p:nvSpPr>
          <p:spPr>
            <a:xfrm>
              <a:off x="6897046" y="3965441"/>
              <a:ext cx="239399" cy="246567"/>
            </a:xfrm>
            <a:prstGeom prst="rect">
              <a:avLst/>
            </a:prstGeom>
            <a:solidFill>
              <a:srgbClr val="E2231A">
                <a:alpha val="90196"/>
              </a:srgbClr>
            </a:solidFill>
          </p:spPr>
          <p:txBody>
            <a:bodyPr/>
            <a:lstStyle/>
            <a:p/>
          </p:txBody>
        </p:sp>
        <p:sp>
          <p:nvSpPr>
            <p:cNvPr id="44" name="rc44"/>
            <p:cNvSpPr/>
            <p:nvPr/>
          </p:nvSpPr>
          <p:spPr>
            <a:xfrm>
              <a:off x="7163045" y="3986212"/>
              <a:ext cx="239399" cy="225797"/>
            </a:xfrm>
            <a:prstGeom prst="rect">
              <a:avLst/>
            </a:prstGeom>
            <a:solidFill>
              <a:srgbClr val="E2231A">
                <a:alpha val="90196"/>
              </a:srgbClr>
            </a:solidFill>
          </p:spPr>
          <p:txBody>
            <a:bodyPr/>
            <a:lstStyle/>
            <a:p/>
          </p:txBody>
        </p:sp>
        <p:sp>
          <p:nvSpPr>
            <p:cNvPr id="45" name="rc45"/>
            <p:cNvSpPr/>
            <p:nvPr/>
          </p:nvSpPr>
          <p:spPr>
            <a:xfrm>
              <a:off x="7429045" y="4012990"/>
              <a:ext cx="239399" cy="199018"/>
            </a:xfrm>
            <a:prstGeom prst="rect">
              <a:avLst/>
            </a:prstGeom>
            <a:solidFill>
              <a:srgbClr val="E2231A">
                <a:alpha val="90196"/>
              </a:srgbClr>
            </a:solidFill>
          </p:spPr>
          <p:txBody>
            <a:bodyPr/>
            <a:lstStyle/>
            <a:p/>
          </p:txBody>
        </p:sp>
        <p:sp>
          <p:nvSpPr>
            <p:cNvPr id="46" name="rc46"/>
            <p:cNvSpPr/>
            <p:nvPr/>
          </p:nvSpPr>
          <p:spPr>
            <a:xfrm>
              <a:off x="7695045" y="3923496"/>
              <a:ext cx="239399" cy="288513"/>
            </a:xfrm>
            <a:prstGeom prst="rect">
              <a:avLst/>
            </a:prstGeom>
            <a:solidFill>
              <a:srgbClr val="E2231A">
                <a:alpha val="90196"/>
              </a:srgbClr>
            </a:solidFill>
          </p:spPr>
          <p:txBody>
            <a:bodyPr/>
            <a:lstStyle/>
            <a:p/>
          </p:txBody>
        </p:sp>
        <p:sp>
          <p:nvSpPr>
            <p:cNvPr id="47" name="rc47"/>
            <p:cNvSpPr/>
            <p:nvPr/>
          </p:nvSpPr>
          <p:spPr>
            <a:xfrm>
              <a:off x="7961044" y="3944554"/>
              <a:ext cx="239399" cy="267455"/>
            </a:xfrm>
            <a:prstGeom prst="rect">
              <a:avLst/>
            </a:prstGeom>
            <a:solidFill>
              <a:srgbClr val="E2231A">
                <a:alpha val="90196"/>
              </a:srgbClr>
            </a:solidFill>
          </p:spPr>
          <p:txBody>
            <a:bodyPr/>
            <a:lstStyle/>
            <a:p/>
          </p:txBody>
        </p:sp>
        <p:sp>
          <p:nvSpPr>
            <p:cNvPr id="48" name="rc48"/>
            <p:cNvSpPr/>
            <p:nvPr/>
          </p:nvSpPr>
          <p:spPr>
            <a:xfrm>
              <a:off x="5833047" y="3567529"/>
              <a:ext cx="239399" cy="498666"/>
            </a:xfrm>
            <a:prstGeom prst="rect">
              <a:avLst/>
            </a:prstGeom>
            <a:solidFill>
              <a:srgbClr val="B3B3B3">
                <a:alpha val="90196"/>
              </a:srgbClr>
            </a:solidFill>
          </p:spPr>
          <p:txBody>
            <a:bodyPr/>
            <a:lstStyle/>
            <a:p/>
          </p:txBody>
        </p:sp>
        <p:sp>
          <p:nvSpPr>
            <p:cNvPr id="49" name="rc49"/>
            <p:cNvSpPr/>
            <p:nvPr/>
          </p:nvSpPr>
          <p:spPr>
            <a:xfrm>
              <a:off x="6099047" y="3970057"/>
              <a:ext cx="239399" cy="77133"/>
            </a:xfrm>
            <a:prstGeom prst="rect">
              <a:avLst/>
            </a:prstGeom>
            <a:solidFill>
              <a:srgbClr val="B3B3B3">
                <a:alpha val="90196"/>
              </a:srgbClr>
            </a:solidFill>
          </p:spPr>
          <p:txBody>
            <a:bodyPr/>
            <a:lstStyle/>
            <a:p/>
          </p:txBody>
        </p:sp>
        <p:sp>
          <p:nvSpPr>
            <p:cNvPr id="50" name="rc50"/>
            <p:cNvSpPr/>
            <p:nvPr/>
          </p:nvSpPr>
          <p:spPr>
            <a:xfrm>
              <a:off x="6365047" y="3884878"/>
              <a:ext cx="239399" cy="129901"/>
            </a:xfrm>
            <a:prstGeom prst="rect">
              <a:avLst/>
            </a:prstGeom>
            <a:solidFill>
              <a:srgbClr val="B3B3B3">
                <a:alpha val="90196"/>
              </a:srgbClr>
            </a:solidFill>
          </p:spPr>
          <p:txBody>
            <a:bodyPr/>
            <a:lstStyle/>
            <a:p/>
          </p:txBody>
        </p:sp>
        <p:sp>
          <p:nvSpPr>
            <p:cNvPr id="51" name="rc51"/>
            <p:cNvSpPr/>
            <p:nvPr/>
          </p:nvSpPr>
          <p:spPr>
            <a:xfrm>
              <a:off x="6631046" y="3898806"/>
              <a:ext cx="239399" cy="71748"/>
            </a:xfrm>
            <a:prstGeom prst="rect">
              <a:avLst/>
            </a:prstGeom>
            <a:solidFill>
              <a:srgbClr val="B3B3B3">
                <a:alpha val="90196"/>
              </a:srgbClr>
            </a:solidFill>
          </p:spPr>
          <p:txBody>
            <a:bodyPr/>
            <a:lstStyle/>
            <a:p/>
          </p:txBody>
        </p:sp>
        <p:sp>
          <p:nvSpPr>
            <p:cNvPr id="52" name="rc52"/>
            <p:cNvSpPr/>
            <p:nvPr/>
          </p:nvSpPr>
          <p:spPr>
            <a:xfrm>
              <a:off x="6897046" y="3899867"/>
              <a:ext cx="239399" cy="65574"/>
            </a:xfrm>
            <a:prstGeom prst="rect">
              <a:avLst/>
            </a:prstGeom>
            <a:solidFill>
              <a:srgbClr val="B3B3B3">
                <a:alpha val="90196"/>
              </a:srgbClr>
            </a:solidFill>
          </p:spPr>
          <p:txBody>
            <a:bodyPr/>
            <a:lstStyle/>
            <a:p/>
          </p:txBody>
        </p:sp>
        <p:sp>
          <p:nvSpPr>
            <p:cNvPr id="53" name="rc53"/>
            <p:cNvSpPr/>
            <p:nvPr/>
          </p:nvSpPr>
          <p:spPr>
            <a:xfrm>
              <a:off x="7163045" y="3881866"/>
              <a:ext cx="239399" cy="104345"/>
            </a:xfrm>
            <a:prstGeom prst="rect">
              <a:avLst/>
            </a:prstGeom>
            <a:solidFill>
              <a:srgbClr val="B3B3B3">
                <a:alpha val="90196"/>
              </a:srgbClr>
            </a:solidFill>
          </p:spPr>
          <p:txBody>
            <a:bodyPr/>
            <a:lstStyle/>
            <a:p/>
          </p:txBody>
        </p:sp>
        <p:sp>
          <p:nvSpPr>
            <p:cNvPr id="54" name="rc54"/>
            <p:cNvSpPr/>
            <p:nvPr/>
          </p:nvSpPr>
          <p:spPr>
            <a:xfrm>
              <a:off x="7429045" y="3948197"/>
              <a:ext cx="239399" cy="64792"/>
            </a:xfrm>
            <a:prstGeom prst="rect">
              <a:avLst/>
            </a:prstGeom>
            <a:solidFill>
              <a:srgbClr val="B3B3B3">
                <a:alpha val="90196"/>
              </a:srgbClr>
            </a:solidFill>
          </p:spPr>
          <p:txBody>
            <a:bodyPr/>
            <a:lstStyle/>
            <a:p/>
          </p:txBody>
        </p:sp>
        <p:sp>
          <p:nvSpPr>
            <p:cNvPr id="55" name="rc55"/>
            <p:cNvSpPr/>
            <p:nvPr/>
          </p:nvSpPr>
          <p:spPr>
            <a:xfrm>
              <a:off x="7695045" y="3917661"/>
              <a:ext cx="239399" cy="5834"/>
            </a:xfrm>
            <a:prstGeom prst="rect">
              <a:avLst/>
            </a:prstGeom>
            <a:solidFill>
              <a:srgbClr val="B3B3B3">
                <a:alpha val="90196"/>
              </a:srgbClr>
            </a:solidFill>
          </p:spPr>
          <p:txBody>
            <a:bodyPr/>
            <a:lstStyle/>
            <a:p/>
          </p:txBody>
        </p:sp>
        <p:sp>
          <p:nvSpPr>
            <p:cNvPr id="56" name="pl56"/>
            <p:cNvSpPr/>
            <p:nvPr/>
          </p:nvSpPr>
          <p:spPr>
            <a:xfrm>
              <a:off x="1430754" y="2471914"/>
              <a:ext cx="6649990" cy="966719"/>
            </a:xfrm>
            <a:custGeom>
              <a:avLst/>
              <a:pathLst>
                <a:path w="6649990" h="966719">
                  <a:moveTo>
                    <a:pt x="0" y="837823"/>
                  </a:moveTo>
                  <a:lnTo>
                    <a:pt x="265999" y="665962"/>
                  </a:lnTo>
                  <a:lnTo>
                    <a:pt x="531999" y="558549"/>
                  </a:lnTo>
                  <a:lnTo>
                    <a:pt x="797998" y="837823"/>
                  </a:lnTo>
                  <a:lnTo>
                    <a:pt x="1063998" y="966719"/>
                  </a:lnTo>
                  <a:lnTo>
                    <a:pt x="1329998" y="859306"/>
                  </a:lnTo>
                  <a:lnTo>
                    <a:pt x="1595997" y="708927"/>
                  </a:lnTo>
                  <a:lnTo>
                    <a:pt x="1861997" y="880789"/>
                  </a:lnTo>
                  <a:lnTo>
                    <a:pt x="2127996" y="622997"/>
                  </a:lnTo>
                  <a:lnTo>
                    <a:pt x="2393996" y="472618"/>
                  </a:lnTo>
                  <a:lnTo>
                    <a:pt x="2659996" y="365205"/>
                  </a:lnTo>
                  <a:lnTo>
                    <a:pt x="2925995" y="300757"/>
                  </a:lnTo>
                  <a:lnTo>
                    <a:pt x="3191995" y="257791"/>
                  </a:lnTo>
                  <a:lnTo>
                    <a:pt x="3457995" y="64447"/>
                  </a:lnTo>
                  <a:lnTo>
                    <a:pt x="3723994" y="0"/>
                  </a:lnTo>
                  <a:lnTo>
                    <a:pt x="3989994" y="64447"/>
                  </a:lnTo>
                  <a:lnTo>
                    <a:pt x="4255993" y="107413"/>
                  </a:lnTo>
                  <a:lnTo>
                    <a:pt x="4521993" y="64447"/>
                  </a:lnTo>
                  <a:lnTo>
                    <a:pt x="4787993" y="128895"/>
                  </a:lnTo>
                  <a:lnTo>
                    <a:pt x="5053992" y="236309"/>
                  </a:lnTo>
                  <a:lnTo>
                    <a:pt x="5319992" y="386687"/>
                  </a:lnTo>
                  <a:lnTo>
                    <a:pt x="5585991" y="408170"/>
                  </a:lnTo>
                  <a:lnTo>
                    <a:pt x="5851991" y="343722"/>
                  </a:lnTo>
                  <a:lnTo>
                    <a:pt x="6117991" y="257791"/>
                  </a:lnTo>
                  <a:lnTo>
                    <a:pt x="6383990" y="558549"/>
                  </a:lnTo>
                  <a:lnTo>
                    <a:pt x="6649990" y="494101"/>
                  </a:lnTo>
                </a:path>
              </a:pathLst>
            </a:custGeom>
            <a:ln w="27101" cap="flat">
              <a:solidFill>
                <a:srgbClr val="3283FE">
                  <a:alpha val="100000"/>
                </a:srgbClr>
              </a:solidFill>
              <a:prstDash val="solid"/>
              <a:round/>
            </a:ln>
          </p:spPr>
          <p:txBody>
            <a:bodyPr/>
            <a:lstStyle/>
            <a:p/>
          </p:txBody>
        </p:sp>
        <p:sp>
          <p:nvSpPr>
            <p:cNvPr id="57" name="pl57"/>
            <p:cNvSpPr/>
            <p:nvPr/>
          </p:nvSpPr>
          <p:spPr>
            <a:xfrm>
              <a:off x="5952747" y="2858601"/>
              <a:ext cx="2127996" cy="1353407"/>
            </a:xfrm>
            <a:custGeom>
              <a:avLst/>
              <a:pathLst>
                <a:path w="2127996" h="1353407">
                  <a:moveTo>
                    <a:pt x="0" y="1353407"/>
                  </a:moveTo>
                  <a:lnTo>
                    <a:pt x="265999" y="0"/>
                  </a:lnTo>
                  <a:lnTo>
                    <a:pt x="531999" y="279274"/>
                  </a:lnTo>
                  <a:lnTo>
                    <a:pt x="797998" y="236309"/>
                  </a:lnTo>
                  <a:lnTo>
                    <a:pt x="1063998" y="236309"/>
                  </a:lnTo>
                  <a:lnTo>
                    <a:pt x="1329998" y="300757"/>
                  </a:lnTo>
                  <a:lnTo>
                    <a:pt x="1595997" y="85930"/>
                  </a:lnTo>
                  <a:lnTo>
                    <a:pt x="1861997" y="193343"/>
                  </a:lnTo>
                  <a:lnTo>
                    <a:pt x="2127996" y="107413"/>
                  </a:lnTo>
                </a:path>
              </a:pathLst>
            </a:custGeom>
            <a:ln w="27101" cap="flat">
              <a:solidFill>
                <a:srgbClr val="FFA500">
                  <a:alpha val="100000"/>
                </a:srgbClr>
              </a:solidFill>
              <a:prstDash val="solid"/>
              <a:round/>
            </a:ln>
          </p:spPr>
          <p:txBody>
            <a:bodyPr/>
            <a:lstStyle/>
            <a:p/>
          </p:txBody>
        </p:sp>
        <p:sp>
          <p:nvSpPr>
            <p:cNvPr id="58" name="tx58"/>
            <p:cNvSpPr/>
            <p:nvPr/>
          </p:nvSpPr>
          <p:spPr>
            <a:xfrm>
              <a:off x="1360416" y="31283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42</a:t>
              </a:r>
            </a:p>
          </p:txBody>
        </p:sp>
        <p:sp>
          <p:nvSpPr>
            <p:cNvPr id="59" name="tx59"/>
            <p:cNvSpPr/>
            <p:nvPr/>
          </p:nvSpPr>
          <p:spPr>
            <a:xfrm>
              <a:off x="2690414" y="314978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41</a:t>
              </a:r>
            </a:p>
          </p:txBody>
        </p:sp>
        <p:sp>
          <p:nvSpPr>
            <p:cNvPr id="60" name="tx60"/>
            <p:cNvSpPr/>
            <p:nvPr/>
          </p:nvSpPr>
          <p:spPr>
            <a:xfrm>
              <a:off x="4020412"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61" name="tx61"/>
            <p:cNvSpPr/>
            <p:nvPr/>
          </p:nvSpPr>
          <p:spPr>
            <a:xfrm>
              <a:off x="5350410"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2" name="tx62"/>
            <p:cNvSpPr/>
            <p:nvPr/>
          </p:nvSpPr>
          <p:spPr>
            <a:xfrm>
              <a:off x="641440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63" name="tx63"/>
            <p:cNvSpPr/>
            <p:nvPr/>
          </p:nvSpPr>
          <p:spPr>
            <a:xfrm>
              <a:off x="6414408"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64" name="tx64"/>
            <p:cNvSpPr/>
            <p:nvPr/>
          </p:nvSpPr>
          <p:spPr>
            <a:xfrm>
              <a:off x="6680408"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5" name="tx65"/>
            <p:cNvSpPr/>
            <p:nvPr/>
          </p:nvSpPr>
          <p:spPr>
            <a:xfrm>
              <a:off x="6680408"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66" name="tx66"/>
            <p:cNvSpPr/>
            <p:nvPr/>
          </p:nvSpPr>
          <p:spPr>
            <a:xfrm>
              <a:off x="6946408"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7" name="tx67"/>
            <p:cNvSpPr/>
            <p:nvPr/>
          </p:nvSpPr>
          <p:spPr>
            <a:xfrm>
              <a:off x="6946408"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68" name="tx68"/>
            <p:cNvSpPr/>
            <p:nvPr/>
          </p:nvSpPr>
          <p:spPr>
            <a:xfrm>
              <a:off x="7212407"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9" name="tx69"/>
            <p:cNvSpPr/>
            <p:nvPr/>
          </p:nvSpPr>
          <p:spPr>
            <a:xfrm>
              <a:off x="7212407" y="3220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49</a:t>
              </a:r>
            </a:p>
          </p:txBody>
        </p:sp>
        <p:sp>
          <p:nvSpPr>
            <p:cNvPr id="70" name="tx70"/>
            <p:cNvSpPr/>
            <p:nvPr/>
          </p:nvSpPr>
          <p:spPr>
            <a:xfrm>
              <a:off x="7478407"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71" name="tx71"/>
            <p:cNvSpPr/>
            <p:nvPr/>
          </p:nvSpPr>
          <p:spPr>
            <a:xfrm>
              <a:off x="7478407"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72" name="tx72"/>
            <p:cNvSpPr/>
            <p:nvPr/>
          </p:nvSpPr>
          <p:spPr>
            <a:xfrm>
              <a:off x="7744407" y="2849091"/>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55</a:t>
              </a:r>
            </a:p>
          </p:txBody>
        </p:sp>
        <p:sp>
          <p:nvSpPr>
            <p:cNvPr id="73" name="tx73"/>
            <p:cNvSpPr/>
            <p:nvPr/>
          </p:nvSpPr>
          <p:spPr>
            <a:xfrm>
              <a:off x="7744407"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74" name="tx74"/>
            <p:cNvSpPr/>
            <p:nvPr/>
          </p:nvSpPr>
          <p:spPr>
            <a:xfrm>
              <a:off x="8010406"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75" name="tx75"/>
            <p:cNvSpPr/>
            <p:nvPr/>
          </p:nvSpPr>
          <p:spPr>
            <a:xfrm>
              <a:off x="8010406"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76" name="tx76"/>
            <p:cNvSpPr/>
            <p:nvPr/>
          </p:nvSpPr>
          <p:spPr>
            <a:xfrm>
              <a:off x="1370464" y="3973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77" name="tx77"/>
            <p:cNvSpPr/>
            <p:nvPr/>
          </p:nvSpPr>
          <p:spPr>
            <a:xfrm>
              <a:off x="2700462" y="39796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78" name="tx78"/>
            <p:cNvSpPr/>
            <p:nvPr/>
          </p:nvSpPr>
          <p:spPr>
            <a:xfrm>
              <a:off x="4030460" y="40512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79" name="tx79"/>
            <p:cNvSpPr/>
            <p:nvPr/>
          </p:nvSpPr>
          <p:spPr>
            <a:xfrm>
              <a:off x="5360458" y="4098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0" name="tx80"/>
            <p:cNvSpPr/>
            <p:nvPr/>
          </p:nvSpPr>
          <p:spPr>
            <a:xfrm>
              <a:off x="6424457" y="4072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1" name="tx81"/>
            <p:cNvSpPr/>
            <p:nvPr/>
          </p:nvSpPr>
          <p:spPr>
            <a:xfrm>
              <a:off x="6690456" y="40508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82" name="tx82"/>
            <p:cNvSpPr/>
            <p:nvPr/>
          </p:nvSpPr>
          <p:spPr>
            <a:xfrm>
              <a:off x="6956456" y="4048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83" name="tx83"/>
            <p:cNvSpPr/>
            <p:nvPr/>
          </p:nvSpPr>
          <p:spPr>
            <a:xfrm>
              <a:off x="7222456" y="4058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4" name="tx84"/>
            <p:cNvSpPr/>
            <p:nvPr/>
          </p:nvSpPr>
          <p:spPr>
            <a:xfrm>
              <a:off x="7488455" y="4072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5" name="tx85"/>
            <p:cNvSpPr/>
            <p:nvPr/>
          </p:nvSpPr>
          <p:spPr>
            <a:xfrm>
              <a:off x="7754455" y="40286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86" name="tx86"/>
            <p:cNvSpPr/>
            <p:nvPr/>
          </p:nvSpPr>
          <p:spPr>
            <a:xfrm>
              <a:off x="8020454" y="40378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7" name="tx87"/>
            <p:cNvSpPr/>
            <p:nvPr/>
          </p:nvSpPr>
          <p:spPr>
            <a:xfrm>
              <a:off x="6424457" y="39093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8" name="tx88"/>
            <p:cNvSpPr/>
            <p:nvPr/>
          </p:nvSpPr>
          <p:spPr>
            <a:xfrm>
              <a:off x="6690456" y="38942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9" name="tx89"/>
            <p:cNvSpPr/>
            <p:nvPr/>
          </p:nvSpPr>
          <p:spPr>
            <a:xfrm>
              <a:off x="6956456" y="3892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7222456" y="38935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1" name="tx91"/>
            <p:cNvSpPr/>
            <p:nvPr/>
          </p:nvSpPr>
          <p:spPr>
            <a:xfrm>
              <a:off x="7488455" y="3940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2" name="tx92"/>
            <p:cNvSpPr/>
            <p:nvPr/>
          </p:nvSpPr>
          <p:spPr>
            <a:xfrm>
              <a:off x="7784600" y="388146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3" name="tx93"/>
            <p:cNvSpPr/>
            <p:nvPr/>
          </p:nvSpPr>
          <p:spPr>
            <a:xfrm>
              <a:off x="6430486" y="3778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4" name="tx94"/>
            <p:cNvSpPr/>
            <p:nvPr/>
          </p:nvSpPr>
          <p:spPr>
            <a:xfrm>
              <a:off x="6696485" y="3794953"/>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5" name="tx95"/>
            <p:cNvSpPr/>
            <p:nvPr/>
          </p:nvSpPr>
          <p:spPr>
            <a:xfrm>
              <a:off x="6962485" y="379601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6" name="tx96"/>
            <p:cNvSpPr/>
            <p:nvPr/>
          </p:nvSpPr>
          <p:spPr>
            <a:xfrm>
              <a:off x="7228485" y="3775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7" name="tx97"/>
            <p:cNvSpPr/>
            <p:nvPr/>
          </p:nvSpPr>
          <p:spPr>
            <a:xfrm>
              <a:off x="7494484" y="38419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8" name="tx98"/>
            <p:cNvSpPr/>
            <p:nvPr/>
          </p:nvSpPr>
          <p:spPr>
            <a:xfrm>
              <a:off x="7760484" y="38113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9" name="tx9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577692" y="335013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1" name="tx101"/>
            <p:cNvSpPr/>
            <p:nvPr/>
          </p:nvSpPr>
          <p:spPr>
            <a:xfrm>
              <a:off x="577692" y="25403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2" name="tx10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1" name="pl12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2" name="tx12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686533" y="5080163"/>
              <a:ext cx="201456" cy="201456"/>
            </a:xfrm>
            <a:prstGeom prst="rect">
              <a:avLst/>
            </a:prstGeom>
            <a:solidFill>
              <a:srgbClr val="E2231A">
                <a:alpha val="90196"/>
              </a:srgbClr>
            </a:solidFill>
          </p:spPr>
          <p:txBody>
            <a:bodyPr/>
            <a:lstStyle/>
            <a:p/>
          </p:txBody>
        </p:sp>
        <p:sp>
          <p:nvSpPr>
            <p:cNvPr id="125" name="rc125"/>
            <p:cNvSpPr/>
            <p:nvPr/>
          </p:nvSpPr>
          <p:spPr>
            <a:xfrm>
              <a:off x="5650692" y="5080163"/>
              <a:ext cx="201456" cy="201456"/>
            </a:xfrm>
            <a:prstGeom prst="rect">
              <a:avLst/>
            </a:prstGeom>
            <a:solidFill>
              <a:srgbClr val="B3B3B3">
                <a:alpha val="90196"/>
              </a:srgbClr>
            </a:solidFill>
          </p:spPr>
          <p:txBody>
            <a:bodyPr/>
            <a:lstStyle/>
            <a:p/>
          </p:txBody>
        </p:sp>
        <p:sp>
          <p:nvSpPr>
            <p:cNvPr id="126" name="tx12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966584"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2000-2025</a:t>
              </a:r>
            </a:p>
          </p:txBody>
        </p:sp>
        <p:sp>
          <p:nvSpPr>
            <p:cNvPr id="130" name="pl130"/>
            <p:cNvSpPr/>
            <p:nvPr/>
          </p:nvSpPr>
          <p:spPr>
            <a:xfrm>
              <a:off x="21637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38690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5744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2798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7" name="pl13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01641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217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4271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1324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311054" y="5840557"/>
              <a:ext cx="4153654" cy="124062"/>
            </a:xfrm>
            <a:prstGeom prst="rect">
              <a:avLst/>
            </a:prstGeom>
            <a:solidFill>
              <a:srgbClr val="E2231A">
                <a:alpha val="90196"/>
              </a:srgbClr>
            </a:solidFill>
          </p:spPr>
          <p:txBody>
            <a:bodyPr/>
            <a:lstStyle/>
            <a:p/>
          </p:txBody>
        </p:sp>
        <p:sp>
          <p:nvSpPr>
            <p:cNvPr id="143" name="rc143"/>
            <p:cNvSpPr/>
            <p:nvPr/>
          </p:nvSpPr>
          <p:spPr>
            <a:xfrm>
              <a:off x="1311054" y="5685479"/>
              <a:ext cx="6076104" cy="124062"/>
            </a:xfrm>
            <a:prstGeom prst="rect">
              <a:avLst/>
            </a:prstGeom>
            <a:solidFill>
              <a:srgbClr val="E2231A">
                <a:alpha val="90196"/>
              </a:srgbClr>
            </a:solidFill>
          </p:spPr>
          <p:txBody>
            <a:bodyPr/>
            <a:lstStyle/>
            <a:p/>
          </p:txBody>
        </p:sp>
        <p:sp>
          <p:nvSpPr>
            <p:cNvPr id="144" name="rc144"/>
            <p:cNvSpPr/>
            <p:nvPr/>
          </p:nvSpPr>
          <p:spPr>
            <a:xfrm>
              <a:off x="1311054" y="5530401"/>
              <a:ext cx="5632626" cy="124062"/>
            </a:xfrm>
            <a:prstGeom prst="rect">
              <a:avLst/>
            </a:prstGeom>
            <a:solidFill>
              <a:srgbClr val="E2231A">
                <a:alpha val="90196"/>
              </a:srgbClr>
            </a:solidFill>
          </p:spPr>
          <p:txBody>
            <a:bodyPr/>
            <a:lstStyle/>
            <a:p/>
          </p:txBody>
        </p:sp>
        <p:sp>
          <p:nvSpPr>
            <p:cNvPr id="145" name="rc145"/>
            <p:cNvSpPr/>
            <p:nvPr/>
          </p:nvSpPr>
          <p:spPr>
            <a:xfrm>
              <a:off x="5464709" y="5840557"/>
              <a:ext cx="2735735" cy="124062"/>
            </a:xfrm>
            <a:prstGeom prst="rect">
              <a:avLst/>
            </a:prstGeom>
            <a:solidFill>
              <a:srgbClr val="B3B3B3">
                <a:alpha val="90196"/>
              </a:srgbClr>
            </a:solidFill>
          </p:spPr>
          <p:txBody>
            <a:bodyPr/>
            <a:lstStyle/>
            <a:p/>
          </p:txBody>
        </p:sp>
        <p:sp>
          <p:nvSpPr>
            <p:cNvPr id="146" name="rc146"/>
            <p:cNvSpPr/>
            <p:nvPr/>
          </p:nvSpPr>
          <p:spPr>
            <a:xfrm>
              <a:off x="7387159" y="5685479"/>
              <a:ext cx="122871" cy="124062"/>
            </a:xfrm>
            <a:prstGeom prst="rect">
              <a:avLst/>
            </a:prstGeom>
            <a:solidFill>
              <a:srgbClr val="B3B3B3">
                <a:alpha val="90196"/>
              </a:srgbClr>
            </a:solidFill>
          </p:spPr>
          <p:txBody>
            <a:bodyPr/>
            <a:lstStyle/>
            <a:p/>
          </p:txBody>
        </p:sp>
        <p:sp>
          <p:nvSpPr>
            <p:cNvPr id="147" name="tx147"/>
            <p:cNvSpPr/>
            <p:nvPr/>
          </p:nvSpPr>
          <p:spPr>
            <a:xfrm>
              <a:off x="831297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80.8</a:t>
              </a:r>
            </a:p>
          </p:txBody>
        </p:sp>
        <p:sp>
          <p:nvSpPr>
            <p:cNvPr id="148" name="tx148"/>
            <p:cNvSpPr/>
            <p:nvPr/>
          </p:nvSpPr>
          <p:spPr>
            <a:xfrm>
              <a:off x="7622556"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72.7</a:t>
              </a:r>
            </a:p>
          </p:txBody>
        </p:sp>
        <p:sp>
          <p:nvSpPr>
            <p:cNvPr id="149" name="tx149"/>
            <p:cNvSpPr/>
            <p:nvPr/>
          </p:nvSpPr>
          <p:spPr>
            <a:xfrm>
              <a:off x="327535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50" name="tx150"/>
            <p:cNvSpPr/>
            <p:nvPr/>
          </p:nvSpPr>
          <p:spPr>
            <a:xfrm>
              <a:off x="423658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71.3</a:t>
              </a:r>
            </a:p>
          </p:txBody>
        </p:sp>
        <p:sp>
          <p:nvSpPr>
            <p:cNvPr id="151" name="tx151"/>
            <p:cNvSpPr/>
            <p:nvPr/>
          </p:nvSpPr>
          <p:spPr>
            <a:xfrm>
              <a:off x="401484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66.1</a:t>
              </a:r>
            </a:p>
          </p:txBody>
        </p:sp>
        <p:sp>
          <p:nvSpPr>
            <p:cNvPr id="152" name="tx152"/>
            <p:cNvSpPr/>
            <p:nvPr/>
          </p:nvSpPr>
          <p:spPr>
            <a:xfrm>
              <a:off x="6720050"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32.1</a:t>
              </a:r>
            </a:p>
          </p:txBody>
        </p:sp>
        <p:sp>
          <p:nvSpPr>
            <p:cNvPr id="153" name="tx153"/>
            <p:cNvSpPr/>
            <p:nvPr/>
          </p:nvSpPr>
          <p:spPr>
            <a:xfrm>
              <a:off x="7368222"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54" name="tx154"/>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289212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9" name="tx159"/>
            <p:cNvSpPr/>
            <p:nvPr/>
          </p:nvSpPr>
          <p:spPr>
            <a:xfrm>
              <a:off x="459748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0" name="tx160"/>
            <p:cNvSpPr/>
            <p:nvPr/>
          </p:nvSpPr>
          <p:spPr>
            <a:xfrm>
              <a:off x="630284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1" name="tx161"/>
            <p:cNvSpPr/>
            <p:nvPr/>
          </p:nvSpPr>
          <p:spPr>
            <a:xfrm>
              <a:off x="800820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62" name="tx16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4" name="tx16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58%. This is lower than in 2019, where coverage was 70%.
66,000 children missed their routine first dose of measles vaccine.
MCV2 is typically administered to children between 18 months and five years old. MCV2 coverage increased to 58% in 2025.</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55% in 2024 to 58% in 2025 - below the 95% level needed to prevent outbreaks and, leaving 66,000 children without any protection against measles. MCV2 coverage increased to from 54% in 2024 to 58% in 2025 - below the IA2030 target of 90%.</a:t>
            </a:r>
          </a:p>
        </p:txBody>
      </p:sp>
      <p:grpSp xmlns:pic="http://schemas.openxmlformats.org/drawingml/2006/picture">
        <p:nvGrpSpPr>
          <p:cNvPr id="167" name=""/>
          <p:cNvGrpSpPr/>
          <p:nvPr/>
        </p:nvGrpSpPr>
        <p:grpSpPr>
          <a:xfrm>
            <a:off x="292608" y="1097280"/>
            <a:ext cx="8595360" cy="28575"/>
            <a:chOff x="292608" y="1097280"/>
            <a:chExt cx="8595360" cy="28575"/>
          </a:xfrm>
        </p:grpSpPr>
        <p:sp>
          <p:nvSpPr>
            <p:cNvPr id="1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88115"/>
              <a:ext cx="3397293" cy="984210"/>
            </a:xfrm>
            <a:custGeom>
              <a:avLst/>
              <a:pathLst>
                <a:path w="3397293" h="984210">
                  <a:moveTo>
                    <a:pt x="0" y="852982"/>
                  </a:moveTo>
                  <a:lnTo>
                    <a:pt x="135891" y="678011"/>
                  </a:lnTo>
                  <a:lnTo>
                    <a:pt x="271783" y="568655"/>
                  </a:lnTo>
                  <a:lnTo>
                    <a:pt x="407675" y="852982"/>
                  </a:lnTo>
                  <a:lnTo>
                    <a:pt x="543566" y="984210"/>
                  </a:lnTo>
                  <a:lnTo>
                    <a:pt x="679458" y="874853"/>
                  </a:lnTo>
                  <a:lnTo>
                    <a:pt x="815350" y="721754"/>
                  </a:lnTo>
                  <a:lnTo>
                    <a:pt x="951242" y="896725"/>
                  </a:lnTo>
                  <a:lnTo>
                    <a:pt x="1087133" y="634269"/>
                  </a:lnTo>
                  <a:lnTo>
                    <a:pt x="1223025" y="481169"/>
                  </a:lnTo>
                  <a:lnTo>
                    <a:pt x="1358917" y="371812"/>
                  </a:lnTo>
                  <a:lnTo>
                    <a:pt x="1494809" y="306198"/>
                  </a:lnTo>
                  <a:lnTo>
                    <a:pt x="1630700" y="262456"/>
                  </a:lnTo>
                  <a:lnTo>
                    <a:pt x="1766592" y="65614"/>
                  </a:lnTo>
                  <a:lnTo>
                    <a:pt x="1902484" y="0"/>
                  </a:lnTo>
                  <a:lnTo>
                    <a:pt x="2038375" y="65614"/>
                  </a:lnTo>
                  <a:lnTo>
                    <a:pt x="2174267" y="109356"/>
                  </a:lnTo>
                  <a:lnTo>
                    <a:pt x="2310159" y="65614"/>
                  </a:lnTo>
                  <a:lnTo>
                    <a:pt x="2446051" y="131228"/>
                  </a:lnTo>
                  <a:lnTo>
                    <a:pt x="2581942" y="240584"/>
                  </a:lnTo>
                  <a:lnTo>
                    <a:pt x="2717834" y="393684"/>
                  </a:lnTo>
                  <a:lnTo>
                    <a:pt x="2853726" y="415555"/>
                  </a:lnTo>
                  <a:lnTo>
                    <a:pt x="2989618" y="349941"/>
                  </a:lnTo>
                  <a:lnTo>
                    <a:pt x="3125509" y="262456"/>
                  </a:lnTo>
                  <a:lnTo>
                    <a:pt x="3261401" y="568655"/>
                  </a:lnTo>
                  <a:lnTo>
                    <a:pt x="3397293" y="5030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88115"/>
              <a:ext cx="3397293" cy="984210"/>
            </a:xfrm>
            <a:custGeom>
              <a:avLst/>
              <a:pathLst>
                <a:path w="3397293" h="984210">
                  <a:moveTo>
                    <a:pt x="0" y="852982"/>
                  </a:moveTo>
                  <a:lnTo>
                    <a:pt x="135891" y="678011"/>
                  </a:lnTo>
                  <a:lnTo>
                    <a:pt x="271783" y="568655"/>
                  </a:lnTo>
                  <a:lnTo>
                    <a:pt x="407675" y="852982"/>
                  </a:lnTo>
                  <a:lnTo>
                    <a:pt x="543566" y="984210"/>
                  </a:lnTo>
                  <a:lnTo>
                    <a:pt x="679458" y="874853"/>
                  </a:lnTo>
                  <a:lnTo>
                    <a:pt x="815350" y="721754"/>
                  </a:lnTo>
                  <a:lnTo>
                    <a:pt x="951242" y="896725"/>
                  </a:lnTo>
                  <a:lnTo>
                    <a:pt x="1087133" y="634269"/>
                  </a:lnTo>
                  <a:lnTo>
                    <a:pt x="1223025" y="481169"/>
                  </a:lnTo>
                  <a:lnTo>
                    <a:pt x="1358917" y="371812"/>
                  </a:lnTo>
                  <a:lnTo>
                    <a:pt x="1494809" y="306198"/>
                  </a:lnTo>
                  <a:lnTo>
                    <a:pt x="1630700" y="262456"/>
                  </a:lnTo>
                  <a:lnTo>
                    <a:pt x="1766592" y="65614"/>
                  </a:lnTo>
                  <a:lnTo>
                    <a:pt x="1902484" y="0"/>
                  </a:lnTo>
                  <a:lnTo>
                    <a:pt x="2038375" y="65614"/>
                  </a:lnTo>
                  <a:lnTo>
                    <a:pt x="2174267" y="109356"/>
                  </a:lnTo>
                  <a:lnTo>
                    <a:pt x="2310159" y="65614"/>
                  </a:lnTo>
                  <a:lnTo>
                    <a:pt x="2446051" y="131228"/>
                  </a:lnTo>
                  <a:lnTo>
                    <a:pt x="2581942" y="240584"/>
                  </a:lnTo>
                  <a:lnTo>
                    <a:pt x="2717834" y="393684"/>
                  </a:lnTo>
                  <a:lnTo>
                    <a:pt x="2853726" y="415555"/>
                  </a:lnTo>
                  <a:lnTo>
                    <a:pt x="2989618" y="349941"/>
                  </a:lnTo>
                  <a:lnTo>
                    <a:pt x="3125509" y="262456"/>
                  </a:lnTo>
                  <a:lnTo>
                    <a:pt x="3261401" y="568655"/>
                  </a:lnTo>
                  <a:lnTo>
                    <a:pt x="3397293" y="5030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0"/>
            </a:xfrm>
            <a:custGeom>
              <a:avLst/>
              <a:pathLst>
                <a:path w="0" h="1312280">
                  <a:moveTo>
                    <a:pt x="0" y="0"/>
                  </a:moveTo>
                  <a:lnTo>
                    <a:pt x="0" y="131228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34152"/>
            </a:xfrm>
            <a:custGeom>
              <a:avLst/>
              <a:pathLst>
                <a:path w="0" h="1334152">
                  <a:moveTo>
                    <a:pt x="0" y="0"/>
                  </a:moveTo>
                  <a:lnTo>
                    <a:pt x="0" y="133415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27953"/>
            </a:xfrm>
            <a:custGeom>
              <a:avLst/>
              <a:pathLst>
                <a:path w="0" h="1027953">
                  <a:moveTo>
                    <a:pt x="0" y="0"/>
                  </a:moveTo>
                  <a:lnTo>
                    <a:pt x="0" y="102795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32" name="pl32"/>
            <p:cNvSpPr/>
            <p:nvPr/>
          </p:nvSpPr>
          <p:spPr>
            <a:xfrm>
              <a:off x="1120965" y="2288115"/>
              <a:ext cx="3397293" cy="984210"/>
            </a:xfrm>
            <a:custGeom>
              <a:avLst/>
              <a:pathLst>
                <a:path w="3397293" h="984210">
                  <a:moveTo>
                    <a:pt x="0" y="852982"/>
                  </a:moveTo>
                  <a:lnTo>
                    <a:pt x="135891" y="678011"/>
                  </a:lnTo>
                  <a:lnTo>
                    <a:pt x="271783" y="568655"/>
                  </a:lnTo>
                  <a:lnTo>
                    <a:pt x="407675" y="852982"/>
                  </a:lnTo>
                  <a:lnTo>
                    <a:pt x="543566" y="984210"/>
                  </a:lnTo>
                  <a:lnTo>
                    <a:pt x="679458" y="874853"/>
                  </a:lnTo>
                  <a:lnTo>
                    <a:pt x="815350" y="721754"/>
                  </a:lnTo>
                  <a:lnTo>
                    <a:pt x="951242" y="896725"/>
                  </a:lnTo>
                  <a:lnTo>
                    <a:pt x="1087133" y="634269"/>
                  </a:lnTo>
                  <a:lnTo>
                    <a:pt x="1223025" y="481169"/>
                  </a:lnTo>
                  <a:lnTo>
                    <a:pt x="1358917" y="371812"/>
                  </a:lnTo>
                  <a:lnTo>
                    <a:pt x="1494809" y="306198"/>
                  </a:lnTo>
                  <a:lnTo>
                    <a:pt x="1630700" y="262456"/>
                  </a:lnTo>
                  <a:lnTo>
                    <a:pt x="1766592" y="65614"/>
                  </a:lnTo>
                  <a:lnTo>
                    <a:pt x="1902484" y="0"/>
                  </a:lnTo>
                  <a:lnTo>
                    <a:pt x="2038375" y="65614"/>
                  </a:lnTo>
                  <a:lnTo>
                    <a:pt x="2174267" y="109356"/>
                  </a:lnTo>
                  <a:lnTo>
                    <a:pt x="2310159" y="65614"/>
                  </a:lnTo>
                  <a:lnTo>
                    <a:pt x="2446051" y="131228"/>
                  </a:lnTo>
                  <a:lnTo>
                    <a:pt x="2581942" y="240584"/>
                  </a:lnTo>
                  <a:lnTo>
                    <a:pt x="2717834" y="393684"/>
                  </a:lnTo>
                  <a:lnTo>
                    <a:pt x="2853726" y="415555"/>
                  </a:lnTo>
                  <a:lnTo>
                    <a:pt x="2989618" y="349941"/>
                  </a:lnTo>
                  <a:lnTo>
                    <a:pt x="3125509" y="262456"/>
                  </a:lnTo>
                  <a:lnTo>
                    <a:pt x="3261401" y="568655"/>
                  </a:lnTo>
                  <a:lnTo>
                    <a:pt x="3397293" y="5030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22076" y="17015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948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948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3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1911"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60" name="tx60"/>
            <p:cNvSpPr/>
            <p:nvPr/>
          </p:nvSpPr>
          <p:spPr>
            <a:xfrm>
              <a:off x="27234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933"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58938" y="1403693"/>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Laos, 2000-2025</a:t>
              </a:r>
            </a:p>
          </p:txBody>
        </p:sp>
        <p:sp>
          <p:nvSpPr>
            <p:cNvPr id="63" name="pl63"/>
            <p:cNvSpPr/>
            <p:nvPr/>
          </p:nvSpPr>
          <p:spPr>
            <a:xfrm>
              <a:off x="5267799" y="38926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7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751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40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04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80747"/>
              <a:ext cx="3397293" cy="1878947"/>
            </a:xfrm>
            <a:custGeom>
              <a:avLst/>
              <a:pathLst>
                <a:path w="3397293" h="1878947">
                  <a:moveTo>
                    <a:pt x="0" y="1628421"/>
                  </a:moveTo>
                  <a:lnTo>
                    <a:pt x="135891" y="1294386"/>
                  </a:lnTo>
                  <a:lnTo>
                    <a:pt x="271783" y="1085614"/>
                  </a:lnTo>
                  <a:lnTo>
                    <a:pt x="407675" y="1628421"/>
                  </a:lnTo>
                  <a:lnTo>
                    <a:pt x="543566" y="1878947"/>
                  </a:lnTo>
                  <a:lnTo>
                    <a:pt x="679458" y="1670175"/>
                  </a:lnTo>
                  <a:lnTo>
                    <a:pt x="815350" y="1377895"/>
                  </a:lnTo>
                  <a:lnTo>
                    <a:pt x="951242" y="1711930"/>
                  </a:lnTo>
                  <a:lnTo>
                    <a:pt x="1087133" y="1210877"/>
                  </a:lnTo>
                  <a:lnTo>
                    <a:pt x="1223025" y="918596"/>
                  </a:lnTo>
                  <a:lnTo>
                    <a:pt x="1358917" y="709824"/>
                  </a:lnTo>
                  <a:lnTo>
                    <a:pt x="1494809" y="584561"/>
                  </a:lnTo>
                  <a:lnTo>
                    <a:pt x="1630700" y="501052"/>
                  </a:lnTo>
                  <a:lnTo>
                    <a:pt x="1766592" y="125263"/>
                  </a:lnTo>
                  <a:lnTo>
                    <a:pt x="1902484" y="0"/>
                  </a:lnTo>
                  <a:lnTo>
                    <a:pt x="2038375" y="125263"/>
                  </a:lnTo>
                  <a:lnTo>
                    <a:pt x="2174267" y="208771"/>
                  </a:lnTo>
                  <a:lnTo>
                    <a:pt x="2310159" y="125263"/>
                  </a:lnTo>
                  <a:lnTo>
                    <a:pt x="2446051" y="250526"/>
                  </a:lnTo>
                  <a:lnTo>
                    <a:pt x="2581942" y="459298"/>
                  </a:lnTo>
                  <a:lnTo>
                    <a:pt x="2717834" y="751579"/>
                  </a:lnTo>
                  <a:lnTo>
                    <a:pt x="2853726" y="793333"/>
                  </a:lnTo>
                  <a:lnTo>
                    <a:pt x="2989618" y="668070"/>
                  </a:lnTo>
                  <a:lnTo>
                    <a:pt x="3125509" y="501052"/>
                  </a:lnTo>
                  <a:lnTo>
                    <a:pt x="3261401" y="1085614"/>
                  </a:lnTo>
                  <a:lnTo>
                    <a:pt x="3397293" y="960351"/>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40045"/>
              <a:ext cx="3397293" cy="626315"/>
            </a:xfrm>
            <a:custGeom>
              <a:avLst/>
              <a:pathLst>
                <a:path w="3397293" h="626315">
                  <a:moveTo>
                    <a:pt x="0" y="626315"/>
                  </a:moveTo>
                  <a:lnTo>
                    <a:pt x="135891" y="584561"/>
                  </a:lnTo>
                  <a:lnTo>
                    <a:pt x="271783" y="584561"/>
                  </a:lnTo>
                  <a:lnTo>
                    <a:pt x="407675" y="542807"/>
                  </a:lnTo>
                  <a:lnTo>
                    <a:pt x="543566" y="459298"/>
                  </a:lnTo>
                  <a:lnTo>
                    <a:pt x="679458" y="375789"/>
                  </a:lnTo>
                  <a:lnTo>
                    <a:pt x="815350" y="292280"/>
                  </a:lnTo>
                  <a:lnTo>
                    <a:pt x="951242" y="292280"/>
                  </a:lnTo>
                  <a:lnTo>
                    <a:pt x="1087133" y="208771"/>
                  </a:lnTo>
                  <a:lnTo>
                    <a:pt x="1223025" y="125263"/>
                  </a:lnTo>
                  <a:lnTo>
                    <a:pt x="1358917" y="83508"/>
                  </a:lnTo>
                  <a:lnTo>
                    <a:pt x="1494809" y="83508"/>
                  </a:lnTo>
                  <a:lnTo>
                    <a:pt x="1630700" y="83508"/>
                  </a:lnTo>
                  <a:lnTo>
                    <a:pt x="1766592" y="83508"/>
                  </a:lnTo>
                  <a:lnTo>
                    <a:pt x="1902484" y="83508"/>
                  </a:lnTo>
                  <a:lnTo>
                    <a:pt x="2038375" y="83508"/>
                  </a:lnTo>
                  <a:lnTo>
                    <a:pt x="2174267" y="41754"/>
                  </a:lnTo>
                  <a:lnTo>
                    <a:pt x="2310159" y="41754"/>
                  </a:lnTo>
                  <a:lnTo>
                    <a:pt x="2446051" y="0"/>
                  </a:lnTo>
                  <a:lnTo>
                    <a:pt x="2581942" y="0"/>
                  </a:lnTo>
                  <a:lnTo>
                    <a:pt x="2717834" y="125263"/>
                  </a:lnTo>
                  <a:lnTo>
                    <a:pt x="2853726" y="208771"/>
                  </a:lnTo>
                  <a:lnTo>
                    <a:pt x="2989618" y="125263"/>
                  </a:lnTo>
                  <a:lnTo>
                    <a:pt x="3125509" y="125263"/>
                  </a:lnTo>
                  <a:lnTo>
                    <a:pt x="3261401" y="83508"/>
                  </a:lnTo>
                  <a:lnTo>
                    <a:pt x="3397293" y="83508"/>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98291"/>
              <a:ext cx="3397293" cy="501052"/>
            </a:xfrm>
            <a:custGeom>
              <a:avLst/>
              <a:pathLst>
                <a:path w="3397293" h="501052">
                  <a:moveTo>
                    <a:pt x="0" y="501052"/>
                  </a:moveTo>
                  <a:lnTo>
                    <a:pt x="135891" y="501052"/>
                  </a:lnTo>
                  <a:lnTo>
                    <a:pt x="271783" y="501052"/>
                  </a:lnTo>
                  <a:lnTo>
                    <a:pt x="407675" y="459298"/>
                  </a:lnTo>
                  <a:lnTo>
                    <a:pt x="543566" y="375789"/>
                  </a:lnTo>
                  <a:lnTo>
                    <a:pt x="679458" y="375789"/>
                  </a:lnTo>
                  <a:lnTo>
                    <a:pt x="815350" y="208771"/>
                  </a:lnTo>
                  <a:lnTo>
                    <a:pt x="951242" y="250526"/>
                  </a:lnTo>
                  <a:lnTo>
                    <a:pt x="1087133" y="125263"/>
                  </a:lnTo>
                  <a:lnTo>
                    <a:pt x="1223025" y="83508"/>
                  </a:lnTo>
                  <a:lnTo>
                    <a:pt x="1358917" y="83508"/>
                  </a:lnTo>
                  <a:lnTo>
                    <a:pt x="1494809" y="41754"/>
                  </a:lnTo>
                  <a:lnTo>
                    <a:pt x="1630700" y="41754"/>
                  </a:lnTo>
                  <a:lnTo>
                    <a:pt x="1766592" y="0"/>
                  </a:lnTo>
                  <a:lnTo>
                    <a:pt x="1902484" y="41754"/>
                  </a:lnTo>
                  <a:lnTo>
                    <a:pt x="2038375" y="41754"/>
                  </a:lnTo>
                  <a:lnTo>
                    <a:pt x="2174267" y="0"/>
                  </a:lnTo>
                  <a:lnTo>
                    <a:pt x="2310159" y="0"/>
                  </a:lnTo>
                  <a:lnTo>
                    <a:pt x="2446051" y="0"/>
                  </a:lnTo>
                  <a:lnTo>
                    <a:pt x="2581942" y="41754"/>
                  </a:lnTo>
                  <a:lnTo>
                    <a:pt x="2717834" y="167017"/>
                  </a:lnTo>
                  <a:lnTo>
                    <a:pt x="2853726" y="375789"/>
                  </a:lnTo>
                  <a:lnTo>
                    <a:pt x="2989618" y="125263"/>
                  </a:lnTo>
                  <a:lnTo>
                    <a:pt x="3125509" y="292280"/>
                  </a:lnTo>
                  <a:lnTo>
                    <a:pt x="3261401" y="250526"/>
                  </a:lnTo>
                  <a:lnTo>
                    <a:pt x="3397293" y="250526"/>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4004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80747"/>
              <a:ext cx="3397293" cy="1878947"/>
            </a:xfrm>
            <a:custGeom>
              <a:avLst/>
              <a:pathLst>
                <a:path w="3397293" h="1878947">
                  <a:moveTo>
                    <a:pt x="0" y="1628421"/>
                  </a:moveTo>
                  <a:lnTo>
                    <a:pt x="135891" y="1294386"/>
                  </a:lnTo>
                  <a:lnTo>
                    <a:pt x="271783" y="1085614"/>
                  </a:lnTo>
                  <a:lnTo>
                    <a:pt x="407675" y="1628421"/>
                  </a:lnTo>
                  <a:lnTo>
                    <a:pt x="543566" y="1878947"/>
                  </a:lnTo>
                  <a:lnTo>
                    <a:pt x="679458" y="1670175"/>
                  </a:lnTo>
                  <a:lnTo>
                    <a:pt x="815350" y="1377895"/>
                  </a:lnTo>
                  <a:lnTo>
                    <a:pt x="951242" y="1711930"/>
                  </a:lnTo>
                  <a:lnTo>
                    <a:pt x="1087133" y="1210877"/>
                  </a:lnTo>
                  <a:lnTo>
                    <a:pt x="1223025" y="918596"/>
                  </a:lnTo>
                  <a:lnTo>
                    <a:pt x="1358917" y="709824"/>
                  </a:lnTo>
                  <a:lnTo>
                    <a:pt x="1494809" y="584561"/>
                  </a:lnTo>
                  <a:lnTo>
                    <a:pt x="1630700" y="501052"/>
                  </a:lnTo>
                  <a:lnTo>
                    <a:pt x="1766592" y="125263"/>
                  </a:lnTo>
                  <a:lnTo>
                    <a:pt x="1902484" y="0"/>
                  </a:lnTo>
                  <a:lnTo>
                    <a:pt x="2038375" y="125263"/>
                  </a:lnTo>
                  <a:lnTo>
                    <a:pt x="2174267" y="208771"/>
                  </a:lnTo>
                  <a:lnTo>
                    <a:pt x="2310159" y="125263"/>
                  </a:lnTo>
                  <a:lnTo>
                    <a:pt x="2446051" y="250526"/>
                  </a:lnTo>
                  <a:lnTo>
                    <a:pt x="2581942" y="459298"/>
                  </a:lnTo>
                  <a:lnTo>
                    <a:pt x="2717834" y="751579"/>
                  </a:lnTo>
                  <a:lnTo>
                    <a:pt x="2853726" y="793333"/>
                  </a:lnTo>
                  <a:lnTo>
                    <a:pt x="2989618" y="668070"/>
                  </a:lnTo>
                  <a:lnTo>
                    <a:pt x="3125509" y="501052"/>
                  </a:lnTo>
                  <a:lnTo>
                    <a:pt x="3261401" y="1085614"/>
                  </a:lnTo>
                  <a:lnTo>
                    <a:pt x="3397293" y="960351"/>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13940"/>
              <a:ext cx="0" cy="1695228"/>
            </a:xfrm>
            <a:custGeom>
              <a:avLst/>
              <a:pathLst>
                <a:path w="0" h="1695228">
                  <a:moveTo>
                    <a:pt x="0" y="169522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13940"/>
              <a:ext cx="0" cy="1736982"/>
            </a:xfrm>
            <a:custGeom>
              <a:avLst/>
              <a:pathLst>
                <a:path w="0" h="1736982">
                  <a:moveTo>
                    <a:pt x="0" y="173698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13940"/>
              <a:ext cx="0" cy="776631"/>
            </a:xfrm>
            <a:custGeom>
              <a:avLst/>
              <a:pathLst>
                <a:path w="0" h="776631">
                  <a:moveTo>
                    <a:pt x="0" y="77663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13940"/>
              <a:ext cx="0" cy="192070"/>
            </a:xfrm>
            <a:custGeom>
              <a:avLst/>
              <a:pathLst>
                <a:path w="0" h="192070">
                  <a:moveTo>
                    <a:pt x="0" y="1920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13940"/>
              <a:ext cx="0" cy="526105"/>
            </a:xfrm>
            <a:custGeom>
              <a:avLst/>
              <a:pathLst>
                <a:path w="0" h="526105">
                  <a:moveTo>
                    <a:pt x="0" y="5261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13940"/>
              <a:ext cx="0" cy="1152421"/>
            </a:xfrm>
            <a:custGeom>
              <a:avLst/>
              <a:pathLst>
                <a:path w="0" h="1152421">
                  <a:moveTo>
                    <a:pt x="0" y="11524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13940"/>
              <a:ext cx="0" cy="1027158"/>
            </a:xfrm>
            <a:custGeom>
              <a:avLst/>
              <a:pathLst>
                <a:path w="0" h="1027158">
                  <a:moveTo>
                    <a:pt x="0" y="10271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80747"/>
              <a:ext cx="3397293" cy="1878947"/>
            </a:xfrm>
            <a:custGeom>
              <a:avLst/>
              <a:pathLst>
                <a:path w="3397293" h="1878947">
                  <a:moveTo>
                    <a:pt x="0" y="1628421"/>
                  </a:moveTo>
                  <a:lnTo>
                    <a:pt x="135891" y="1294386"/>
                  </a:lnTo>
                  <a:lnTo>
                    <a:pt x="271783" y="1085614"/>
                  </a:lnTo>
                  <a:lnTo>
                    <a:pt x="407675" y="1628421"/>
                  </a:lnTo>
                  <a:lnTo>
                    <a:pt x="543566" y="1878947"/>
                  </a:lnTo>
                  <a:lnTo>
                    <a:pt x="679458" y="1670175"/>
                  </a:lnTo>
                  <a:lnTo>
                    <a:pt x="815350" y="1377895"/>
                  </a:lnTo>
                  <a:lnTo>
                    <a:pt x="951242" y="1711930"/>
                  </a:lnTo>
                  <a:lnTo>
                    <a:pt x="1087133" y="1210877"/>
                  </a:lnTo>
                  <a:lnTo>
                    <a:pt x="1223025" y="918596"/>
                  </a:lnTo>
                  <a:lnTo>
                    <a:pt x="1358917" y="709824"/>
                  </a:lnTo>
                  <a:lnTo>
                    <a:pt x="1494809" y="584561"/>
                  </a:lnTo>
                  <a:lnTo>
                    <a:pt x="1630700" y="501052"/>
                  </a:lnTo>
                  <a:lnTo>
                    <a:pt x="1766592" y="125263"/>
                  </a:lnTo>
                  <a:lnTo>
                    <a:pt x="1902484" y="0"/>
                  </a:lnTo>
                  <a:lnTo>
                    <a:pt x="2038375" y="125263"/>
                  </a:lnTo>
                  <a:lnTo>
                    <a:pt x="2174267" y="208771"/>
                  </a:lnTo>
                  <a:lnTo>
                    <a:pt x="2310159" y="125263"/>
                  </a:lnTo>
                  <a:lnTo>
                    <a:pt x="2446051" y="250526"/>
                  </a:lnTo>
                  <a:lnTo>
                    <a:pt x="2581942" y="459298"/>
                  </a:lnTo>
                  <a:lnTo>
                    <a:pt x="2717834" y="751579"/>
                  </a:lnTo>
                  <a:lnTo>
                    <a:pt x="2853726" y="793333"/>
                  </a:lnTo>
                  <a:lnTo>
                    <a:pt x="2989618" y="668070"/>
                  </a:lnTo>
                  <a:lnTo>
                    <a:pt x="3125509" y="501052"/>
                  </a:lnTo>
                  <a:lnTo>
                    <a:pt x="3261401" y="1085614"/>
                  </a:lnTo>
                  <a:lnTo>
                    <a:pt x="3397293" y="960351"/>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5679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-28</a:t>
              </a:r>
            </a:p>
          </p:txBody>
        </p:sp>
        <p:sp>
          <p:nvSpPr>
            <p:cNvPr id="90" name="tx90"/>
            <p:cNvSpPr/>
            <p:nvPr/>
          </p:nvSpPr>
          <p:spPr>
            <a:xfrm>
              <a:off x="6038783" y="205679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1" name="tx91"/>
            <p:cNvSpPr/>
            <p:nvPr/>
          </p:nvSpPr>
          <p:spPr>
            <a:xfrm>
              <a:off x="6748386" y="205679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7445895" y="2056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989462" y="2056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20725" y="205679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8756617" y="205812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8902429" y="268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80975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8" name="tx98"/>
            <p:cNvSpPr/>
            <p:nvPr/>
          </p:nvSpPr>
          <p:spPr>
            <a:xfrm>
              <a:off x="5003259" y="34230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58793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752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111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1115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7730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355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78610" y="499074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114" name="tx114"/>
            <p:cNvSpPr/>
            <p:nvPr/>
          </p:nvSpPr>
          <p:spPr>
            <a:xfrm>
              <a:off x="704017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02632"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446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995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4544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5093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720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4270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4819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5005057" cy="114824"/>
            </a:xfrm>
            <a:prstGeom prst="rect">
              <a:avLst/>
            </a:prstGeom>
            <a:solidFill>
              <a:srgbClr val="E2231A">
                <a:alpha val="80000"/>
              </a:srgbClr>
            </a:solidFill>
          </p:spPr>
          <p:txBody>
            <a:bodyPr/>
            <a:lstStyle/>
            <a:p/>
          </p:txBody>
        </p:sp>
        <p:sp>
          <p:nvSpPr>
            <p:cNvPr id="129" name="rc129"/>
            <p:cNvSpPr/>
            <p:nvPr/>
          </p:nvSpPr>
          <p:spPr>
            <a:xfrm>
              <a:off x="1317178" y="5743865"/>
              <a:ext cx="7321564" cy="114824"/>
            </a:xfrm>
            <a:prstGeom prst="rect">
              <a:avLst/>
            </a:prstGeom>
            <a:solidFill>
              <a:srgbClr val="E2231A">
                <a:alpha val="80000"/>
              </a:srgbClr>
            </a:solidFill>
          </p:spPr>
          <p:txBody>
            <a:bodyPr/>
            <a:lstStyle/>
            <a:p/>
          </p:txBody>
        </p:sp>
        <p:sp>
          <p:nvSpPr>
            <p:cNvPr id="130" name="rc130"/>
            <p:cNvSpPr/>
            <p:nvPr/>
          </p:nvSpPr>
          <p:spPr>
            <a:xfrm>
              <a:off x="1317178" y="5600334"/>
              <a:ext cx="6787183" cy="114824"/>
            </a:xfrm>
            <a:prstGeom prst="rect">
              <a:avLst/>
            </a:prstGeom>
            <a:solidFill>
              <a:srgbClr val="E2231A">
                <a:alpha val="80000"/>
              </a:srgbClr>
            </a:solidFill>
          </p:spPr>
          <p:txBody>
            <a:bodyPr/>
            <a:lstStyle/>
            <a:p/>
          </p:txBody>
        </p:sp>
        <p:sp>
          <p:nvSpPr>
            <p:cNvPr id="131" name="tx131"/>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71,000</a:t>
              </a:r>
            </a:p>
          </p:txBody>
        </p:sp>
        <p:sp>
          <p:nvSpPr>
            <p:cNvPr id="132" name="tx132"/>
            <p:cNvSpPr/>
            <p:nvPr/>
          </p:nvSpPr>
          <p:spPr>
            <a:xfrm>
              <a:off x="7673325"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66,000</a:t>
              </a:r>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94480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499972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9" name="tx139"/>
            <p:cNvSpPr/>
            <p:nvPr/>
          </p:nvSpPr>
          <p:spPr>
            <a:xfrm>
              <a:off x="705464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Laos (58%) was 26 percentage points lower than the global average (84%) and 31 percentage points lower than the average across all EAPR countries (89%).
National MCV1 coverage was 12 percentage points lower than in 2019 (70%).
This equates to 66,000 unvaccinated children in 2025 compared to 49,000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Laos MCV1 coverage was 58% - this is 12 percentage points lower than in 2019 and more than 10 percentage points lower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Laos ranked number 2 out of 27 countries for lowest MCV1 coverage (based on tied ranks).
Laos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Laos was among the countries with the lowest coverage and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42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2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82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52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9221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7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476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174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872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932487"/>
              <a:ext cx="239888" cy="375534"/>
            </a:xfrm>
            <a:prstGeom prst="rect">
              <a:avLst/>
            </a:prstGeom>
            <a:solidFill>
              <a:srgbClr val="80BD41">
                <a:alpha val="100000"/>
              </a:srgbClr>
            </a:solidFill>
          </p:spPr>
          <p:txBody>
            <a:bodyPr/>
            <a:lstStyle/>
            <a:p/>
          </p:txBody>
        </p:sp>
        <p:sp>
          <p:nvSpPr>
            <p:cNvPr id="27" name="rc27"/>
            <p:cNvSpPr/>
            <p:nvPr/>
          </p:nvSpPr>
          <p:spPr>
            <a:xfrm>
              <a:off x="1296273" y="3413907"/>
              <a:ext cx="239888" cy="518579"/>
            </a:xfrm>
            <a:prstGeom prst="rect">
              <a:avLst/>
            </a:prstGeom>
            <a:solidFill>
              <a:srgbClr val="E2231A">
                <a:alpha val="100000"/>
              </a:srgbClr>
            </a:solidFill>
          </p:spPr>
          <p:txBody>
            <a:bodyPr/>
            <a:lstStyle/>
            <a:p/>
          </p:txBody>
        </p:sp>
        <p:sp>
          <p:nvSpPr>
            <p:cNvPr id="28" name="rc28"/>
            <p:cNvSpPr/>
            <p:nvPr/>
          </p:nvSpPr>
          <p:spPr>
            <a:xfrm>
              <a:off x="1562816" y="3863774"/>
              <a:ext cx="239888" cy="444247"/>
            </a:xfrm>
            <a:prstGeom prst="rect">
              <a:avLst/>
            </a:prstGeom>
            <a:solidFill>
              <a:srgbClr val="80BD41">
                <a:alpha val="100000"/>
              </a:srgbClr>
            </a:solidFill>
          </p:spPr>
          <p:txBody>
            <a:bodyPr/>
            <a:lstStyle/>
            <a:p/>
          </p:txBody>
        </p:sp>
        <p:sp>
          <p:nvSpPr>
            <p:cNvPr id="29" name="rc29"/>
            <p:cNvSpPr/>
            <p:nvPr/>
          </p:nvSpPr>
          <p:spPr>
            <a:xfrm>
              <a:off x="1562816" y="3419527"/>
              <a:ext cx="239888" cy="444247"/>
            </a:xfrm>
            <a:prstGeom prst="rect">
              <a:avLst/>
            </a:prstGeom>
            <a:solidFill>
              <a:srgbClr val="E2231A">
                <a:alpha val="100000"/>
              </a:srgbClr>
            </a:solidFill>
          </p:spPr>
          <p:txBody>
            <a:bodyPr/>
            <a:lstStyle/>
            <a:p/>
          </p:txBody>
        </p:sp>
        <p:sp>
          <p:nvSpPr>
            <p:cNvPr id="30" name="rc30"/>
            <p:cNvSpPr/>
            <p:nvPr/>
          </p:nvSpPr>
          <p:spPr>
            <a:xfrm>
              <a:off x="1829360" y="3825123"/>
              <a:ext cx="239888" cy="482898"/>
            </a:xfrm>
            <a:prstGeom prst="rect">
              <a:avLst/>
            </a:prstGeom>
            <a:solidFill>
              <a:srgbClr val="80BD41">
                <a:alpha val="100000"/>
              </a:srgbClr>
            </a:solidFill>
          </p:spPr>
          <p:txBody>
            <a:bodyPr/>
            <a:lstStyle/>
            <a:p/>
          </p:txBody>
        </p:sp>
        <p:sp>
          <p:nvSpPr>
            <p:cNvPr id="31" name="rc31"/>
            <p:cNvSpPr/>
            <p:nvPr/>
          </p:nvSpPr>
          <p:spPr>
            <a:xfrm>
              <a:off x="1829360" y="3430025"/>
              <a:ext cx="239888" cy="395098"/>
            </a:xfrm>
            <a:prstGeom prst="rect">
              <a:avLst/>
            </a:prstGeom>
            <a:solidFill>
              <a:srgbClr val="E2231A">
                <a:alpha val="100000"/>
              </a:srgbClr>
            </a:solidFill>
          </p:spPr>
          <p:txBody>
            <a:bodyPr/>
            <a:lstStyle/>
            <a:p/>
          </p:txBody>
        </p:sp>
        <p:sp>
          <p:nvSpPr>
            <p:cNvPr id="32" name="rc32"/>
            <p:cNvSpPr/>
            <p:nvPr/>
          </p:nvSpPr>
          <p:spPr>
            <a:xfrm>
              <a:off x="2095903" y="3939220"/>
              <a:ext cx="239888" cy="368800"/>
            </a:xfrm>
            <a:prstGeom prst="rect">
              <a:avLst/>
            </a:prstGeom>
            <a:solidFill>
              <a:srgbClr val="80BD41">
                <a:alpha val="100000"/>
              </a:srgbClr>
            </a:solidFill>
          </p:spPr>
          <p:txBody>
            <a:bodyPr/>
            <a:lstStyle/>
            <a:p/>
          </p:txBody>
        </p:sp>
        <p:sp>
          <p:nvSpPr>
            <p:cNvPr id="33" name="rc33"/>
            <p:cNvSpPr/>
            <p:nvPr/>
          </p:nvSpPr>
          <p:spPr>
            <a:xfrm>
              <a:off x="2095903" y="3429919"/>
              <a:ext cx="239888" cy="509301"/>
            </a:xfrm>
            <a:prstGeom prst="rect">
              <a:avLst/>
            </a:prstGeom>
            <a:solidFill>
              <a:srgbClr val="E2231A">
                <a:alpha val="100000"/>
              </a:srgbClr>
            </a:solidFill>
          </p:spPr>
          <p:txBody>
            <a:bodyPr/>
            <a:lstStyle/>
            <a:p/>
          </p:txBody>
        </p:sp>
        <p:sp>
          <p:nvSpPr>
            <p:cNvPr id="34" name="rc34"/>
            <p:cNvSpPr/>
            <p:nvPr/>
          </p:nvSpPr>
          <p:spPr>
            <a:xfrm>
              <a:off x="2362446" y="3992876"/>
              <a:ext cx="239888" cy="315145"/>
            </a:xfrm>
            <a:prstGeom prst="rect">
              <a:avLst/>
            </a:prstGeom>
            <a:solidFill>
              <a:srgbClr val="80BD41">
                <a:alpha val="100000"/>
              </a:srgbClr>
            </a:solidFill>
          </p:spPr>
          <p:txBody>
            <a:bodyPr/>
            <a:lstStyle/>
            <a:p/>
          </p:txBody>
        </p:sp>
        <p:sp>
          <p:nvSpPr>
            <p:cNvPr id="35" name="rc35"/>
            <p:cNvSpPr/>
            <p:nvPr/>
          </p:nvSpPr>
          <p:spPr>
            <a:xfrm>
              <a:off x="2362446" y="3432623"/>
              <a:ext cx="239888" cy="560252"/>
            </a:xfrm>
            <a:prstGeom prst="rect">
              <a:avLst/>
            </a:prstGeom>
            <a:solidFill>
              <a:srgbClr val="E2231A">
                <a:alpha val="100000"/>
              </a:srgbClr>
            </a:solidFill>
          </p:spPr>
          <p:txBody>
            <a:bodyPr/>
            <a:lstStyle/>
            <a:p/>
          </p:txBody>
        </p:sp>
        <p:sp>
          <p:nvSpPr>
            <p:cNvPr id="36" name="rc36"/>
            <p:cNvSpPr/>
            <p:nvPr/>
          </p:nvSpPr>
          <p:spPr>
            <a:xfrm>
              <a:off x="2628989" y="3958678"/>
              <a:ext cx="239888" cy="349342"/>
            </a:xfrm>
            <a:prstGeom prst="rect">
              <a:avLst/>
            </a:prstGeom>
            <a:solidFill>
              <a:srgbClr val="80BD41">
                <a:alpha val="100000"/>
              </a:srgbClr>
            </a:solidFill>
          </p:spPr>
          <p:txBody>
            <a:bodyPr/>
            <a:lstStyle/>
            <a:p/>
          </p:txBody>
        </p:sp>
        <p:sp>
          <p:nvSpPr>
            <p:cNvPr id="37" name="rc37"/>
            <p:cNvSpPr/>
            <p:nvPr/>
          </p:nvSpPr>
          <p:spPr>
            <a:xfrm>
              <a:off x="2628989" y="3456004"/>
              <a:ext cx="239888" cy="502674"/>
            </a:xfrm>
            <a:prstGeom prst="rect">
              <a:avLst/>
            </a:prstGeom>
            <a:solidFill>
              <a:srgbClr val="E2231A">
                <a:alpha val="100000"/>
              </a:srgbClr>
            </a:solidFill>
          </p:spPr>
          <p:txBody>
            <a:bodyPr/>
            <a:lstStyle/>
            <a:p/>
          </p:txBody>
        </p:sp>
        <p:sp>
          <p:nvSpPr>
            <p:cNvPr id="38" name="rc38"/>
            <p:cNvSpPr/>
            <p:nvPr/>
          </p:nvSpPr>
          <p:spPr>
            <a:xfrm>
              <a:off x="2895532" y="3898024"/>
              <a:ext cx="239888" cy="409996"/>
            </a:xfrm>
            <a:prstGeom prst="rect">
              <a:avLst/>
            </a:prstGeom>
            <a:solidFill>
              <a:srgbClr val="80BD41">
                <a:alpha val="100000"/>
              </a:srgbClr>
            </a:solidFill>
          </p:spPr>
          <p:txBody>
            <a:bodyPr/>
            <a:lstStyle/>
            <a:p/>
          </p:txBody>
        </p:sp>
        <p:sp>
          <p:nvSpPr>
            <p:cNvPr id="39" name="rc39"/>
            <p:cNvSpPr/>
            <p:nvPr/>
          </p:nvSpPr>
          <p:spPr>
            <a:xfrm>
              <a:off x="2895532" y="3453830"/>
              <a:ext cx="239888" cy="444194"/>
            </a:xfrm>
            <a:prstGeom prst="rect">
              <a:avLst/>
            </a:prstGeom>
            <a:solidFill>
              <a:srgbClr val="E2231A">
                <a:alpha val="100000"/>
              </a:srgbClr>
            </a:solidFill>
          </p:spPr>
          <p:txBody>
            <a:bodyPr/>
            <a:lstStyle/>
            <a:p/>
          </p:txBody>
        </p:sp>
        <p:sp>
          <p:nvSpPr>
            <p:cNvPr id="40" name="rc40"/>
            <p:cNvSpPr/>
            <p:nvPr/>
          </p:nvSpPr>
          <p:spPr>
            <a:xfrm>
              <a:off x="3162075" y="3963397"/>
              <a:ext cx="239888" cy="344624"/>
            </a:xfrm>
            <a:prstGeom prst="rect">
              <a:avLst/>
            </a:prstGeom>
            <a:solidFill>
              <a:srgbClr val="80BD41">
                <a:alpha val="100000"/>
              </a:srgbClr>
            </a:solidFill>
          </p:spPr>
          <p:txBody>
            <a:bodyPr/>
            <a:lstStyle/>
            <a:p/>
          </p:txBody>
        </p:sp>
        <p:sp>
          <p:nvSpPr>
            <p:cNvPr id="41" name="rc41"/>
            <p:cNvSpPr/>
            <p:nvPr/>
          </p:nvSpPr>
          <p:spPr>
            <a:xfrm>
              <a:off x="3162075" y="3446461"/>
              <a:ext cx="239888" cy="516936"/>
            </a:xfrm>
            <a:prstGeom prst="rect">
              <a:avLst/>
            </a:prstGeom>
            <a:solidFill>
              <a:srgbClr val="E2231A">
                <a:alpha val="100000"/>
              </a:srgbClr>
            </a:solidFill>
          </p:spPr>
          <p:txBody>
            <a:bodyPr/>
            <a:lstStyle/>
            <a:p/>
          </p:txBody>
        </p:sp>
        <p:sp>
          <p:nvSpPr>
            <p:cNvPr id="42" name="rc42"/>
            <p:cNvSpPr/>
            <p:nvPr/>
          </p:nvSpPr>
          <p:spPr>
            <a:xfrm>
              <a:off x="3428618" y="3856404"/>
              <a:ext cx="239888" cy="451616"/>
            </a:xfrm>
            <a:prstGeom prst="rect">
              <a:avLst/>
            </a:prstGeom>
            <a:solidFill>
              <a:srgbClr val="80BD41">
                <a:alpha val="100000"/>
              </a:srgbClr>
            </a:solidFill>
          </p:spPr>
          <p:txBody>
            <a:bodyPr/>
            <a:lstStyle/>
            <a:p/>
          </p:txBody>
        </p:sp>
        <p:sp>
          <p:nvSpPr>
            <p:cNvPr id="43" name="rc43"/>
            <p:cNvSpPr/>
            <p:nvPr/>
          </p:nvSpPr>
          <p:spPr>
            <a:xfrm>
              <a:off x="3428618" y="3439515"/>
              <a:ext cx="239888" cy="416889"/>
            </a:xfrm>
            <a:prstGeom prst="rect">
              <a:avLst/>
            </a:prstGeom>
            <a:solidFill>
              <a:srgbClr val="E2231A">
                <a:alpha val="100000"/>
              </a:srgbClr>
            </a:solidFill>
          </p:spPr>
          <p:txBody>
            <a:bodyPr/>
            <a:lstStyle/>
            <a:p/>
          </p:txBody>
        </p:sp>
        <p:sp>
          <p:nvSpPr>
            <p:cNvPr id="44" name="rc44"/>
            <p:cNvSpPr/>
            <p:nvPr/>
          </p:nvSpPr>
          <p:spPr>
            <a:xfrm>
              <a:off x="3695161" y="3792887"/>
              <a:ext cx="239888" cy="515133"/>
            </a:xfrm>
            <a:prstGeom prst="rect">
              <a:avLst/>
            </a:prstGeom>
            <a:solidFill>
              <a:srgbClr val="80BD41">
                <a:alpha val="100000"/>
              </a:srgbClr>
            </a:solidFill>
          </p:spPr>
          <p:txBody>
            <a:bodyPr/>
            <a:lstStyle/>
            <a:p/>
          </p:txBody>
        </p:sp>
        <p:sp>
          <p:nvSpPr>
            <p:cNvPr id="45" name="rc45"/>
            <p:cNvSpPr/>
            <p:nvPr/>
          </p:nvSpPr>
          <p:spPr>
            <a:xfrm>
              <a:off x="3695161" y="3434902"/>
              <a:ext cx="239888" cy="357985"/>
            </a:xfrm>
            <a:prstGeom prst="rect">
              <a:avLst/>
            </a:prstGeom>
            <a:solidFill>
              <a:srgbClr val="E2231A">
                <a:alpha val="100000"/>
              </a:srgbClr>
            </a:solidFill>
          </p:spPr>
          <p:txBody>
            <a:bodyPr/>
            <a:lstStyle/>
            <a:p/>
          </p:txBody>
        </p:sp>
        <p:sp>
          <p:nvSpPr>
            <p:cNvPr id="46" name="rc46"/>
            <p:cNvSpPr/>
            <p:nvPr/>
          </p:nvSpPr>
          <p:spPr>
            <a:xfrm>
              <a:off x="3961705" y="3747821"/>
              <a:ext cx="239888" cy="560199"/>
            </a:xfrm>
            <a:prstGeom prst="rect">
              <a:avLst/>
            </a:prstGeom>
            <a:solidFill>
              <a:srgbClr val="80BD41">
                <a:alpha val="100000"/>
              </a:srgbClr>
            </a:solidFill>
          </p:spPr>
          <p:txBody>
            <a:bodyPr/>
            <a:lstStyle/>
            <a:p/>
          </p:txBody>
        </p:sp>
        <p:sp>
          <p:nvSpPr>
            <p:cNvPr id="47" name="rc47"/>
            <p:cNvSpPr/>
            <p:nvPr/>
          </p:nvSpPr>
          <p:spPr>
            <a:xfrm>
              <a:off x="3961705" y="3432729"/>
              <a:ext cx="239888" cy="315092"/>
            </a:xfrm>
            <a:prstGeom prst="rect">
              <a:avLst/>
            </a:prstGeom>
            <a:solidFill>
              <a:srgbClr val="E2231A">
                <a:alpha val="100000"/>
              </a:srgbClr>
            </a:solidFill>
          </p:spPr>
          <p:txBody>
            <a:bodyPr/>
            <a:lstStyle/>
            <a:p/>
          </p:txBody>
        </p:sp>
        <p:sp>
          <p:nvSpPr>
            <p:cNvPr id="48" name="rc48"/>
            <p:cNvSpPr/>
            <p:nvPr/>
          </p:nvSpPr>
          <p:spPr>
            <a:xfrm>
              <a:off x="4228248" y="3721312"/>
              <a:ext cx="239888" cy="586709"/>
            </a:xfrm>
            <a:prstGeom prst="rect">
              <a:avLst/>
            </a:prstGeom>
            <a:solidFill>
              <a:srgbClr val="80BD41">
                <a:alpha val="100000"/>
              </a:srgbClr>
            </a:solidFill>
          </p:spPr>
          <p:txBody>
            <a:bodyPr/>
            <a:lstStyle/>
            <a:p/>
          </p:txBody>
        </p:sp>
        <p:sp>
          <p:nvSpPr>
            <p:cNvPr id="49" name="rc49"/>
            <p:cNvSpPr/>
            <p:nvPr/>
          </p:nvSpPr>
          <p:spPr>
            <a:xfrm>
              <a:off x="4228248" y="3432358"/>
              <a:ext cx="239888" cy="288954"/>
            </a:xfrm>
            <a:prstGeom prst="rect">
              <a:avLst/>
            </a:prstGeom>
            <a:solidFill>
              <a:srgbClr val="E2231A">
                <a:alpha val="100000"/>
              </a:srgbClr>
            </a:solidFill>
          </p:spPr>
          <p:txBody>
            <a:bodyPr/>
            <a:lstStyle/>
            <a:p/>
          </p:txBody>
        </p:sp>
        <p:sp>
          <p:nvSpPr>
            <p:cNvPr id="50" name="rc50"/>
            <p:cNvSpPr/>
            <p:nvPr/>
          </p:nvSpPr>
          <p:spPr>
            <a:xfrm>
              <a:off x="4494791" y="3708057"/>
              <a:ext cx="239888" cy="599964"/>
            </a:xfrm>
            <a:prstGeom prst="rect">
              <a:avLst/>
            </a:prstGeom>
            <a:solidFill>
              <a:srgbClr val="80BD41">
                <a:alpha val="100000"/>
              </a:srgbClr>
            </a:solidFill>
          </p:spPr>
          <p:txBody>
            <a:bodyPr/>
            <a:lstStyle/>
            <a:p/>
          </p:txBody>
        </p:sp>
        <p:sp>
          <p:nvSpPr>
            <p:cNvPr id="51" name="rc51"/>
            <p:cNvSpPr/>
            <p:nvPr/>
          </p:nvSpPr>
          <p:spPr>
            <a:xfrm>
              <a:off x="4494791" y="3438508"/>
              <a:ext cx="239888" cy="269549"/>
            </a:xfrm>
            <a:prstGeom prst="rect">
              <a:avLst/>
            </a:prstGeom>
            <a:solidFill>
              <a:srgbClr val="E2231A">
                <a:alpha val="100000"/>
              </a:srgbClr>
            </a:solidFill>
          </p:spPr>
          <p:txBody>
            <a:bodyPr/>
            <a:lstStyle/>
            <a:p/>
          </p:txBody>
        </p:sp>
        <p:sp>
          <p:nvSpPr>
            <p:cNvPr id="52" name="rc52"/>
            <p:cNvSpPr/>
            <p:nvPr/>
          </p:nvSpPr>
          <p:spPr>
            <a:xfrm>
              <a:off x="4761334" y="3633830"/>
              <a:ext cx="239888" cy="674191"/>
            </a:xfrm>
            <a:prstGeom prst="rect">
              <a:avLst/>
            </a:prstGeom>
            <a:solidFill>
              <a:srgbClr val="80BD41">
                <a:alpha val="100000"/>
              </a:srgbClr>
            </a:solidFill>
          </p:spPr>
          <p:txBody>
            <a:bodyPr/>
            <a:lstStyle/>
            <a:p/>
          </p:txBody>
        </p:sp>
        <p:sp>
          <p:nvSpPr>
            <p:cNvPr id="53" name="rc53"/>
            <p:cNvSpPr/>
            <p:nvPr/>
          </p:nvSpPr>
          <p:spPr>
            <a:xfrm>
              <a:off x="4761334" y="3443651"/>
              <a:ext cx="239888" cy="190179"/>
            </a:xfrm>
            <a:prstGeom prst="rect">
              <a:avLst/>
            </a:prstGeom>
            <a:solidFill>
              <a:srgbClr val="E2231A">
                <a:alpha val="100000"/>
              </a:srgbClr>
            </a:solidFill>
          </p:spPr>
          <p:txBody>
            <a:bodyPr/>
            <a:lstStyle/>
            <a:p/>
          </p:txBody>
        </p:sp>
        <p:sp>
          <p:nvSpPr>
            <p:cNvPr id="54" name="rc54"/>
            <p:cNvSpPr/>
            <p:nvPr/>
          </p:nvSpPr>
          <p:spPr>
            <a:xfrm>
              <a:off x="5027877" y="3613100"/>
              <a:ext cx="239888" cy="694921"/>
            </a:xfrm>
            <a:prstGeom prst="rect">
              <a:avLst/>
            </a:prstGeom>
            <a:solidFill>
              <a:srgbClr val="80BD41">
                <a:alpha val="100000"/>
              </a:srgbClr>
            </a:solidFill>
          </p:spPr>
          <p:txBody>
            <a:bodyPr/>
            <a:lstStyle/>
            <a:p/>
          </p:txBody>
        </p:sp>
        <p:sp>
          <p:nvSpPr>
            <p:cNvPr id="55" name="rc55"/>
            <p:cNvSpPr/>
            <p:nvPr/>
          </p:nvSpPr>
          <p:spPr>
            <a:xfrm>
              <a:off x="5027877" y="3450066"/>
              <a:ext cx="239888" cy="163033"/>
            </a:xfrm>
            <a:prstGeom prst="rect">
              <a:avLst/>
            </a:prstGeom>
            <a:solidFill>
              <a:srgbClr val="E2231A">
                <a:alpha val="100000"/>
              </a:srgbClr>
            </a:solidFill>
          </p:spPr>
          <p:txBody>
            <a:bodyPr/>
            <a:lstStyle/>
            <a:p/>
          </p:txBody>
        </p:sp>
        <p:sp>
          <p:nvSpPr>
            <p:cNvPr id="56" name="rc56"/>
            <p:cNvSpPr/>
            <p:nvPr/>
          </p:nvSpPr>
          <p:spPr>
            <a:xfrm>
              <a:off x="5294420" y="3630543"/>
              <a:ext cx="239888" cy="677478"/>
            </a:xfrm>
            <a:prstGeom prst="rect">
              <a:avLst/>
            </a:prstGeom>
            <a:solidFill>
              <a:srgbClr val="80BD41">
                <a:alpha val="100000"/>
              </a:srgbClr>
            </a:solidFill>
          </p:spPr>
          <p:txBody>
            <a:bodyPr/>
            <a:lstStyle/>
            <a:p/>
          </p:txBody>
        </p:sp>
        <p:sp>
          <p:nvSpPr>
            <p:cNvPr id="57" name="rc57"/>
            <p:cNvSpPr/>
            <p:nvPr/>
          </p:nvSpPr>
          <p:spPr>
            <a:xfrm>
              <a:off x="5294420" y="3439462"/>
              <a:ext cx="239888" cy="191080"/>
            </a:xfrm>
            <a:prstGeom prst="rect">
              <a:avLst/>
            </a:prstGeom>
            <a:solidFill>
              <a:srgbClr val="E2231A">
                <a:alpha val="100000"/>
              </a:srgbClr>
            </a:solidFill>
          </p:spPr>
          <p:txBody>
            <a:bodyPr/>
            <a:lstStyle/>
            <a:p/>
          </p:txBody>
        </p:sp>
        <p:sp>
          <p:nvSpPr>
            <p:cNvPr id="58" name="rc58"/>
            <p:cNvSpPr/>
            <p:nvPr/>
          </p:nvSpPr>
          <p:spPr>
            <a:xfrm>
              <a:off x="5560963" y="3647350"/>
              <a:ext cx="239888" cy="660671"/>
            </a:xfrm>
            <a:prstGeom prst="rect">
              <a:avLst/>
            </a:prstGeom>
            <a:solidFill>
              <a:srgbClr val="80BD41">
                <a:alpha val="100000"/>
              </a:srgbClr>
            </a:solidFill>
          </p:spPr>
          <p:txBody>
            <a:bodyPr/>
            <a:lstStyle/>
            <a:p/>
          </p:txBody>
        </p:sp>
        <p:sp>
          <p:nvSpPr>
            <p:cNvPr id="59" name="rc59"/>
            <p:cNvSpPr/>
            <p:nvPr/>
          </p:nvSpPr>
          <p:spPr>
            <a:xfrm>
              <a:off x="5560963" y="3438720"/>
              <a:ext cx="239888" cy="208630"/>
            </a:xfrm>
            <a:prstGeom prst="rect">
              <a:avLst/>
            </a:prstGeom>
            <a:solidFill>
              <a:srgbClr val="E2231A">
                <a:alpha val="100000"/>
              </a:srgbClr>
            </a:solidFill>
          </p:spPr>
          <p:txBody>
            <a:bodyPr/>
            <a:lstStyle/>
            <a:p/>
          </p:txBody>
        </p:sp>
        <p:sp>
          <p:nvSpPr>
            <p:cNvPr id="60" name="rc60"/>
            <p:cNvSpPr/>
            <p:nvPr/>
          </p:nvSpPr>
          <p:spPr>
            <a:xfrm>
              <a:off x="5827506" y="3631073"/>
              <a:ext cx="239888" cy="676947"/>
            </a:xfrm>
            <a:prstGeom prst="rect">
              <a:avLst/>
            </a:prstGeom>
            <a:solidFill>
              <a:srgbClr val="80BD41">
                <a:alpha val="100000"/>
              </a:srgbClr>
            </a:solidFill>
          </p:spPr>
          <p:txBody>
            <a:bodyPr/>
            <a:lstStyle/>
            <a:p/>
          </p:txBody>
        </p:sp>
        <p:sp>
          <p:nvSpPr>
            <p:cNvPr id="61" name="rc61"/>
            <p:cNvSpPr/>
            <p:nvPr/>
          </p:nvSpPr>
          <p:spPr>
            <a:xfrm>
              <a:off x="5827506" y="3440151"/>
              <a:ext cx="239888" cy="190921"/>
            </a:xfrm>
            <a:prstGeom prst="rect">
              <a:avLst/>
            </a:prstGeom>
            <a:solidFill>
              <a:srgbClr val="E2231A">
                <a:alpha val="100000"/>
              </a:srgbClr>
            </a:solidFill>
          </p:spPr>
          <p:txBody>
            <a:bodyPr/>
            <a:lstStyle/>
            <a:p/>
          </p:txBody>
        </p:sp>
        <p:sp>
          <p:nvSpPr>
            <p:cNvPr id="62" name="rc62"/>
            <p:cNvSpPr/>
            <p:nvPr/>
          </p:nvSpPr>
          <p:spPr>
            <a:xfrm>
              <a:off x="6094049" y="3660499"/>
              <a:ext cx="239888" cy="647522"/>
            </a:xfrm>
            <a:prstGeom prst="rect">
              <a:avLst/>
            </a:prstGeom>
            <a:solidFill>
              <a:srgbClr val="80BD41">
                <a:alpha val="100000"/>
              </a:srgbClr>
            </a:solidFill>
          </p:spPr>
          <p:txBody>
            <a:bodyPr/>
            <a:lstStyle/>
            <a:p/>
          </p:txBody>
        </p:sp>
        <p:sp>
          <p:nvSpPr>
            <p:cNvPr id="63" name="rc63"/>
            <p:cNvSpPr/>
            <p:nvPr/>
          </p:nvSpPr>
          <p:spPr>
            <a:xfrm>
              <a:off x="6094049" y="3444658"/>
              <a:ext cx="239888" cy="215840"/>
            </a:xfrm>
            <a:prstGeom prst="rect">
              <a:avLst/>
            </a:prstGeom>
            <a:solidFill>
              <a:srgbClr val="E2231A">
                <a:alpha val="100000"/>
              </a:srgbClr>
            </a:solidFill>
          </p:spPr>
          <p:txBody>
            <a:bodyPr/>
            <a:lstStyle/>
            <a:p/>
          </p:txBody>
        </p:sp>
        <p:sp>
          <p:nvSpPr>
            <p:cNvPr id="64" name="rc64"/>
            <p:cNvSpPr/>
            <p:nvPr/>
          </p:nvSpPr>
          <p:spPr>
            <a:xfrm>
              <a:off x="6360593" y="3705406"/>
              <a:ext cx="239888" cy="602615"/>
            </a:xfrm>
            <a:prstGeom prst="rect">
              <a:avLst/>
            </a:prstGeom>
            <a:solidFill>
              <a:srgbClr val="80BD41">
                <a:alpha val="100000"/>
              </a:srgbClr>
            </a:solidFill>
          </p:spPr>
          <p:txBody>
            <a:bodyPr/>
            <a:lstStyle/>
            <a:p/>
          </p:txBody>
        </p:sp>
        <p:sp>
          <p:nvSpPr>
            <p:cNvPr id="65" name="rc65"/>
            <p:cNvSpPr/>
            <p:nvPr/>
          </p:nvSpPr>
          <p:spPr>
            <a:xfrm>
              <a:off x="6360593" y="3447150"/>
              <a:ext cx="239888" cy="258256"/>
            </a:xfrm>
            <a:prstGeom prst="rect">
              <a:avLst/>
            </a:prstGeom>
            <a:solidFill>
              <a:srgbClr val="E2231A">
                <a:alpha val="100000"/>
              </a:srgbClr>
            </a:solidFill>
          </p:spPr>
          <p:txBody>
            <a:bodyPr/>
            <a:lstStyle/>
            <a:p/>
          </p:txBody>
        </p:sp>
        <p:sp>
          <p:nvSpPr>
            <p:cNvPr id="66" name="rc66"/>
            <p:cNvSpPr/>
            <p:nvPr/>
          </p:nvSpPr>
          <p:spPr>
            <a:xfrm>
              <a:off x="6627136" y="3769665"/>
              <a:ext cx="239888" cy="538356"/>
            </a:xfrm>
            <a:prstGeom prst="rect">
              <a:avLst/>
            </a:prstGeom>
            <a:solidFill>
              <a:srgbClr val="80BD41">
                <a:alpha val="100000"/>
              </a:srgbClr>
            </a:solidFill>
          </p:spPr>
          <p:txBody>
            <a:bodyPr/>
            <a:lstStyle/>
            <a:p/>
          </p:txBody>
        </p:sp>
        <p:sp>
          <p:nvSpPr>
            <p:cNvPr id="67" name="rc67"/>
            <p:cNvSpPr/>
            <p:nvPr/>
          </p:nvSpPr>
          <p:spPr>
            <a:xfrm>
              <a:off x="6627136" y="3453459"/>
              <a:ext cx="239888" cy="316205"/>
            </a:xfrm>
            <a:prstGeom prst="rect">
              <a:avLst/>
            </a:prstGeom>
            <a:solidFill>
              <a:srgbClr val="E2231A">
                <a:alpha val="100000"/>
              </a:srgbClr>
            </a:solidFill>
          </p:spPr>
          <p:txBody>
            <a:bodyPr/>
            <a:lstStyle/>
            <a:p/>
          </p:txBody>
        </p:sp>
        <p:sp>
          <p:nvSpPr>
            <p:cNvPr id="68" name="rc68"/>
            <p:cNvSpPr/>
            <p:nvPr/>
          </p:nvSpPr>
          <p:spPr>
            <a:xfrm>
              <a:off x="6893679" y="3781223"/>
              <a:ext cx="239888" cy="526797"/>
            </a:xfrm>
            <a:prstGeom prst="rect">
              <a:avLst/>
            </a:prstGeom>
            <a:solidFill>
              <a:srgbClr val="80BD41">
                <a:alpha val="100000"/>
              </a:srgbClr>
            </a:solidFill>
          </p:spPr>
          <p:txBody>
            <a:bodyPr/>
            <a:lstStyle/>
            <a:p/>
          </p:txBody>
        </p:sp>
        <p:sp>
          <p:nvSpPr>
            <p:cNvPr id="69" name="rc69"/>
            <p:cNvSpPr/>
            <p:nvPr/>
          </p:nvSpPr>
          <p:spPr>
            <a:xfrm>
              <a:off x="6893679" y="3458337"/>
              <a:ext cx="239888" cy="322886"/>
            </a:xfrm>
            <a:prstGeom prst="rect">
              <a:avLst/>
            </a:prstGeom>
            <a:solidFill>
              <a:srgbClr val="E2231A">
                <a:alpha val="100000"/>
              </a:srgbClr>
            </a:solidFill>
          </p:spPr>
          <p:txBody>
            <a:bodyPr/>
            <a:lstStyle/>
            <a:p/>
          </p:txBody>
        </p:sp>
        <p:sp>
          <p:nvSpPr>
            <p:cNvPr id="70" name="rc70"/>
            <p:cNvSpPr/>
            <p:nvPr/>
          </p:nvSpPr>
          <p:spPr>
            <a:xfrm>
              <a:off x="7160222" y="3758902"/>
              <a:ext cx="239888" cy="549118"/>
            </a:xfrm>
            <a:prstGeom prst="rect">
              <a:avLst/>
            </a:prstGeom>
            <a:solidFill>
              <a:srgbClr val="80BD41">
                <a:alpha val="100000"/>
              </a:srgbClr>
            </a:solidFill>
          </p:spPr>
          <p:txBody>
            <a:bodyPr/>
            <a:lstStyle/>
            <a:p/>
          </p:txBody>
        </p:sp>
        <p:sp>
          <p:nvSpPr>
            <p:cNvPr id="71" name="rc71"/>
            <p:cNvSpPr/>
            <p:nvPr/>
          </p:nvSpPr>
          <p:spPr>
            <a:xfrm>
              <a:off x="7160222" y="3463215"/>
              <a:ext cx="239888" cy="295687"/>
            </a:xfrm>
            <a:prstGeom prst="rect">
              <a:avLst/>
            </a:prstGeom>
            <a:solidFill>
              <a:srgbClr val="E2231A">
                <a:alpha val="100000"/>
              </a:srgbClr>
            </a:solidFill>
          </p:spPr>
          <p:txBody>
            <a:bodyPr/>
            <a:lstStyle/>
            <a:p/>
          </p:txBody>
        </p:sp>
        <p:sp>
          <p:nvSpPr>
            <p:cNvPr id="72" name="rc72"/>
            <p:cNvSpPr/>
            <p:nvPr/>
          </p:nvSpPr>
          <p:spPr>
            <a:xfrm>
              <a:off x="7426765" y="3727939"/>
              <a:ext cx="239888" cy="580082"/>
            </a:xfrm>
            <a:prstGeom prst="rect">
              <a:avLst/>
            </a:prstGeom>
            <a:solidFill>
              <a:srgbClr val="80BD41">
                <a:alpha val="100000"/>
              </a:srgbClr>
            </a:solidFill>
          </p:spPr>
          <p:txBody>
            <a:bodyPr/>
            <a:lstStyle/>
            <a:p/>
          </p:txBody>
        </p:sp>
        <p:sp>
          <p:nvSpPr>
            <p:cNvPr id="73" name="rc73"/>
            <p:cNvSpPr/>
            <p:nvPr/>
          </p:nvSpPr>
          <p:spPr>
            <a:xfrm>
              <a:off x="7426765" y="3467297"/>
              <a:ext cx="239888" cy="260641"/>
            </a:xfrm>
            <a:prstGeom prst="rect">
              <a:avLst/>
            </a:prstGeom>
            <a:solidFill>
              <a:srgbClr val="E2231A">
                <a:alpha val="100000"/>
              </a:srgbClr>
            </a:solidFill>
          </p:spPr>
          <p:txBody>
            <a:bodyPr/>
            <a:lstStyle/>
            <a:p/>
          </p:txBody>
        </p:sp>
        <p:sp>
          <p:nvSpPr>
            <p:cNvPr id="74" name="rc74"/>
            <p:cNvSpPr/>
            <p:nvPr/>
          </p:nvSpPr>
          <p:spPr>
            <a:xfrm>
              <a:off x="7693308" y="3846278"/>
              <a:ext cx="239888" cy="461743"/>
            </a:xfrm>
            <a:prstGeom prst="rect">
              <a:avLst/>
            </a:prstGeom>
            <a:solidFill>
              <a:srgbClr val="80BD41">
                <a:alpha val="100000"/>
              </a:srgbClr>
            </a:solidFill>
          </p:spPr>
          <p:txBody>
            <a:bodyPr/>
            <a:lstStyle/>
            <a:p/>
          </p:txBody>
        </p:sp>
        <p:sp>
          <p:nvSpPr>
            <p:cNvPr id="75" name="rc75"/>
            <p:cNvSpPr/>
            <p:nvPr/>
          </p:nvSpPr>
          <p:spPr>
            <a:xfrm>
              <a:off x="7693308" y="3468464"/>
              <a:ext cx="239888" cy="377814"/>
            </a:xfrm>
            <a:prstGeom prst="rect">
              <a:avLst/>
            </a:prstGeom>
            <a:solidFill>
              <a:srgbClr val="E2231A">
                <a:alpha val="100000"/>
              </a:srgbClr>
            </a:solidFill>
          </p:spPr>
          <p:txBody>
            <a:bodyPr/>
            <a:lstStyle/>
            <a:p/>
          </p:txBody>
        </p:sp>
        <p:sp>
          <p:nvSpPr>
            <p:cNvPr id="76" name="rc76"/>
            <p:cNvSpPr/>
            <p:nvPr/>
          </p:nvSpPr>
          <p:spPr>
            <a:xfrm>
              <a:off x="7959851" y="3824381"/>
              <a:ext cx="239888" cy="483640"/>
            </a:xfrm>
            <a:prstGeom prst="rect">
              <a:avLst/>
            </a:prstGeom>
            <a:solidFill>
              <a:srgbClr val="80BD41">
                <a:alpha val="100000"/>
              </a:srgbClr>
            </a:solidFill>
          </p:spPr>
          <p:txBody>
            <a:bodyPr/>
            <a:lstStyle/>
            <a:p/>
          </p:txBody>
        </p:sp>
        <p:sp>
          <p:nvSpPr>
            <p:cNvPr id="77" name="rc77"/>
            <p:cNvSpPr/>
            <p:nvPr/>
          </p:nvSpPr>
          <p:spPr>
            <a:xfrm>
              <a:off x="7959851" y="3474137"/>
              <a:ext cx="239888" cy="350244"/>
            </a:xfrm>
            <a:prstGeom prst="rect">
              <a:avLst/>
            </a:prstGeom>
            <a:solidFill>
              <a:srgbClr val="E2231A">
                <a:alpha val="100000"/>
              </a:srgbClr>
            </a:solidFill>
          </p:spPr>
          <p:txBody>
            <a:bodyPr/>
            <a:lstStyle/>
            <a:p/>
          </p:txBody>
        </p:sp>
        <p:sp>
          <p:nvSpPr>
            <p:cNvPr id="78" name="pl78"/>
            <p:cNvSpPr/>
            <p:nvPr/>
          </p:nvSpPr>
          <p:spPr>
            <a:xfrm>
              <a:off x="1416218" y="2497386"/>
              <a:ext cx="6663577" cy="1005908"/>
            </a:xfrm>
            <a:custGeom>
              <a:avLst/>
              <a:pathLst>
                <a:path w="6663577" h="1005908">
                  <a:moveTo>
                    <a:pt x="0" y="871787"/>
                  </a:moveTo>
                  <a:lnTo>
                    <a:pt x="266543" y="692959"/>
                  </a:lnTo>
                  <a:lnTo>
                    <a:pt x="533086" y="581191"/>
                  </a:lnTo>
                  <a:lnTo>
                    <a:pt x="799629" y="871787"/>
                  </a:lnTo>
                  <a:lnTo>
                    <a:pt x="1066172" y="1005908"/>
                  </a:lnTo>
                  <a:lnTo>
                    <a:pt x="1332715" y="894140"/>
                  </a:lnTo>
                  <a:lnTo>
                    <a:pt x="1599258" y="737666"/>
                  </a:lnTo>
                  <a:lnTo>
                    <a:pt x="1865801" y="916494"/>
                  </a:lnTo>
                  <a:lnTo>
                    <a:pt x="2132344" y="648252"/>
                  </a:lnTo>
                  <a:lnTo>
                    <a:pt x="2398888" y="491777"/>
                  </a:lnTo>
                  <a:lnTo>
                    <a:pt x="2665431" y="380009"/>
                  </a:lnTo>
                  <a:lnTo>
                    <a:pt x="2931974" y="312949"/>
                  </a:lnTo>
                  <a:lnTo>
                    <a:pt x="3198517" y="268242"/>
                  </a:lnTo>
                  <a:lnTo>
                    <a:pt x="3465060" y="67060"/>
                  </a:lnTo>
                  <a:lnTo>
                    <a:pt x="3731603" y="0"/>
                  </a:lnTo>
                  <a:lnTo>
                    <a:pt x="3998146" y="67060"/>
                  </a:lnTo>
                  <a:lnTo>
                    <a:pt x="4264689" y="111767"/>
                  </a:lnTo>
                  <a:lnTo>
                    <a:pt x="4531233" y="67060"/>
                  </a:lnTo>
                  <a:lnTo>
                    <a:pt x="4797776" y="134121"/>
                  </a:lnTo>
                  <a:lnTo>
                    <a:pt x="5064319" y="245888"/>
                  </a:lnTo>
                  <a:lnTo>
                    <a:pt x="5330862" y="402363"/>
                  </a:lnTo>
                  <a:lnTo>
                    <a:pt x="5597405" y="424716"/>
                  </a:lnTo>
                  <a:lnTo>
                    <a:pt x="5863948" y="357656"/>
                  </a:lnTo>
                  <a:lnTo>
                    <a:pt x="6130491" y="268242"/>
                  </a:lnTo>
                  <a:lnTo>
                    <a:pt x="6397034" y="581191"/>
                  </a:lnTo>
                  <a:lnTo>
                    <a:pt x="6663577" y="51413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0" name="tx80"/>
            <p:cNvSpPr/>
            <p:nvPr/>
          </p:nvSpPr>
          <p:spPr>
            <a:xfrm>
              <a:off x="268864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8" name="tx88"/>
            <p:cNvSpPr/>
            <p:nvPr/>
          </p:nvSpPr>
          <p:spPr>
            <a:xfrm>
              <a:off x="7752963"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90" name="tx90"/>
            <p:cNvSpPr/>
            <p:nvPr/>
          </p:nvSpPr>
          <p:spPr>
            <a:xfrm>
              <a:off x="1298664" y="32779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168.7</a:t>
              </a:r>
            </a:p>
          </p:txBody>
        </p:sp>
        <p:sp>
          <p:nvSpPr>
            <p:cNvPr id="91" name="tx91"/>
            <p:cNvSpPr/>
            <p:nvPr/>
          </p:nvSpPr>
          <p:spPr>
            <a:xfrm>
              <a:off x="2631380" y="33200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160.7</a:t>
              </a:r>
            </a:p>
          </p:txBody>
        </p:sp>
        <p:sp>
          <p:nvSpPr>
            <p:cNvPr id="92" name="tx92"/>
            <p:cNvSpPr/>
            <p:nvPr/>
          </p:nvSpPr>
          <p:spPr>
            <a:xfrm>
              <a:off x="3964096" y="32968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165.1</a:t>
              </a:r>
            </a:p>
          </p:txBody>
        </p:sp>
        <p:sp>
          <p:nvSpPr>
            <p:cNvPr id="93" name="tx93"/>
            <p:cNvSpPr/>
            <p:nvPr/>
          </p:nvSpPr>
          <p:spPr>
            <a:xfrm>
              <a:off x="5296811" y="33034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163.8</a:t>
              </a:r>
            </a:p>
          </p:txBody>
        </p:sp>
        <p:sp>
          <p:nvSpPr>
            <p:cNvPr id="94" name="tx94"/>
            <p:cNvSpPr/>
            <p:nvPr/>
          </p:nvSpPr>
          <p:spPr>
            <a:xfrm>
              <a:off x="6362984" y="3311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162.4</a:t>
              </a:r>
            </a:p>
          </p:txBody>
        </p:sp>
        <p:sp>
          <p:nvSpPr>
            <p:cNvPr id="95" name="tx95"/>
            <p:cNvSpPr/>
            <p:nvPr/>
          </p:nvSpPr>
          <p:spPr>
            <a:xfrm>
              <a:off x="6629527" y="33175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161.2</a:t>
              </a:r>
            </a:p>
          </p:txBody>
        </p:sp>
        <p:sp>
          <p:nvSpPr>
            <p:cNvPr id="96" name="tx96"/>
            <p:cNvSpPr/>
            <p:nvPr/>
          </p:nvSpPr>
          <p:spPr>
            <a:xfrm>
              <a:off x="6896070" y="33223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160.3</a:t>
              </a:r>
            </a:p>
          </p:txBody>
        </p:sp>
        <p:sp>
          <p:nvSpPr>
            <p:cNvPr id="97" name="tx97"/>
            <p:cNvSpPr/>
            <p:nvPr/>
          </p:nvSpPr>
          <p:spPr>
            <a:xfrm>
              <a:off x="7162613" y="3327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159.3</a:t>
              </a:r>
            </a:p>
          </p:txBody>
        </p:sp>
        <p:sp>
          <p:nvSpPr>
            <p:cNvPr id="98" name="tx98"/>
            <p:cNvSpPr/>
            <p:nvPr/>
          </p:nvSpPr>
          <p:spPr>
            <a:xfrm>
              <a:off x="7429156" y="33314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158.6</a:t>
              </a:r>
            </a:p>
          </p:txBody>
        </p:sp>
        <p:sp>
          <p:nvSpPr>
            <p:cNvPr id="99" name="tx99"/>
            <p:cNvSpPr/>
            <p:nvPr/>
          </p:nvSpPr>
          <p:spPr>
            <a:xfrm>
              <a:off x="7695699" y="33324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100" name="tx100"/>
            <p:cNvSpPr/>
            <p:nvPr/>
          </p:nvSpPr>
          <p:spPr>
            <a:xfrm>
              <a:off x="7962242" y="33381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157.3</a:t>
              </a:r>
            </a:p>
          </p:txBody>
        </p:sp>
        <p:sp>
          <p:nvSpPr>
            <p:cNvPr id="101" name="pl101"/>
            <p:cNvSpPr/>
            <p:nvPr/>
          </p:nvSpPr>
          <p:spPr>
            <a:xfrm>
              <a:off x="1416218" y="2072669"/>
              <a:ext cx="0" cy="1296504"/>
            </a:xfrm>
            <a:custGeom>
              <a:avLst/>
              <a:pathLst>
                <a:path w="0" h="1296504">
                  <a:moveTo>
                    <a:pt x="0" y="129650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1318857"/>
            </a:xfrm>
            <a:custGeom>
              <a:avLst/>
              <a:pathLst>
                <a:path w="0" h="1318857">
                  <a:moveTo>
                    <a:pt x="0" y="131885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4085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13" name="tx113"/>
            <p:cNvSpPr/>
            <p:nvPr/>
          </p:nvSpPr>
          <p:spPr>
            <a:xfrm>
              <a:off x="1324790" y="3638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97.8</a:t>
              </a:r>
            </a:p>
          </p:txBody>
        </p:sp>
        <p:sp>
          <p:nvSpPr>
            <p:cNvPr id="114" name="tx114"/>
            <p:cNvSpPr/>
            <p:nvPr/>
          </p:nvSpPr>
          <p:spPr>
            <a:xfrm>
              <a:off x="2657505" y="4098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15" name="tx115"/>
            <p:cNvSpPr/>
            <p:nvPr/>
          </p:nvSpPr>
          <p:spPr>
            <a:xfrm>
              <a:off x="2657505" y="3672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94.8</a:t>
              </a:r>
            </a:p>
          </p:txBody>
        </p:sp>
        <p:sp>
          <p:nvSpPr>
            <p:cNvPr id="116" name="tx116"/>
            <p:cNvSpPr/>
            <p:nvPr/>
          </p:nvSpPr>
          <p:spPr>
            <a:xfrm>
              <a:off x="3964096" y="39928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105.7</a:t>
              </a:r>
            </a:p>
          </p:txBody>
        </p:sp>
        <p:sp>
          <p:nvSpPr>
            <p:cNvPr id="117" name="tx117"/>
            <p:cNvSpPr/>
            <p:nvPr/>
          </p:nvSpPr>
          <p:spPr>
            <a:xfrm>
              <a:off x="3990221" y="3555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18" name="tx118"/>
            <p:cNvSpPr/>
            <p:nvPr/>
          </p:nvSpPr>
          <p:spPr>
            <a:xfrm>
              <a:off x="5296811" y="39342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127.8</a:t>
              </a:r>
            </a:p>
          </p:txBody>
        </p:sp>
        <p:sp>
          <p:nvSpPr>
            <p:cNvPr id="119" name="tx119"/>
            <p:cNvSpPr/>
            <p:nvPr/>
          </p:nvSpPr>
          <p:spPr>
            <a:xfrm>
              <a:off x="5362113" y="349990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0" name="tx120"/>
            <p:cNvSpPr/>
            <p:nvPr/>
          </p:nvSpPr>
          <p:spPr>
            <a:xfrm>
              <a:off x="6362984" y="39716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113.7</a:t>
              </a:r>
            </a:p>
          </p:txBody>
        </p:sp>
        <p:sp>
          <p:nvSpPr>
            <p:cNvPr id="121" name="tx121"/>
            <p:cNvSpPr/>
            <p:nvPr/>
          </p:nvSpPr>
          <p:spPr>
            <a:xfrm>
              <a:off x="6389109" y="3541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22" name="tx122"/>
            <p:cNvSpPr/>
            <p:nvPr/>
          </p:nvSpPr>
          <p:spPr>
            <a:xfrm>
              <a:off x="6629527" y="40037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101.5</a:t>
              </a:r>
            </a:p>
          </p:txBody>
        </p:sp>
        <p:sp>
          <p:nvSpPr>
            <p:cNvPr id="123" name="tx123"/>
            <p:cNvSpPr/>
            <p:nvPr/>
          </p:nvSpPr>
          <p:spPr>
            <a:xfrm>
              <a:off x="6655652" y="3576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24" name="tx124"/>
            <p:cNvSpPr/>
            <p:nvPr/>
          </p:nvSpPr>
          <p:spPr>
            <a:xfrm>
              <a:off x="6922195" y="4009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5" name="tx125"/>
            <p:cNvSpPr/>
            <p:nvPr/>
          </p:nvSpPr>
          <p:spPr>
            <a:xfrm>
              <a:off x="6922195" y="3584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a:t>
              </a:r>
            </a:p>
          </p:txBody>
        </p:sp>
        <p:sp>
          <p:nvSpPr>
            <p:cNvPr id="126" name="tx126"/>
            <p:cNvSpPr/>
            <p:nvPr/>
          </p:nvSpPr>
          <p:spPr>
            <a:xfrm>
              <a:off x="7162613" y="39983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103.6</a:t>
              </a:r>
            </a:p>
          </p:txBody>
        </p:sp>
        <p:sp>
          <p:nvSpPr>
            <p:cNvPr id="127" name="tx127"/>
            <p:cNvSpPr/>
            <p:nvPr/>
          </p:nvSpPr>
          <p:spPr>
            <a:xfrm>
              <a:off x="7188738" y="3576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55.8</a:t>
              </a:r>
            </a:p>
          </p:txBody>
        </p:sp>
        <p:sp>
          <p:nvSpPr>
            <p:cNvPr id="128" name="tx128"/>
            <p:cNvSpPr/>
            <p:nvPr/>
          </p:nvSpPr>
          <p:spPr>
            <a:xfrm>
              <a:off x="7429156" y="39829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109.4</a:t>
              </a:r>
            </a:p>
          </p:txBody>
        </p:sp>
        <p:sp>
          <p:nvSpPr>
            <p:cNvPr id="129" name="tx129"/>
            <p:cNvSpPr/>
            <p:nvPr/>
          </p:nvSpPr>
          <p:spPr>
            <a:xfrm>
              <a:off x="7455282" y="35625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30" name="tx130"/>
            <p:cNvSpPr/>
            <p:nvPr/>
          </p:nvSpPr>
          <p:spPr>
            <a:xfrm>
              <a:off x="7721825" y="4042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31" name="tx131"/>
            <p:cNvSpPr/>
            <p:nvPr/>
          </p:nvSpPr>
          <p:spPr>
            <a:xfrm>
              <a:off x="7721825" y="36222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32" name="tx132"/>
            <p:cNvSpPr/>
            <p:nvPr/>
          </p:nvSpPr>
          <p:spPr>
            <a:xfrm>
              <a:off x="7988368" y="40311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91.2</a:t>
              </a:r>
            </a:p>
          </p:txBody>
        </p:sp>
        <p:sp>
          <p:nvSpPr>
            <p:cNvPr id="133" name="tx133"/>
            <p:cNvSpPr/>
            <p:nvPr/>
          </p:nvSpPr>
          <p:spPr>
            <a:xfrm>
              <a:off x="7988368" y="3614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25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955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6526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35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94448"/>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2000-2025</a:t>
              </a:r>
            </a:p>
          </p:txBody>
        </p:sp>
        <p:sp>
          <p:nvSpPr>
            <p:cNvPr id="165" name="pl165"/>
            <p:cNvSpPr/>
            <p:nvPr/>
          </p:nvSpPr>
          <p:spPr>
            <a:xfrm>
              <a:off x="230851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3330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74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81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3207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3452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3697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4602068" cy="129091"/>
            </a:xfrm>
            <a:prstGeom prst="rect">
              <a:avLst/>
            </a:prstGeom>
            <a:solidFill>
              <a:srgbClr val="80BD41">
                <a:alpha val="100000"/>
              </a:srgbClr>
            </a:solidFill>
          </p:spPr>
          <p:txBody>
            <a:bodyPr/>
            <a:lstStyle/>
            <a:p/>
          </p:txBody>
        </p:sp>
        <p:sp>
          <p:nvSpPr>
            <p:cNvPr id="177" name="rc177"/>
            <p:cNvSpPr/>
            <p:nvPr/>
          </p:nvSpPr>
          <p:spPr>
            <a:xfrm>
              <a:off x="5898342" y="5954972"/>
              <a:ext cx="1972257" cy="129091"/>
            </a:xfrm>
            <a:prstGeom prst="rect">
              <a:avLst/>
            </a:prstGeom>
            <a:solidFill>
              <a:srgbClr val="E2231A">
                <a:alpha val="100000"/>
              </a:srgbClr>
            </a:solidFill>
          </p:spPr>
          <p:txBody>
            <a:bodyPr/>
            <a:lstStyle/>
            <a:p/>
          </p:txBody>
        </p:sp>
        <p:sp>
          <p:nvSpPr>
            <p:cNvPr id="178" name="rc178"/>
            <p:cNvSpPr/>
            <p:nvPr/>
          </p:nvSpPr>
          <p:spPr>
            <a:xfrm>
              <a:off x="1296273" y="5793607"/>
              <a:ext cx="3526254" cy="129091"/>
            </a:xfrm>
            <a:prstGeom prst="rect">
              <a:avLst/>
            </a:prstGeom>
            <a:solidFill>
              <a:srgbClr val="80BD41">
                <a:alpha val="100000"/>
              </a:srgbClr>
            </a:solidFill>
          </p:spPr>
          <p:txBody>
            <a:bodyPr/>
            <a:lstStyle/>
            <a:p/>
          </p:txBody>
        </p:sp>
        <p:sp>
          <p:nvSpPr>
            <p:cNvPr id="179" name="rc179"/>
            <p:cNvSpPr/>
            <p:nvPr/>
          </p:nvSpPr>
          <p:spPr>
            <a:xfrm>
              <a:off x="4822528" y="5793607"/>
              <a:ext cx="2885301" cy="129091"/>
            </a:xfrm>
            <a:prstGeom prst="rect">
              <a:avLst/>
            </a:prstGeom>
            <a:solidFill>
              <a:srgbClr val="E2231A">
                <a:alpha val="100000"/>
              </a:srgbClr>
            </a:solidFill>
          </p:spPr>
          <p:txBody>
            <a:bodyPr/>
            <a:lstStyle/>
            <a:p/>
          </p:txBody>
        </p:sp>
        <p:sp>
          <p:nvSpPr>
            <p:cNvPr id="180" name="rc180"/>
            <p:cNvSpPr/>
            <p:nvPr/>
          </p:nvSpPr>
          <p:spPr>
            <a:xfrm>
              <a:off x="1296273" y="5632243"/>
              <a:ext cx="3693477" cy="129091"/>
            </a:xfrm>
            <a:prstGeom prst="rect">
              <a:avLst/>
            </a:prstGeom>
            <a:solidFill>
              <a:srgbClr val="80BD41">
                <a:alpha val="100000"/>
              </a:srgbClr>
            </a:solidFill>
          </p:spPr>
          <p:txBody>
            <a:bodyPr/>
            <a:lstStyle/>
            <a:p/>
          </p:txBody>
        </p:sp>
        <p:sp>
          <p:nvSpPr>
            <p:cNvPr id="181" name="rc181"/>
            <p:cNvSpPr/>
            <p:nvPr/>
          </p:nvSpPr>
          <p:spPr>
            <a:xfrm>
              <a:off x="4989751" y="5632243"/>
              <a:ext cx="2674754" cy="129091"/>
            </a:xfrm>
            <a:prstGeom prst="rect">
              <a:avLst/>
            </a:prstGeom>
            <a:solidFill>
              <a:srgbClr val="E2231A">
                <a:alpha val="100000"/>
              </a:srgbClr>
            </a:solidFill>
          </p:spPr>
          <p:txBody>
            <a:bodyPr/>
            <a:lstStyle/>
            <a:p/>
          </p:txBody>
        </p:sp>
        <p:sp>
          <p:nvSpPr>
            <p:cNvPr id="182" name="tx182"/>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162.4</a:t>
              </a:r>
            </a:p>
          </p:txBody>
        </p:sp>
        <p:sp>
          <p:nvSpPr>
            <p:cNvPr id="183" name="tx183"/>
            <p:cNvSpPr/>
            <p:nvPr/>
          </p:nvSpPr>
          <p:spPr>
            <a:xfrm>
              <a:off x="7883726"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158.3</a:t>
              </a:r>
            </a:p>
          </p:txBody>
        </p:sp>
        <p:sp>
          <p:nvSpPr>
            <p:cNvPr id="184" name="tx184"/>
            <p:cNvSpPr/>
            <p:nvPr/>
          </p:nvSpPr>
          <p:spPr>
            <a:xfrm>
              <a:off x="7838236"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157.3</a:t>
              </a:r>
            </a:p>
          </p:txBody>
        </p:sp>
        <p:sp>
          <p:nvSpPr>
            <p:cNvPr id="185" name="tx185"/>
            <p:cNvSpPr/>
            <p:nvPr/>
          </p:nvSpPr>
          <p:spPr>
            <a:xfrm>
              <a:off x="3461669"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113.7</a:t>
              </a:r>
            </a:p>
          </p:txBody>
        </p:sp>
        <p:sp>
          <p:nvSpPr>
            <p:cNvPr id="186" name="tx186"/>
            <p:cNvSpPr/>
            <p:nvPr/>
          </p:nvSpPr>
          <p:spPr>
            <a:xfrm>
              <a:off x="677897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187" name="tx187"/>
            <p:cNvSpPr/>
            <p:nvPr/>
          </p:nvSpPr>
          <p:spPr>
            <a:xfrm>
              <a:off x="295390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87.1</a:t>
              </a:r>
            </a:p>
          </p:txBody>
        </p:sp>
        <p:sp>
          <p:nvSpPr>
            <p:cNvPr id="188" name="tx188"/>
            <p:cNvSpPr/>
            <p:nvPr/>
          </p:nvSpPr>
          <p:spPr>
            <a:xfrm>
              <a:off x="6159685"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a:t>
              </a:r>
            </a:p>
          </p:txBody>
        </p:sp>
        <p:sp>
          <p:nvSpPr>
            <p:cNvPr id="189" name="tx189"/>
            <p:cNvSpPr/>
            <p:nvPr/>
          </p:nvSpPr>
          <p:spPr>
            <a:xfrm>
              <a:off x="303751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91.2</a:t>
              </a:r>
            </a:p>
          </p:txBody>
        </p:sp>
        <p:sp>
          <p:nvSpPr>
            <p:cNvPr id="190" name="tx190"/>
            <p:cNvSpPr/>
            <p:nvPr/>
          </p:nvSpPr>
          <p:spPr>
            <a:xfrm>
              <a:off x="622163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66.1</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24306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52287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72531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(58%) was lower than in 2019 (70%).
The number of children vaccinated with MCV1 decreased 20%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0499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10406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90313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0545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0452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50360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366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908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6152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239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640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488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128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737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616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986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610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2348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8592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836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28541" y="4896809"/>
              <a:ext cx="416196" cy="8646"/>
            </a:xfrm>
            <a:prstGeom prst="rect">
              <a:avLst/>
            </a:prstGeom>
            <a:solidFill>
              <a:srgbClr val="1CABE2">
                <a:alpha val="100000"/>
              </a:srgbClr>
            </a:solidFill>
          </p:spPr>
          <p:txBody>
            <a:bodyPr/>
            <a:lstStyle/>
            <a:p/>
          </p:txBody>
        </p:sp>
        <p:sp>
          <p:nvSpPr>
            <p:cNvPr id="25" name="rc25"/>
            <p:cNvSpPr/>
            <p:nvPr/>
          </p:nvSpPr>
          <p:spPr>
            <a:xfrm>
              <a:off x="1490981" y="4889123"/>
              <a:ext cx="416196" cy="16332"/>
            </a:xfrm>
            <a:prstGeom prst="rect">
              <a:avLst/>
            </a:prstGeom>
            <a:solidFill>
              <a:srgbClr val="1CABE2">
                <a:alpha val="100000"/>
              </a:srgbClr>
            </a:solidFill>
          </p:spPr>
          <p:txBody>
            <a:bodyPr/>
            <a:lstStyle/>
            <a:p/>
          </p:txBody>
        </p:sp>
        <p:sp>
          <p:nvSpPr>
            <p:cNvPr id="26" name="rc26"/>
            <p:cNvSpPr/>
            <p:nvPr/>
          </p:nvSpPr>
          <p:spPr>
            <a:xfrm>
              <a:off x="1953422" y="4879756"/>
              <a:ext cx="416196" cy="25699"/>
            </a:xfrm>
            <a:prstGeom prst="rect">
              <a:avLst/>
            </a:prstGeom>
            <a:solidFill>
              <a:srgbClr val="1CABE2">
                <a:alpha val="100000"/>
              </a:srgbClr>
            </a:solidFill>
          </p:spPr>
          <p:txBody>
            <a:bodyPr/>
            <a:lstStyle/>
            <a:p/>
          </p:txBody>
        </p:sp>
        <p:sp>
          <p:nvSpPr>
            <p:cNvPr id="27" name="rc27"/>
            <p:cNvSpPr/>
            <p:nvPr/>
          </p:nvSpPr>
          <p:spPr>
            <a:xfrm>
              <a:off x="2415863" y="4892005"/>
              <a:ext cx="416196" cy="13450"/>
            </a:xfrm>
            <a:prstGeom prst="rect">
              <a:avLst/>
            </a:prstGeom>
            <a:solidFill>
              <a:srgbClr val="1CABE2">
                <a:alpha val="100000"/>
              </a:srgbClr>
            </a:solidFill>
          </p:spPr>
          <p:txBody>
            <a:bodyPr/>
            <a:lstStyle/>
            <a:p/>
          </p:txBody>
        </p:sp>
        <p:sp>
          <p:nvSpPr>
            <p:cNvPr id="28" name="rc28"/>
            <p:cNvSpPr/>
            <p:nvPr/>
          </p:nvSpPr>
          <p:spPr>
            <a:xfrm>
              <a:off x="2878304" y="4903534"/>
              <a:ext cx="416196" cy="1921"/>
            </a:xfrm>
            <a:prstGeom prst="rect">
              <a:avLst/>
            </a:prstGeom>
            <a:solidFill>
              <a:srgbClr val="1CABE2">
                <a:alpha val="100000"/>
              </a:srgbClr>
            </a:solidFill>
          </p:spPr>
          <p:txBody>
            <a:bodyPr/>
            <a:lstStyle/>
            <a:p/>
          </p:txBody>
        </p:sp>
        <p:sp>
          <p:nvSpPr>
            <p:cNvPr id="29" name="rc29"/>
            <p:cNvSpPr/>
            <p:nvPr/>
          </p:nvSpPr>
          <p:spPr>
            <a:xfrm>
              <a:off x="3340745" y="4904735"/>
              <a:ext cx="416196" cy="720"/>
            </a:xfrm>
            <a:prstGeom prst="rect">
              <a:avLst/>
            </a:prstGeom>
            <a:solidFill>
              <a:srgbClr val="1CABE2">
                <a:alpha val="100000"/>
              </a:srgbClr>
            </a:solidFill>
          </p:spPr>
          <p:txBody>
            <a:bodyPr/>
            <a:lstStyle/>
            <a:p/>
          </p:txBody>
        </p:sp>
        <p:sp>
          <p:nvSpPr>
            <p:cNvPr id="30" name="rc30"/>
            <p:cNvSpPr/>
            <p:nvPr/>
          </p:nvSpPr>
          <p:spPr>
            <a:xfrm>
              <a:off x="3803185" y="4903054"/>
              <a:ext cx="416196" cy="2401"/>
            </a:xfrm>
            <a:prstGeom prst="rect">
              <a:avLst/>
            </a:prstGeom>
            <a:solidFill>
              <a:srgbClr val="1CABE2">
                <a:alpha val="100000"/>
              </a:srgbClr>
            </a:solidFill>
          </p:spPr>
          <p:txBody>
            <a:bodyPr/>
            <a:lstStyle/>
            <a:p/>
          </p:txBody>
        </p:sp>
        <p:sp>
          <p:nvSpPr>
            <p:cNvPr id="31" name="rc31"/>
            <p:cNvSpPr/>
            <p:nvPr/>
          </p:nvSpPr>
          <p:spPr>
            <a:xfrm>
              <a:off x="4265626" y="4596577"/>
              <a:ext cx="416196" cy="308878"/>
            </a:xfrm>
            <a:prstGeom prst="rect">
              <a:avLst/>
            </a:prstGeom>
            <a:solidFill>
              <a:srgbClr val="1CABE2">
                <a:alpha val="100000"/>
              </a:srgbClr>
            </a:solidFill>
          </p:spPr>
          <p:txBody>
            <a:bodyPr/>
            <a:lstStyle/>
            <a:p/>
          </p:txBody>
        </p:sp>
        <p:sp>
          <p:nvSpPr>
            <p:cNvPr id="32" name="rc32"/>
            <p:cNvSpPr/>
            <p:nvPr/>
          </p:nvSpPr>
          <p:spPr>
            <a:xfrm>
              <a:off x="4728067" y="4874712"/>
              <a:ext cx="416196" cy="30743"/>
            </a:xfrm>
            <a:prstGeom prst="rect">
              <a:avLst/>
            </a:prstGeom>
            <a:solidFill>
              <a:srgbClr val="1CABE2">
                <a:alpha val="100000"/>
              </a:srgbClr>
            </a:solidFill>
          </p:spPr>
          <p:txBody>
            <a:bodyPr/>
            <a:lstStyle/>
            <a:p/>
          </p:txBody>
        </p:sp>
        <p:sp>
          <p:nvSpPr>
            <p:cNvPr id="33" name="rc33"/>
            <p:cNvSpPr/>
            <p:nvPr/>
          </p:nvSpPr>
          <p:spPr>
            <a:xfrm>
              <a:off x="5190508" y="4905216"/>
              <a:ext cx="416196" cy="240"/>
            </a:xfrm>
            <a:prstGeom prst="rect">
              <a:avLst/>
            </a:prstGeom>
            <a:solidFill>
              <a:srgbClr val="1CABE2">
                <a:alpha val="100000"/>
              </a:srgbClr>
            </a:solidFill>
          </p:spPr>
          <p:txBody>
            <a:bodyPr/>
            <a:lstStyle/>
            <a:p/>
          </p:txBody>
        </p:sp>
        <p:sp>
          <p:nvSpPr>
            <p:cNvPr id="34" name="rc34"/>
            <p:cNvSpPr/>
            <p:nvPr/>
          </p:nvSpPr>
          <p:spPr>
            <a:xfrm>
              <a:off x="5652949" y="4905456"/>
              <a:ext cx="416196" cy="0"/>
            </a:xfrm>
            <a:prstGeom prst="rect">
              <a:avLst/>
            </a:prstGeom>
            <a:solidFill>
              <a:srgbClr val="1CABE2">
                <a:alpha val="100000"/>
              </a:srgbClr>
            </a:solidFill>
          </p:spPr>
          <p:txBody>
            <a:bodyPr/>
            <a:lstStyle/>
            <a:p/>
          </p:txBody>
        </p:sp>
        <p:sp>
          <p:nvSpPr>
            <p:cNvPr id="35" name="rc35"/>
            <p:cNvSpPr/>
            <p:nvPr/>
          </p:nvSpPr>
          <p:spPr>
            <a:xfrm>
              <a:off x="6115389" y="4904975"/>
              <a:ext cx="416196" cy="480"/>
            </a:xfrm>
            <a:prstGeom prst="rect">
              <a:avLst/>
            </a:prstGeom>
            <a:solidFill>
              <a:srgbClr val="1CABE2">
                <a:alpha val="100000"/>
              </a:srgbClr>
            </a:solidFill>
          </p:spPr>
          <p:txBody>
            <a:bodyPr/>
            <a:lstStyle/>
            <a:p/>
          </p:txBody>
        </p:sp>
        <p:sp>
          <p:nvSpPr>
            <p:cNvPr id="36" name="rc36"/>
            <p:cNvSpPr/>
            <p:nvPr/>
          </p:nvSpPr>
          <p:spPr>
            <a:xfrm>
              <a:off x="6577830" y="4905216"/>
              <a:ext cx="416196" cy="240"/>
            </a:xfrm>
            <a:prstGeom prst="rect">
              <a:avLst/>
            </a:prstGeom>
            <a:solidFill>
              <a:srgbClr val="1CABE2">
                <a:alpha val="100000"/>
              </a:srgbClr>
            </a:solidFill>
          </p:spPr>
          <p:txBody>
            <a:bodyPr/>
            <a:lstStyle/>
            <a:p/>
          </p:txBody>
        </p:sp>
        <p:sp>
          <p:nvSpPr>
            <p:cNvPr id="37" name="rc37"/>
            <p:cNvSpPr/>
            <p:nvPr/>
          </p:nvSpPr>
          <p:spPr>
            <a:xfrm>
              <a:off x="7040271" y="3982663"/>
              <a:ext cx="416196" cy="922792"/>
            </a:xfrm>
            <a:prstGeom prst="rect">
              <a:avLst/>
            </a:prstGeom>
            <a:solidFill>
              <a:srgbClr val="1CABE2">
                <a:alpha val="100000"/>
              </a:srgbClr>
            </a:solidFill>
          </p:spPr>
          <p:txBody>
            <a:bodyPr/>
            <a:lstStyle/>
            <a:p/>
          </p:txBody>
        </p:sp>
        <p:sp>
          <p:nvSpPr>
            <p:cNvPr id="38" name="pl38"/>
            <p:cNvSpPr/>
            <p:nvPr/>
          </p:nvSpPr>
          <p:spPr>
            <a:xfrm>
              <a:off x="1236639" y="2413916"/>
              <a:ext cx="6011730" cy="799753"/>
            </a:xfrm>
            <a:custGeom>
              <a:avLst/>
              <a:pathLst>
                <a:path w="6011730" h="799753">
                  <a:moveTo>
                    <a:pt x="0" y="369116"/>
                  </a:moveTo>
                  <a:lnTo>
                    <a:pt x="462440" y="92279"/>
                  </a:lnTo>
                  <a:lnTo>
                    <a:pt x="924881" y="0"/>
                  </a:lnTo>
                  <a:lnTo>
                    <a:pt x="1387322" y="92279"/>
                  </a:lnTo>
                  <a:lnTo>
                    <a:pt x="1849763" y="153798"/>
                  </a:lnTo>
                  <a:lnTo>
                    <a:pt x="2312204" y="92279"/>
                  </a:lnTo>
                  <a:lnTo>
                    <a:pt x="2774644" y="184558"/>
                  </a:lnTo>
                  <a:lnTo>
                    <a:pt x="3237085" y="338357"/>
                  </a:lnTo>
                  <a:lnTo>
                    <a:pt x="3699526" y="553675"/>
                  </a:lnTo>
                  <a:lnTo>
                    <a:pt x="4161967" y="584435"/>
                  </a:lnTo>
                  <a:lnTo>
                    <a:pt x="4624408" y="492155"/>
                  </a:lnTo>
                  <a:lnTo>
                    <a:pt x="5086848" y="369116"/>
                  </a:lnTo>
                  <a:lnTo>
                    <a:pt x="5549289" y="799753"/>
                  </a:lnTo>
                  <a:lnTo>
                    <a:pt x="6011730" y="707474"/>
                  </a:lnTo>
                </a:path>
              </a:pathLst>
            </a:custGeom>
            <a:ln w="27101" cap="flat">
              <a:solidFill>
                <a:srgbClr val="00833D">
                  <a:alpha val="100000"/>
                </a:srgbClr>
              </a:solidFill>
              <a:prstDash val="solid"/>
              <a:round/>
            </a:ln>
          </p:spPr>
          <p:txBody>
            <a:bodyPr/>
            <a:lstStyle/>
            <a:p/>
          </p:txBody>
        </p:sp>
        <p:sp>
          <p:nvSpPr>
            <p:cNvPr id="39" name="pl39"/>
            <p:cNvSpPr/>
            <p:nvPr/>
          </p:nvSpPr>
          <p:spPr>
            <a:xfrm>
              <a:off x="3548843" y="2967592"/>
              <a:ext cx="3699526" cy="1937864"/>
            </a:xfrm>
            <a:custGeom>
              <a:avLst/>
              <a:pathLst>
                <a:path w="3699526" h="1937864">
                  <a:moveTo>
                    <a:pt x="0" y="1937864"/>
                  </a:moveTo>
                  <a:lnTo>
                    <a:pt x="462440" y="0"/>
                  </a:lnTo>
                  <a:lnTo>
                    <a:pt x="924881" y="399876"/>
                  </a:lnTo>
                  <a:lnTo>
                    <a:pt x="1387322" y="338357"/>
                  </a:lnTo>
                  <a:lnTo>
                    <a:pt x="1849763" y="338357"/>
                  </a:lnTo>
                  <a:lnTo>
                    <a:pt x="2312204" y="430636"/>
                  </a:lnTo>
                  <a:lnTo>
                    <a:pt x="2774644" y="123038"/>
                  </a:lnTo>
                  <a:lnTo>
                    <a:pt x="3237085" y="276837"/>
                  </a:lnTo>
                  <a:lnTo>
                    <a:pt x="3699526" y="153798"/>
                  </a:lnTo>
                </a:path>
              </a:pathLst>
            </a:custGeom>
            <a:ln w="27101" cap="flat">
              <a:solidFill>
                <a:srgbClr val="002759">
                  <a:alpha val="100000"/>
                </a:srgbClr>
              </a:solidFill>
              <a:prstDash val="solid"/>
              <a:round/>
            </a:ln>
          </p:spPr>
          <p:txBody>
            <a:bodyPr/>
            <a:lstStyle/>
            <a:p/>
          </p:txBody>
        </p:sp>
        <p:sp>
          <p:nvSpPr>
            <p:cNvPr id="40" name="pt40"/>
            <p:cNvSpPr/>
            <p:nvPr/>
          </p:nvSpPr>
          <p:spPr>
            <a:xfrm>
              <a:off x="1205038" y="275143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67479" y="24745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29919" y="238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92360" y="24745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54801" y="25361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517242" y="24745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9683" y="25668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42123" y="2720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04564" y="29359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67005" y="29667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29446" y="287447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91887" y="275143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54327" y="3182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16768" y="30897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3517242" y="48738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979683" y="29359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442123" y="33358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04564" y="3274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367005" y="3274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29446" y="33666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291887" y="30590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754327" y="32128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216768" y="30897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170320" y="476690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64" name="tx64"/>
            <p:cNvSpPr/>
            <p:nvPr/>
          </p:nvSpPr>
          <p:spPr>
            <a:xfrm>
              <a:off x="1632761" y="475928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65" name="tx65"/>
            <p:cNvSpPr/>
            <p:nvPr/>
          </p:nvSpPr>
          <p:spPr>
            <a:xfrm>
              <a:off x="2062043" y="47499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a:t>
              </a:r>
            </a:p>
          </p:txBody>
        </p:sp>
        <p:sp>
          <p:nvSpPr>
            <p:cNvPr id="66" name="tx66"/>
            <p:cNvSpPr/>
            <p:nvPr/>
          </p:nvSpPr>
          <p:spPr>
            <a:xfrm>
              <a:off x="2557643" y="476216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67" name="tx67"/>
            <p:cNvSpPr/>
            <p:nvPr/>
          </p:nvSpPr>
          <p:spPr>
            <a:xfrm>
              <a:off x="3053243" y="477369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8" name="tx68"/>
            <p:cNvSpPr/>
            <p:nvPr/>
          </p:nvSpPr>
          <p:spPr>
            <a:xfrm>
              <a:off x="3515684" y="4774834"/>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9" name="tx69"/>
            <p:cNvSpPr/>
            <p:nvPr/>
          </p:nvSpPr>
          <p:spPr>
            <a:xfrm>
              <a:off x="3944965" y="477321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0" name="tx70"/>
            <p:cNvSpPr/>
            <p:nvPr/>
          </p:nvSpPr>
          <p:spPr>
            <a:xfrm>
              <a:off x="4324522" y="445130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1,286</a:t>
              </a:r>
            </a:p>
          </p:txBody>
        </p:sp>
        <p:sp>
          <p:nvSpPr>
            <p:cNvPr id="71" name="tx71"/>
            <p:cNvSpPr/>
            <p:nvPr/>
          </p:nvSpPr>
          <p:spPr>
            <a:xfrm>
              <a:off x="4836687" y="47448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128</a:t>
              </a:r>
            </a:p>
          </p:txBody>
        </p:sp>
        <p:sp>
          <p:nvSpPr>
            <p:cNvPr id="72" name="tx72"/>
            <p:cNvSpPr/>
            <p:nvPr/>
          </p:nvSpPr>
          <p:spPr>
            <a:xfrm>
              <a:off x="5365447" y="47768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5827888"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6290329" y="477658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5" name="tx75"/>
            <p:cNvSpPr/>
            <p:nvPr/>
          </p:nvSpPr>
          <p:spPr>
            <a:xfrm>
              <a:off x="6752769" y="47768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7099167"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3,842</a:t>
              </a:r>
            </a:p>
          </p:txBody>
        </p:sp>
        <p:sp>
          <p:nvSpPr>
            <p:cNvPr id="77" name="pl77"/>
            <p:cNvSpPr/>
            <p:nvPr/>
          </p:nvSpPr>
          <p:spPr>
            <a:xfrm>
              <a:off x="7266229" y="3010796"/>
              <a:ext cx="596074" cy="107376"/>
            </a:xfrm>
            <a:custGeom>
              <a:avLst/>
              <a:pathLst>
                <a:path w="596074" h="107376">
                  <a:moveTo>
                    <a:pt x="596074" y="0"/>
                  </a:moveTo>
                  <a:lnTo>
                    <a:pt x="0" y="107376"/>
                  </a:lnTo>
                </a:path>
              </a:pathLst>
            </a:custGeom>
          </p:spPr>
          <p:txBody>
            <a:bodyPr/>
            <a:lstStyle/>
            <a:p/>
          </p:txBody>
        </p:sp>
        <p:sp>
          <p:nvSpPr>
            <p:cNvPr id="78" name="pl78"/>
            <p:cNvSpPr/>
            <p:nvPr/>
          </p:nvSpPr>
          <p:spPr>
            <a:xfrm>
              <a:off x="7265506" y="3125336"/>
              <a:ext cx="596797" cy="137405"/>
            </a:xfrm>
            <a:custGeom>
              <a:avLst/>
              <a:pathLst>
                <a:path w="596797" h="137405">
                  <a:moveTo>
                    <a:pt x="596797" y="137405"/>
                  </a:moveTo>
                  <a:lnTo>
                    <a:pt x="0" y="0"/>
                  </a:lnTo>
                </a:path>
              </a:pathLst>
            </a:custGeom>
          </p:spPr>
          <p:txBody>
            <a:bodyPr/>
            <a:lstStyle/>
            <a:p/>
          </p:txBody>
        </p:sp>
        <p:sp>
          <p:nvSpPr>
            <p:cNvPr id="79" name="pg79"/>
            <p:cNvSpPr/>
            <p:nvPr/>
          </p:nvSpPr>
          <p:spPr>
            <a:xfrm>
              <a:off x="7793724" y="291593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295705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58%</a:t>
              </a:r>
            </a:p>
          </p:txBody>
        </p:sp>
        <p:sp>
          <p:nvSpPr>
            <p:cNvPr id="81" name="pg81"/>
            <p:cNvSpPr/>
            <p:nvPr/>
          </p:nvSpPr>
          <p:spPr>
            <a:xfrm>
              <a:off x="7793724" y="318302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322414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58%</a:t>
              </a:r>
            </a:p>
          </p:txBody>
        </p:sp>
        <p:sp>
          <p:nvSpPr>
            <p:cNvPr id="83" name="rc83"/>
            <p:cNvSpPr/>
            <p:nvPr/>
          </p:nvSpPr>
          <p:spPr>
            <a:xfrm>
              <a:off x="959174" y="1578789"/>
              <a:ext cx="7676517" cy="3485079"/>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364071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6" name="tx86"/>
            <p:cNvSpPr/>
            <p:nvPr/>
          </p:nvSpPr>
          <p:spPr>
            <a:xfrm>
              <a:off x="508103" y="243979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7" name="tx87"/>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0944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531524"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01929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4817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29441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40661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386906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33150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4763556"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231082"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5688437"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155932"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6588607"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7080845"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2" name="tx112"/>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pl114"/>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t115"/>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6" name="pl116"/>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7" name="pt117"/>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8" name="tx118"/>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9" name="tx119"/>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0" name="rc120"/>
            <p:cNvSpPr/>
            <p:nvPr/>
          </p:nvSpPr>
          <p:spPr>
            <a:xfrm>
              <a:off x="5664595" y="5900002"/>
              <a:ext cx="201456" cy="201456"/>
            </a:xfrm>
            <a:prstGeom prst="rect">
              <a:avLst/>
            </a:prstGeom>
            <a:solidFill>
              <a:srgbClr val="1CABE2">
                <a:alpha val="100000"/>
              </a:srgbClr>
            </a:solidFill>
          </p:spPr>
          <p:txBody>
            <a:bodyPr/>
            <a:lstStyle/>
            <a:p/>
          </p:txBody>
        </p:sp>
        <p:sp>
          <p:nvSpPr>
            <p:cNvPr id="121" name="tx121"/>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2" name="tx122"/>
            <p:cNvSpPr/>
            <p:nvPr/>
          </p:nvSpPr>
          <p:spPr>
            <a:xfrm>
              <a:off x="2175528" y="1334104"/>
              <a:ext cx="52438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Laos, 2012-2025</a:t>
              </a:r>
            </a:p>
          </p:txBody>
        </p:sp>
        <p:sp>
          <p:nvSpPr>
            <p:cNvPr id="123" name="tx12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5" name="tx12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6" name="tx12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3,842 confirmed measles cases in Laos. In the same year, MCV1 coverage was 58% and MCV2 coverage was 58%.
The number of cases in 2025 was 3842 times more cases than in 2024 (n=1).
The highest number of measles cases was reported in 2025 (n=3,842). In this year, MCV1 coverage was 58%.
Laos reported measles vaccine stockouts in 2005, 2007, 2013, 2021, 2023, 2024, and 2025.
There were measles-containing vaccine supplementary immunization activities/campaigns in 2020, 2022, 2022, and 2024.</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Laos experienced an increase in measles cases compared with 2024, while MCV1 coverage was 58% and MCV2 coverage was 58%.</a:t>
            </a:r>
          </a:p>
        </p:txBody>
      </p:sp>
      <p:grpSp xmlns:pic="http://schemas.openxmlformats.org/drawingml/2006/picture">
        <p:nvGrpSpPr>
          <p:cNvPr id="129" name=""/>
          <p:cNvGrpSpPr/>
          <p:nvPr/>
        </p:nvGrpSpPr>
        <p:grpSpPr>
          <a:xfrm>
            <a:off x="292608" y="1097280"/>
            <a:ext cx="8595360" cy="28575"/>
            <a:chOff x="292608" y="1097280"/>
            <a:chExt cx="8595360" cy="28575"/>
          </a:xfrm>
        </p:grpSpPr>
        <p:sp>
          <p:nvSpPr>
            <p:cNvPr id="13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802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209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261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006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841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899250"/>
              <a:ext cx="3520101" cy="2202719"/>
            </a:xfrm>
            <a:custGeom>
              <a:avLst/>
              <a:pathLst>
                <a:path w="3520101" h="2202719">
                  <a:moveTo>
                    <a:pt x="0" y="0"/>
                  </a:moveTo>
                  <a:lnTo>
                    <a:pt x="140804" y="1565090"/>
                  </a:lnTo>
                  <a:lnTo>
                    <a:pt x="281608" y="1275258"/>
                  </a:lnTo>
                  <a:lnTo>
                    <a:pt x="422412" y="405764"/>
                  </a:lnTo>
                  <a:lnTo>
                    <a:pt x="563216" y="405764"/>
                  </a:lnTo>
                  <a:lnTo>
                    <a:pt x="704020" y="637629"/>
                  </a:lnTo>
                  <a:lnTo>
                    <a:pt x="844824" y="1333224"/>
                  </a:lnTo>
                  <a:lnTo>
                    <a:pt x="985628" y="1391191"/>
                  </a:lnTo>
                  <a:lnTo>
                    <a:pt x="1126432" y="1333224"/>
                  </a:lnTo>
                  <a:lnTo>
                    <a:pt x="1267236" y="1565090"/>
                  </a:lnTo>
                  <a:lnTo>
                    <a:pt x="1408040" y="1738988"/>
                  </a:lnTo>
                  <a:lnTo>
                    <a:pt x="1548844" y="1854921"/>
                  </a:lnTo>
                  <a:lnTo>
                    <a:pt x="1689648" y="1796955"/>
                  </a:lnTo>
                  <a:lnTo>
                    <a:pt x="1830452" y="2202719"/>
                  </a:lnTo>
                  <a:lnTo>
                    <a:pt x="1971256" y="1912887"/>
                  </a:lnTo>
                  <a:lnTo>
                    <a:pt x="2112061" y="1912887"/>
                  </a:lnTo>
                  <a:lnTo>
                    <a:pt x="2252865" y="2202719"/>
                  </a:lnTo>
                  <a:lnTo>
                    <a:pt x="2393669" y="1912887"/>
                  </a:lnTo>
                  <a:lnTo>
                    <a:pt x="2534473" y="1970854"/>
                  </a:lnTo>
                  <a:lnTo>
                    <a:pt x="2675277" y="1912887"/>
                  </a:lnTo>
                  <a:lnTo>
                    <a:pt x="2816081" y="1738988"/>
                  </a:lnTo>
                  <a:lnTo>
                    <a:pt x="2956885" y="1796955"/>
                  </a:lnTo>
                  <a:lnTo>
                    <a:pt x="3097689" y="2028820"/>
                  </a:lnTo>
                  <a:lnTo>
                    <a:pt x="3238493" y="2086786"/>
                  </a:lnTo>
                  <a:lnTo>
                    <a:pt x="3379297" y="1565090"/>
                  </a:lnTo>
                  <a:lnTo>
                    <a:pt x="3520101" y="1738988"/>
                  </a:lnTo>
                </a:path>
              </a:pathLst>
            </a:custGeom>
            <a:ln w="27101" cap="flat">
              <a:solidFill>
                <a:srgbClr val="0058AB">
                  <a:alpha val="80000"/>
                </a:srgbClr>
              </a:solidFill>
              <a:prstDash val="solid"/>
              <a:round/>
            </a:ln>
          </p:spPr>
          <p:txBody>
            <a:bodyPr/>
            <a:lstStyle/>
            <a:p/>
          </p:txBody>
        </p:sp>
        <p:sp>
          <p:nvSpPr>
            <p:cNvPr id="19" name="pl19"/>
            <p:cNvSpPr/>
            <p:nvPr/>
          </p:nvSpPr>
          <p:spPr>
            <a:xfrm>
              <a:off x="943464" y="4406374"/>
              <a:ext cx="3520101" cy="521696"/>
            </a:xfrm>
            <a:custGeom>
              <a:avLst/>
              <a:pathLst>
                <a:path w="3520101" h="521696">
                  <a:moveTo>
                    <a:pt x="0" y="0"/>
                  </a:moveTo>
                  <a:lnTo>
                    <a:pt x="140804" y="57966"/>
                  </a:lnTo>
                  <a:lnTo>
                    <a:pt x="281608" y="0"/>
                  </a:lnTo>
                  <a:lnTo>
                    <a:pt x="422412" y="115932"/>
                  </a:lnTo>
                  <a:lnTo>
                    <a:pt x="563216" y="173898"/>
                  </a:lnTo>
                  <a:lnTo>
                    <a:pt x="704020" y="115932"/>
                  </a:lnTo>
                  <a:lnTo>
                    <a:pt x="844824" y="173898"/>
                  </a:lnTo>
                  <a:lnTo>
                    <a:pt x="985628" y="173898"/>
                  </a:lnTo>
                  <a:lnTo>
                    <a:pt x="1126432" y="289831"/>
                  </a:lnTo>
                  <a:lnTo>
                    <a:pt x="1267236" y="347797"/>
                  </a:lnTo>
                  <a:lnTo>
                    <a:pt x="1408040" y="405764"/>
                  </a:lnTo>
                  <a:lnTo>
                    <a:pt x="1548844" y="405764"/>
                  </a:lnTo>
                  <a:lnTo>
                    <a:pt x="1689648" y="405764"/>
                  </a:lnTo>
                  <a:lnTo>
                    <a:pt x="1830452" y="405764"/>
                  </a:lnTo>
                  <a:lnTo>
                    <a:pt x="1971256" y="463730"/>
                  </a:lnTo>
                  <a:lnTo>
                    <a:pt x="2112061" y="463730"/>
                  </a:lnTo>
                  <a:lnTo>
                    <a:pt x="2252865" y="463730"/>
                  </a:lnTo>
                  <a:lnTo>
                    <a:pt x="2393669" y="463730"/>
                  </a:lnTo>
                  <a:lnTo>
                    <a:pt x="2534473" y="521696"/>
                  </a:lnTo>
                  <a:lnTo>
                    <a:pt x="2675277" y="521696"/>
                  </a:lnTo>
                  <a:lnTo>
                    <a:pt x="2816081" y="463730"/>
                  </a:lnTo>
                  <a:lnTo>
                    <a:pt x="2956885" y="405764"/>
                  </a:lnTo>
                  <a:lnTo>
                    <a:pt x="3097689" y="405764"/>
                  </a:lnTo>
                  <a:lnTo>
                    <a:pt x="3238493" y="405764"/>
                  </a:lnTo>
                  <a:lnTo>
                    <a:pt x="3379297" y="463730"/>
                  </a:lnTo>
                  <a:lnTo>
                    <a:pt x="3520101" y="463730"/>
                  </a:lnTo>
                </a:path>
              </a:pathLst>
            </a:custGeom>
            <a:ln w="27101" cap="flat">
              <a:solidFill>
                <a:srgbClr val="1CABE2">
                  <a:alpha val="80000"/>
                </a:srgbClr>
              </a:solidFill>
              <a:prstDash val="solid"/>
              <a:round/>
            </a:ln>
          </p:spPr>
          <p:txBody>
            <a:bodyPr/>
            <a:lstStyle/>
            <a:p/>
          </p:txBody>
        </p:sp>
        <p:sp>
          <p:nvSpPr>
            <p:cNvPr id="20" name="pl20"/>
            <p:cNvSpPr/>
            <p:nvPr/>
          </p:nvSpPr>
          <p:spPr>
            <a:xfrm>
              <a:off x="943464" y="4580273"/>
              <a:ext cx="3520101" cy="521696"/>
            </a:xfrm>
            <a:custGeom>
              <a:avLst/>
              <a:pathLst>
                <a:path w="3520101" h="521696">
                  <a:moveTo>
                    <a:pt x="0" y="0"/>
                  </a:moveTo>
                  <a:lnTo>
                    <a:pt x="140804" y="57966"/>
                  </a:lnTo>
                  <a:lnTo>
                    <a:pt x="281608" y="0"/>
                  </a:lnTo>
                  <a:lnTo>
                    <a:pt x="422412" y="57966"/>
                  </a:lnTo>
                  <a:lnTo>
                    <a:pt x="563216" y="115932"/>
                  </a:lnTo>
                  <a:lnTo>
                    <a:pt x="704020" y="115932"/>
                  </a:lnTo>
                  <a:lnTo>
                    <a:pt x="844824" y="173898"/>
                  </a:lnTo>
                  <a:lnTo>
                    <a:pt x="985628" y="231865"/>
                  </a:lnTo>
                  <a:lnTo>
                    <a:pt x="1126432" y="347797"/>
                  </a:lnTo>
                  <a:lnTo>
                    <a:pt x="1267236" y="463730"/>
                  </a:lnTo>
                  <a:lnTo>
                    <a:pt x="1408040" y="463730"/>
                  </a:lnTo>
                  <a:lnTo>
                    <a:pt x="1548844" y="463730"/>
                  </a:lnTo>
                  <a:lnTo>
                    <a:pt x="1689648" y="521696"/>
                  </a:lnTo>
                  <a:lnTo>
                    <a:pt x="1830452" y="405764"/>
                  </a:lnTo>
                  <a:lnTo>
                    <a:pt x="1971256" y="463730"/>
                  </a:lnTo>
                  <a:lnTo>
                    <a:pt x="2112061" y="463730"/>
                  </a:lnTo>
                  <a:lnTo>
                    <a:pt x="2252865" y="463730"/>
                  </a:lnTo>
                  <a:lnTo>
                    <a:pt x="2393669" y="463730"/>
                  </a:lnTo>
                  <a:lnTo>
                    <a:pt x="2534473" y="463730"/>
                  </a:lnTo>
                  <a:lnTo>
                    <a:pt x="2675277" y="463730"/>
                  </a:lnTo>
                  <a:lnTo>
                    <a:pt x="2816081" y="463730"/>
                  </a:lnTo>
                  <a:lnTo>
                    <a:pt x="2956885" y="405764"/>
                  </a:lnTo>
                  <a:lnTo>
                    <a:pt x="3097689" y="463730"/>
                  </a:lnTo>
                  <a:lnTo>
                    <a:pt x="3238493" y="405764"/>
                  </a:lnTo>
                  <a:lnTo>
                    <a:pt x="3379297" y="405764"/>
                  </a:lnTo>
                  <a:lnTo>
                    <a:pt x="3520101" y="463730"/>
                  </a:lnTo>
                </a:path>
              </a:pathLst>
            </a:custGeom>
            <a:ln w="27101" cap="flat">
              <a:solidFill>
                <a:srgbClr val="00833D">
                  <a:alpha val="80000"/>
                </a:srgbClr>
              </a:solidFill>
              <a:prstDash val="solid"/>
              <a:round/>
            </a:ln>
          </p:spPr>
          <p:txBody>
            <a:bodyPr/>
            <a:lstStyle/>
            <a:p/>
          </p:txBody>
        </p:sp>
        <p:sp>
          <p:nvSpPr>
            <p:cNvPr id="21" name="pl21"/>
            <p:cNvSpPr/>
            <p:nvPr/>
          </p:nvSpPr>
          <p:spPr>
            <a:xfrm>
              <a:off x="943464" y="2899250"/>
              <a:ext cx="3520101" cy="2202719"/>
            </a:xfrm>
            <a:custGeom>
              <a:avLst/>
              <a:pathLst>
                <a:path w="3520101" h="2202719">
                  <a:moveTo>
                    <a:pt x="0" y="0"/>
                  </a:moveTo>
                  <a:lnTo>
                    <a:pt x="140804" y="1565090"/>
                  </a:lnTo>
                  <a:lnTo>
                    <a:pt x="281608" y="1275258"/>
                  </a:lnTo>
                  <a:lnTo>
                    <a:pt x="422412" y="405764"/>
                  </a:lnTo>
                  <a:lnTo>
                    <a:pt x="563216" y="405764"/>
                  </a:lnTo>
                  <a:lnTo>
                    <a:pt x="704020" y="637629"/>
                  </a:lnTo>
                  <a:lnTo>
                    <a:pt x="844824" y="1333224"/>
                  </a:lnTo>
                  <a:lnTo>
                    <a:pt x="985628" y="1391191"/>
                  </a:lnTo>
                  <a:lnTo>
                    <a:pt x="1126432" y="1333224"/>
                  </a:lnTo>
                  <a:lnTo>
                    <a:pt x="1267236" y="1565090"/>
                  </a:lnTo>
                  <a:lnTo>
                    <a:pt x="1408040" y="1738988"/>
                  </a:lnTo>
                  <a:lnTo>
                    <a:pt x="1548844" y="1854921"/>
                  </a:lnTo>
                  <a:lnTo>
                    <a:pt x="1689648" y="1796955"/>
                  </a:lnTo>
                  <a:lnTo>
                    <a:pt x="1830452" y="2202719"/>
                  </a:lnTo>
                  <a:lnTo>
                    <a:pt x="1971256" y="1912887"/>
                  </a:lnTo>
                  <a:lnTo>
                    <a:pt x="2112061" y="1912887"/>
                  </a:lnTo>
                  <a:lnTo>
                    <a:pt x="2252865" y="2202719"/>
                  </a:lnTo>
                  <a:lnTo>
                    <a:pt x="2393669" y="1912887"/>
                  </a:lnTo>
                  <a:lnTo>
                    <a:pt x="2534473" y="1970854"/>
                  </a:lnTo>
                  <a:lnTo>
                    <a:pt x="2675277" y="1912887"/>
                  </a:lnTo>
                  <a:lnTo>
                    <a:pt x="2816081" y="1738988"/>
                  </a:lnTo>
                  <a:lnTo>
                    <a:pt x="2956885" y="1796955"/>
                  </a:lnTo>
                  <a:lnTo>
                    <a:pt x="3097689" y="2028820"/>
                  </a:lnTo>
                  <a:lnTo>
                    <a:pt x="3238493" y="2086786"/>
                  </a:lnTo>
                  <a:lnTo>
                    <a:pt x="3379297" y="1565090"/>
                  </a:lnTo>
                  <a:lnTo>
                    <a:pt x="3520101" y="1738988"/>
                  </a:lnTo>
                </a:path>
              </a:pathLst>
            </a:custGeom>
            <a:ln w="43362" cap="flat">
              <a:solidFill>
                <a:srgbClr val="000000">
                  <a:alpha val="100000"/>
                </a:srgbClr>
              </a:solidFill>
              <a:prstDash val="solid"/>
              <a:round/>
            </a:ln>
          </p:spPr>
          <p:txBody>
            <a:bodyPr/>
            <a:lstStyle/>
            <a:p/>
          </p:txBody>
        </p:sp>
        <p:sp>
          <p:nvSpPr>
            <p:cNvPr id="22" name="pl22"/>
            <p:cNvSpPr/>
            <p:nvPr/>
          </p:nvSpPr>
          <p:spPr>
            <a:xfrm>
              <a:off x="943464" y="2899250"/>
              <a:ext cx="3520101" cy="2202719"/>
            </a:xfrm>
            <a:custGeom>
              <a:avLst/>
              <a:pathLst>
                <a:path w="3520101" h="2202719">
                  <a:moveTo>
                    <a:pt x="0" y="0"/>
                  </a:moveTo>
                  <a:lnTo>
                    <a:pt x="140804" y="1565090"/>
                  </a:lnTo>
                  <a:lnTo>
                    <a:pt x="281608" y="1275258"/>
                  </a:lnTo>
                  <a:lnTo>
                    <a:pt x="422412" y="405764"/>
                  </a:lnTo>
                  <a:lnTo>
                    <a:pt x="563216" y="405764"/>
                  </a:lnTo>
                  <a:lnTo>
                    <a:pt x="704020" y="637629"/>
                  </a:lnTo>
                  <a:lnTo>
                    <a:pt x="844824" y="1333224"/>
                  </a:lnTo>
                  <a:lnTo>
                    <a:pt x="985628" y="1391191"/>
                  </a:lnTo>
                  <a:lnTo>
                    <a:pt x="1126432" y="1333224"/>
                  </a:lnTo>
                  <a:lnTo>
                    <a:pt x="1267236" y="1565090"/>
                  </a:lnTo>
                  <a:lnTo>
                    <a:pt x="1408040" y="1738988"/>
                  </a:lnTo>
                  <a:lnTo>
                    <a:pt x="1548844" y="1854921"/>
                  </a:lnTo>
                  <a:lnTo>
                    <a:pt x="1689648" y="1796955"/>
                  </a:lnTo>
                  <a:lnTo>
                    <a:pt x="1830452" y="2202719"/>
                  </a:lnTo>
                  <a:lnTo>
                    <a:pt x="1971256" y="1912887"/>
                  </a:lnTo>
                  <a:lnTo>
                    <a:pt x="2112061" y="1912887"/>
                  </a:lnTo>
                  <a:lnTo>
                    <a:pt x="2252865" y="2202719"/>
                  </a:lnTo>
                  <a:lnTo>
                    <a:pt x="2393669" y="1912887"/>
                  </a:lnTo>
                  <a:lnTo>
                    <a:pt x="2534473" y="1970854"/>
                  </a:lnTo>
                  <a:lnTo>
                    <a:pt x="2675277" y="1912887"/>
                  </a:lnTo>
                  <a:lnTo>
                    <a:pt x="2816081" y="1738988"/>
                  </a:lnTo>
                  <a:lnTo>
                    <a:pt x="2956885" y="1796955"/>
                  </a:lnTo>
                  <a:lnTo>
                    <a:pt x="3097689" y="2028820"/>
                  </a:lnTo>
                  <a:lnTo>
                    <a:pt x="3238493" y="2086786"/>
                  </a:lnTo>
                  <a:lnTo>
                    <a:pt x="3379297" y="1565090"/>
                  </a:lnTo>
                  <a:lnTo>
                    <a:pt x="3520101" y="1738988"/>
                  </a:lnTo>
                </a:path>
              </a:pathLst>
            </a:custGeom>
            <a:ln w="27101" cap="flat">
              <a:solidFill>
                <a:srgbClr val="0058AB">
                  <a:alpha val="100000"/>
                </a:srgbClr>
              </a:solidFill>
              <a:prstDash val="solid"/>
              <a:round/>
            </a:ln>
          </p:spPr>
          <p:txBody>
            <a:bodyPr/>
            <a:lstStyle/>
            <a:p/>
          </p:txBody>
        </p:sp>
        <p:sp>
          <p:nvSpPr>
            <p:cNvPr id="23" name="pl23"/>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725352"/>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362981"/>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464341"/>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638239"/>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638239"/>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290442"/>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464341"/>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6587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68755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39</a:t>
              </a:r>
            </a:p>
          </p:txBody>
        </p:sp>
        <p:sp>
          <p:nvSpPr>
            <p:cNvPr id="33" name="pg33"/>
            <p:cNvSpPr/>
            <p:nvPr/>
          </p:nvSpPr>
          <p:spPr>
            <a:xfrm>
              <a:off x="1560860" y="32964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33252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35" name="pg35"/>
            <p:cNvSpPr/>
            <p:nvPr/>
          </p:nvSpPr>
          <p:spPr>
            <a:xfrm>
              <a:off x="2293016"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42659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2997036"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6004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560252"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6004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4236138" y="42238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6491" y="425393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3" name="pg43"/>
            <p:cNvSpPr/>
            <p:nvPr/>
          </p:nvSpPr>
          <p:spPr>
            <a:xfrm>
              <a:off x="4405077"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2659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tx45"/>
            <p:cNvSpPr/>
            <p:nvPr/>
          </p:nvSpPr>
          <p:spPr>
            <a:xfrm>
              <a:off x="4523855" y="48310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50048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7" name="tx47"/>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9579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798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7871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7871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4028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0273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945814" y="612090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63" name="tx63"/>
            <p:cNvSpPr/>
            <p:nvPr/>
          </p:nvSpPr>
          <p:spPr>
            <a:xfrm>
              <a:off x="260738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69836"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5802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4209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261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40006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841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319587"/>
              <a:ext cx="3520101" cy="2840348"/>
            </a:xfrm>
            <a:custGeom>
              <a:avLst/>
              <a:pathLst>
                <a:path w="3520101" h="2840348">
                  <a:moveTo>
                    <a:pt x="0" y="0"/>
                  </a:moveTo>
                  <a:lnTo>
                    <a:pt x="140804" y="1970854"/>
                  </a:lnTo>
                  <a:lnTo>
                    <a:pt x="281608" y="2028820"/>
                  </a:lnTo>
                  <a:lnTo>
                    <a:pt x="422412" y="405764"/>
                  </a:lnTo>
                  <a:lnTo>
                    <a:pt x="563216" y="231865"/>
                  </a:lnTo>
                  <a:lnTo>
                    <a:pt x="704020" y="521696"/>
                  </a:lnTo>
                  <a:lnTo>
                    <a:pt x="844824" y="1159325"/>
                  </a:lnTo>
                  <a:lnTo>
                    <a:pt x="985628" y="985427"/>
                  </a:lnTo>
                  <a:lnTo>
                    <a:pt x="1126432" y="1159325"/>
                  </a:lnTo>
                  <a:lnTo>
                    <a:pt x="1267236" y="1565090"/>
                  </a:lnTo>
                  <a:lnTo>
                    <a:pt x="1408040" y="1623056"/>
                  </a:lnTo>
                  <a:lnTo>
                    <a:pt x="1548844" y="1796955"/>
                  </a:lnTo>
                  <a:lnTo>
                    <a:pt x="1689648" y="1796955"/>
                  </a:lnTo>
                  <a:lnTo>
                    <a:pt x="1830452" y="2434584"/>
                  </a:lnTo>
                  <a:lnTo>
                    <a:pt x="1971256" y="2376618"/>
                  </a:lnTo>
                  <a:lnTo>
                    <a:pt x="2112061" y="2260685"/>
                  </a:lnTo>
                  <a:lnTo>
                    <a:pt x="2252865" y="2376618"/>
                  </a:lnTo>
                  <a:lnTo>
                    <a:pt x="2393669" y="2492550"/>
                  </a:lnTo>
                  <a:lnTo>
                    <a:pt x="2534473" y="2550517"/>
                  </a:lnTo>
                  <a:lnTo>
                    <a:pt x="2675277" y="2840348"/>
                  </a:lnTo>
                  <a:lnTo>
                    <a:pt x="2816081" y="2492550"/>
                  </a:lnTo>
                  <a:lnTo>
                    <a:pt x="2956885" y="2086786"/>
                  </a:lnTo>
                  <a:lnTo>
                    <a:pt x="3097689" y="2202719"/>
                  </a:lnTo>
                  <a:lnTo>
                    <a:pt x="3238493" y="2318651"/>
                  </a:lnTo>
                  <a:lnTo>
                    <a:pt x="3379297" y="1217292"/>
                  </a:lnTo>
                  <a:lnTo>
                    <a:pt x="3520101" y="1565090"/>
                  </a:lnTo>
                </a:path>
              </a:pathLst>
            </a:custGeom>
            <a:ln w="27101" cap="flat">
              <a:solidFill>
                <a:srgbClr val="0058AB">
                  <a:alpha val="80000"/>
                </a:srgbClr>
              </a:solidFill>
              <a:prstDash val="solid"/>
              <a:round/>
            </a:ln>
          </p:spPr>
          <p:txBody>
            <a:bodyPr/>
            <a:lstStyle/>
            <a:p/>
          </p:txBody>
        </p:sp>
        <p:sp>
          <p:nvSpPr>
            <p:cNvPr id="80" name="pl80"/>
            <p:cNvSpPr/>
            <p:nvPr/>
          </p:nvSpPr>
          <p:spPr>
            <a:xfrm>
              <a:off x="5308715" y="4348408"/>
              <a:ext cx="3520101" cy="521696"/>
            </a:xfrm>
            <a:custGeom>
              <a:avLst/>
              <a:pathLst>
                <a:path w="3520101" h="521696">
                  <a:moveTo>
                    <a:pt x="0" y="0"/>
                  </a:moveTo>
                  <a:lnTo>
                    <a:pt x="140804" y="57966"/>
                  </a:lnTo>
                  <a:lnTo>
                    <a:pt x="281608" y="57966"/>
                  </a:lnTo>
                  <a:lnTo>
                    <a:pt x="422412" y="115932"/>
                  </a:lnTo>
                  <a:lnTo>
                    <a:pt x="563216" y="173898"/>
                  </a:lnTo>
                  <a:lnTo>
                    <a:pt x="704020" y="173898"/>
                  </a:lnTo>
                  <a:lnTo>
                    <a:pt x="844824" y="231865"/>
                  </a:lnTo>
                  <a:lnTo>
                    <a:pt x="985628" y="289831"/>
                  </a:lnTo>
                  <a:lnTo>
                    <a:pt x="1126432" y="347797"/>
                  </a:lnTo>
                  <a:lnTo>
                    <a:pt x="1267236" y="405764"/>
                  </a:lnTo>
                  <a:lnTo>
                    <a:pt x="1408040" y="463730"/>
                  </a:lnTo>
                  <a:lnTo>
                    <a:pt x="1548844" y="463730"/>
                  </a:lnTo>
                  <a:lnTo>
                    <a:pt x="1689648" y="463730"/>
                  </a:lnTo>
                  <a:lnTo>
                    <a:pt x="1830452" y="463730"/>
                  </a:lnTo>
                  <a:lnTo>
                    <a:pt x="1971256" y="463730"/>
                  </a:lnTo>
                  <a:lnTo>
                    <a:pt x="2112061" y="521696"/>
                  </a:lnTo>
                  <a:lnTo>
                    <a:pt x="2252865" y="463730"/>
                  </a:lnTo>
                  <a:lnTo>
                    <a:pt x="2393669" y="463730"/>
                  </a:lnTo>
                  <a:lnTo>
                    <a:pt x="2534473" y="521696"/>
                  </a:lnTo>
                  <a:lnTo>
                    <a:pt x="2675277" y="521696"/>
                  </a:lnTo>
                  <a:lnTo>
                    <a:pt x="2816081" y="521696"/>
                  </a:lnTo>
                  <a:lnTo>
                    <a:pt x="2956885" y="463730"/>
                  </a:lnTo>
                  <a:lnTo>
                    <a:pt x="3097689" y="405764"/>
                  </a:lnTo>
                  <a:lnTo>
                    <a:pt x="3238493" y="405764"/>
                  </a:lnTo>
                  <a:lnTo>
                    <a:pt x="3379297" y="463730"/>
                  </a:lnTo>
                  <a:lnTo>
                    <a:pt x="3520101" y="463730"/>
                  </a:lnTo>
                </a:path>
              </a:pathLst>
            </a:custGeom>
            <a:ln w="27101" cap="flat">
              <a:solidFill>
                <a:srgbClr val="1CABE2">
                  <a:alpha val="80000"/>
                </a:srgbClr>
              </a:solidFill>
              <a:prstDash val="solid"/>
              <a:round/>
            </a:ln>
          </p:spPr>
          <p:txBody>
            <a:bodyPr/>
            <a:lstStyle/>
            <a:p/>
          </p:txBody>
        </p:sp>
        <p:sp>
          <p:nvSpPr>
            <p:cNvPr id="81" name="pl81"/>
            <p:cNvSpPr/>
            <p:nvPr/>
          </p:nvSpPr>
          <p:spPr>
            <a:xfrm>
              <a:off x="5308715" y="4580273"/>
              <a:ext cx="3520101" cy="579662"/>
            </a:xfrm>
            <a:custGeom>
              <a:avLst/>
              <a:pathLst>
                <a:path w="3520101" h="579662">
                  <a:moveTo>
                    <a:pt x="0" y="0"/>
                  </a:moveTo>
                  <a:lnTo>
                    <a:pt x="140804" y="57966"/>
                  </a:lnTo>
                  <a:lnTo>
                    <a:pt x="281608" y="115932"/>
                  </a:lnTo>
                  <a:lnTo>
                    <a:pt x="422412" y="57966"/>
                  </a:lnTo>
                  <a:lnTo>
                    <a:pt x="563216" y="173898"/>
                  </a:lnTo>
                  <a:lnTo>
                    <a:pt x="704020" y="173898"/>
                  </a:lnTo>
                  <a:lnTo>
                    <a:pt x="844824" y="289831"/>
                  </a:lnTo>
                  <a:lnTo>
                    <a:pt x="985628" y="231865"/>
                  </a:lnTo>
                  <a:lnTo>
                    <a:pt x="1126432" y="347797"/>
                  </a:lnTo>
                  <a:lnTo>
                    <a:pt x="1267236" y="405764"/>
                  </a:lnTo>
                  <a:lnTo>
                    <a:pt x="1408040" y="463730"/>
                  </a:lnTo>
                  <a:lnTo>
                    <a:pt x="1548844" y="463730"/>
                  </a:lnTo>
                  <a:lnTo>
                    <a:pt x="1689648" y="405764"/>
                  </a:lnTo>
                  <a:lnTo>
                    <a:pt x="1830452" y="463730"/>
                  </a:lnTo>
                  <a:lnTo>
                    <a:pt x="1971256" y="463730"/>
                  </a:lnTo>
                  <a:lnTo>
                    <a:pt x="2112061" y="521696"/>
                  </a:lnTo>
                  <a:lnTo>
                    <a:pt x="2252865" y="521696"/>
                  </a:lnTo>
                  <a:lnTo>
                    <a:pt x="2393669" y="521696"/>
                  </a:lnTo>
                  <a:lnTo>
                    <a:pt x="2534473" y="579662"/>
                  </a:lnTo>
                  <a:lnTo>
                    <a:pt x="2675277" y="521696"/>
                  </a:lnTo>
                  <a:lnTo>
                    <a:pt x="2816081" y="463730"/>
                  </a:lnTo>
                  <a:lnTo>
                    <a:pt x="2956885" y="521696"/>
                  </a:lnTo>
                  <a:lnTo>
                    <a:pt x="3097689" y="463730"/>
                  </a:lnTo>
                  <a:lnTo>
                    <a:pt x="3238493" y="405764"/>
                  </a:lnTo>
                  <a:lnTo>
                    <a:pt x="3379297" y="521696"/>
                  </a:lnTo>
                  <a:lnTo>
                    <a:pt x="3520101" y="463730"/>
                  </a:lnTo>
                </a:path>
              </a:pathLst>
            </a:custGeom>
            <a:ln w="27101" cap="flat">
              <a:solidFill>
                <a:srgbClr val="00833D">
                  <a:alpha val="80000"/>
                </a:srgbClr>
              </a:solidFill>
              <a:prstDash val="solid"/>
              <a:round/>
            </a:ln>
          </p:spPr>
          <p:txBody>
            <a:bodyPr/>
            <a:lstStyle/>
            <a:p/>
          </p:txBody>
        </p:sp>
        <p:sp>
          <p:nvSpPr>
            <p:cNvPr id="82" name="pl82"/>
            <p:cNvSpPr/>
            <p:nvPr/>
          </p:nvSpPr>
          <p:spPr>
            <a:xfrm>
              <a:off x="5308715" y="2319587"/>
              <a:ext cx="3520101" cy="2840348"/>
            </a:xfrm>
            <a:custGeom>
              <a:avLst/>
              <a:pathLst>
                <a:path w="3520101" h="2840348">
                  <a:moveTo>
                    <a:pt x="0" y="0"/>
                  </a:moveTo>
                  <a:lnTo>
                    <a:pt x="140804" y="1970854"/>
                  </a:lnTo>
                  <a:lnTo>
                    <a:pt x="281608" y="2028820"/>
                  </a:lnTo>
                  <a:lnTo>
                    <a:pt x="422412" y="405764"/>
                  </a:lnTo>
                  <a:lnTo>
                    <a:pt x="563216" y="231865"/>
                  </a:lnTo>
                  <a:lnTo>
                    <a:pt x="704020" y="521696"/>
                  </a:lnTo>
                  <a:lnTo>
                    <a:pt x="844824" y="1159325"/>
                  </a:lnTo>
                  <a:lnTo>
                    <a:pt x="985628" y="985427"/>
                  </a:lnTo>
                  <a:lnTo>
                    <a:pt x="1126432" y="1159325"/>
                  </a:lnTo>
                  <a:lnTo>
                    <a:pt x="1267236" y="1565090"/>
                  </a:lnTo>
                  <a:lnTo>
                    <a:pt x="1408040" y="1623056"/>
                  </a:lnTo>
                  <a:lnTo>
                    <a:pt x="1548844" y="1796955"/>
                  </a:lnTo>
                  <a:lnTo>
                    <a:pt x="1689648" y="1796955"/>
                  </a:lnTo>
                  <a:lnTo>
                    <a:pt x="1830452" y="2434584"/>
                  </a:lnTo>
                  <a:lnTo>
                    <a:pt x="1971256" y="2376618"/>
                  </a:lnTo>
                  <a:lnTo>
                    <a:pt x="2112061" y="2260685"/>
                  </a:lnTo>
                  <a:lnTo>
                    <a:pt x="2252865" y="2376618"/>
                  </a:lnTo>
                  <a:lnTo>
                    <a:pt x="2393669" y="2492550"/>
                  </a:lnTo>
                  <a:lnTo>
                    <a:pt x="2534473" y="2550517"/>
                  </a:lnTo>
                  <a:lnTo>
                    <a:pt x="2675277" y="2840348"/>
                  </a:lnTo>
                  <a:lnTo>
                    <a:pt x="2816081" y="2492550"/>
                  </a:lnTo>
                  <a:lnTo>
                    <a:pt x="2956885" y="2086786"/>
                  </a:lnTo>
                  <a:lnTo>
                    <a:pt x="3097689" y="2202719"/>
                  </a:lnTo>
                  <a:lnTo>
                    <a:pt x="3238493" y="2318651"/>
                  </a:lnTo>
                  <a:lnTo>
                    <a:pt x="3379297" y="1217292"/>
                  </a:lnTo>
                  <a:lnTo>
                    <a:pt x="3520101" y="1565090"/>
                  </a:lnTo>
                </a:path>
              </a:pathLst>
            </a:custGeom>
            <a:ln w="43362" cap="flat">
              <a:solidFill>
                <a:srgbClr val="000000">
                  <a:alpha val="100000"/>
                </a:srgbClr>
              </a:solidFill>
              <a:prstDash val="solid"/>
              <a:round/>
            </a:ln>
          </p:spPr>
          <p:txBody>
            <a:bodyPr/>
            <a:lstStyle/>
            <a:p/>
          </p:txBody>
        </p:sp>
        <p:sp>
          <p:nvSpPr>
            <p:cNvPr id="83" name="pl83"/>
            <p:cNvSpPr/>
            <p:nvPr/>
          </p:nvSpPr>
          <p:spPr>
            <a:xfrm>
              <a:off x="5308715" y="2319587"/>
              <a:ext cx="3520101" cy="2840348"/>
            </a:xfrm>
            <a:custGeom>
              <a:avLst/>
              <a:pathLst>
                <a:path w="3520101" h="2840348">
                  <a:moveTo>
                    <a:pt x="0" y="0"/>
                  </a:moveTo>
                  <a:lnTo>
                    <a:pt x="140804" y="1970854"/>
                  </a:lnTo>
                  <a:lnTo>
                    <a:pt x="281608" y="2028820"/>
                  </a:lnTo>
                  <a:lnTo>
                    <a:pt x="422412" y="405764"/>
                  </a:lnTo>
                  <a:lnTo>
                    <a:pt x="563216" y="231865"/>
                  </a:lnTo>
                  <a:lnTo>
                    <a:pt x="704020" y="521696"/>
                  </a:lnTo>
                  <a:lnTo>
                    <a:pt x="844824" y="1159325"/>
                  </a:lnTo>
                  <a:lnTo>
                    <a:pt x="985628" y="985427"/>
                  </a:lnTo>
                  <a:lnTo>
                    <a:pt x="1126432" y="1159325"/>
                  </a:lnTo>
                  <a:lnTo>
                    <a:pt x="1267236" y="1565090"/>
                  </a:lnTo>
                  <a:lnTo>
                    <a:pt x="1408040" y="1623056"/>
                  </a:lnTo>
                  <a:lnTo>
                    <a:pt x="1548844" y="1796955"/>
                  </a:lnTo>
                  <a:lnTo>
                    <a:pt x="1689648" y="1796955"/>
                  </a:lnTo>
                  <a:lnTo>
                    <a:pt x="1830452" y="2434584"/>
                  </a:lnTo>
                  <a:lnTo>
                    <a:pt x="1971256" y="2376618"/>
                  </a:lnTo>
                  <a:lnTo>
                    <a:pt x="2112061" y="2260685"/>
                  </a:lnTo>
                  <a:lnTo>
                    <a:pt x="2252865" y="2376618"/>
                  </a:lnTo>
                  <a:lnTo>
                    <a:pt x="2393669" y="2492550"/>
                  </a:lnTo>
                  <a:lnTo>
                    <a:pt x="2534473" y="2550517"/>
                  </a:lnTo>
                  <a:lnTo>
                    <a:pt x="2675277" y="2840348"/>
                  </a:lnTo>
                  <a:lnTo>
                    <a:pt x="2816081" y="2492550"/>
                  </a:lnTo>
                  <a:lnTo>
                    <a:pt x="2956885" y="2086786"/>
                  </a:lnTo>
                  <a:lnTo>
                    <a:pt x="3097689" y="2202719"/>
                  </a:lnTo>
                  <a:lnTo>
                    <a:pt x="3238493" y="2318651"/>
                  </a:lnTo>
                  <a:lnTo>
                    <a:pt x="3379297" y="1217292"/>
                  </a:lnTo>
                  <a:lnTo>
                    <a:pt x="3520101" y="1565090"/>
                  </a:lnTo>
                </a:path>
              </a:pathLst>
            </a:custGeom>
            <a:ln w="27101" cap="flat">
              <a:solidFill>
                <a:srgbClr val="0058AB">
                  <a:alpha val="100000"/>
                </a:srgbClr>
              </a:solidFill>
              <a:prstDash val="solid"/>
              <a:round/>
            </a:ln>
          </p:spPr>
          <p:txBody>
            <a:bodyPr/>
            <a:lstStyle/>
            <a:p/>
          </p:txBody>
        </p:sp>
        <p:sp>
          <p:nvSpPr>
            <p:cNvPr id="84" name="pl84"/>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145689"/>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2667385"/>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768745"/>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406374"/>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986037"/>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362981"/>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710779"/>
              <a:ext cx="0" cy="173898"/>
            </a:xfrm>
            <a:custGeom>
              <a:avLst/>
              <a:pathLst>
                <a:path w="0" h="173898">
                  <a:moveTo>
                    <a:pt x="0" y="173898"/>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0791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10794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49</a:t>
              </a:r>
            </a:p>
          </p:txBody>
        </p:sp>
        <p:sp>
          <p:nvSpPr>
            <p:cNvPr id="94" name="pg94"/>
            <p:cNvSpPr/>
            <p:nvPr/>
          </p:nvSpPr>
          <p:spPr>
            <a:xfrm>
              <a:off x="5926111" y="26008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26296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96" name="pg96"/>
            <p:cNvSpPr/>
            <p:nvPr/>
          </p:nvSpPr>
          <p:spPr>
            <a:xfrm>
              <a:off x="6630131" y="37021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373223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98" name="pg98"/>
            <p:cNvSpPr/>
            <p:nvPr/>
          </p:nvSpPr>
          <p:spPr>
            <a:xfrm>
              <a:off x="7334152" y="43398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436863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0" name="pg100"/>
            <p:cNvSpPr/>
            <p:nvPr/>
          </p:nvSpPr>
          <p:spPr>
            <a:xfrm>
              <a:off x="7925503" y="49194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94829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8601388" y="32964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3252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4" name="pg104"/>
            <p:cNvSpPr/>
            <p:nvPr/>
          </p:nvSpPr>
          <p:spPr>
            <a:xfrm>
              <a:off x="8742193" y="36442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67427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6" name="tx106"/>
            <p:cNvSpPr/>
            <p:nvPr/>
          </p:nvSpPr>
          <p:spPr>
            <a:xfrm>
              <a:off x="8889106" y="47716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50048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08" name="tx108"/>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9579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798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604396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04396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0553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6798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311065" y="612090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Laos</a:t>
              </a:r>
            </a:p>
          </p:txBody>
        </p:sp>
        <p:sp>
          <p:nvSpPr>
            <p:cNvPr id="124" name="tx124"/>
            <p:cNvSpPr/>
            <p:nvPr/>
          </p:nvSpPr>
          <p:spPr>
            <a:xfrm>
              <a:off x="697263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35087"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9% of children who received DTP1 did not receive DTP3 (left), and 22%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Laos DTP drop-out was higher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(9%) and DTP1-MCV1 drop-out was high (22%) in Laos, indicating moderate ability to deliver the primary series early on, but poor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176189"/>
              <a:ext cx="2135265" cy="458788"/>
            </a:xfrm>
            <a:custGeom>
              <a:avLst/>
              <a:pathLst>
                <a:path w="2135265" h="458788">
                  <a:moveTo>
                    <a:pt x="0" y="278053"/>
                  </a:moveTo>
                  <a:lnTo>
                    <a:pt x="85410" y="403177"/>
                  </a:lnTo>
                  <a:lnTo>
                    <a:pt x="170821" y="333664"/>
                  </a:lnTo>
                  <a:lnTo>
                    <a:pt x="256231" y="333664"/>
                  </a:lnTo>
                  <a:lnTo>
                    <a:pt x="341642" y="403177"/>
                  </a:lnTo>
                  <a:lnTo>
                    <a:pt x="427053" y="333664"/>
                  </a:lnTo>
                  <a:lnTo>
                    <a:pt x="512463" y="389274"/>
                  </a:lnTo>
                  <a:lnTo>
                    <a:pt x="597874" y="458788"/>
                  </a:lnTo>
                  <a:lnTo>
                    <a:pt x="683284" y="291956"/>
                  </a:lnTo>
                  <a:lnTo>
                    <a:pt x="768695" y="305858"/>
                  </a:lnTo>
                  <a:lnTo>
                    <a:pt x="854106" y="236345"/>
                  </a:lnTo>
                  <a:lnTo>
                    <a:pt x="939516" y="152929"/>
                  </a:lnTo>
                  <a:lnTo>
                    <a:pt x="1024927" y="55610"/>
                  </a:lnTo>
                  <a:lnTo>
                    <a:pt x="1110337" y="27805"/>
                  </a:lnTo>
                  <a:lnTo>
                    <a:pt x="1195748" y="0"/>
                  </a:lnTo>
                  <a:lnTo>
                    <a:pt x="1281159" y="13902"/>
                  </a:lnTo>
                  <a:lnTo>
                    <a:pt x="1366569" y="13902"/>
                  </a:lnTo>
                  <a:lnTo>
                    <a:pt x="1451980" y="55610"/>
                  </a:lnTo>
                  <a:lnTo>
                    <a:pt x="1537390" y="97318"/>
                  </a:lnTo>
                  <a:lnTo>
                    <a:pt x="1622801" y="264150"/>
                  </a:lnTo>
                  <a:lnTo>
                    <a:pt x="1708212" y="250248"/>
                  </a:lnTo>
                  <a:lnTo>
                    <a:pt x="1793622" y="208540"/>
                  </a:lnTo>
                  <a:lnTo>
                    <a:pt x="1879033" y="69513"/>
                  </a:lnTo>
                  <a:lnTo>
                    <a:pt x="1964443" y="27805"/>
                  </a:lnTo>
                  <a:lnTo>
                    <a:pt x="2049854" y="13902"/>
                  </a:lnTo>
                  <a:lnTo>
                    <a:pt x="2135265" y="27805"/>
                  </a:lnTo>
                </a:path>
              </a:pathLst>
            </a:custGeom>
            <a:ln w="27101" cap="flat">
              <a:solidFill>
                <a:srgbClr val="1CABE2">
                  <a:alpha val="100000"/>
                </a:srgbClr>
              </a:solidFill>
              <a:prstDash val="solid"/>
              <a:round/>
            </a:ln>
          </p:spPr>
          <p:txBody>
            <a:bodyPr/>
            <a:lstStyle/>
            <a:p/>
          </p:txBody>
        </p:sp>
        <p:sp>
          <p:nvSpPr>
            <p:cNvPr id="24" name="pt24"/>
            <p:cNvSpPr/>
            <p:nvPr/>
          </p:nvSpPr>
          <p:spPr>
            <a:xfrm>
              <a:off x="1038054"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491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5474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6169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4639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3944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1720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4222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1720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36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1" name="tx51"/>
            <p:cNvSpPr/>
            <p:nvPr/>
          </p:nvSpPr>
          <p:spPr>
            <a:xfrm>
              <a:off x="3223926" y="21117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tx52"/>
            <p:cNvSpPr/>
            <p:nvPr/>
          </p:nvSpPr>
          <p:spPr>
            <a:xfrm>
              <a:off x="2624645" y="22991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53" name="tx53"/>
            <p:cNvSpPr/>
            <p:nvPr/>
          </p:nvSpPr>
          <p:spPr>
            <a:xfrm>
              <a:off x="3051698"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393111"/>
              <a:ext cx="854106" cy="834160"/>
            </a:xfrm>
            <a:custGeom>
              <a:avLst/>
              <a:pathLst>
                <a:path w="854106" h="834160">
                  <a:moveTo>
                    <a:pt x="0" y="834160"/>
                  </a:moveTo>
                  <a:lnTo>
                    <a:pt x="85410" y="166832"/>
                  </a:lnTo>
                  <a:lnTo>
                    <a:pt x="170821" y="0"/>
                  </a:lnTo>
                  <a:lnTo>
                    <a:pt x="256231" y="41708"/>
                  </a:lnTo>
                  <a:lnTo>
                    <a:pt x="341642" y="125124"/>
                  </a:lnTo>
                  <a:lnTo>
                    <a:pt x="427053" y="180734"/>
                  </a:lnTo>
                  <a:lnTo>
                    <a:pt x="512463" y="152929"/>
                  </a:lnTo>
                  <a:lnTo>
                    <a:pt x="597874" y="97318"/>
                  </a:lnTo>
                  <a:lnTo>
                    <a:pt x="683284" y="27805"/>
                  </a:lnTo>
                  <a:lnTo>
                    <a:pt x="768695" y="111221"/>
                  </a:lnTo>
                  <a:lnTo>
                    <a:pt x="854106" y="97318"/>
                  </a:lnTo>
                </a:path>
              </a:pathLst>
            </a:custGeom>
            <a:ln w="27101" cap="flat">
              <a:solidFill>
                <a:srgbClr val="1CABE2">
                  <a:alpha val="100000"/>
                </a:srgbClr>
              </a:solidFill>
              <a:prstDash val="solid"/>
              <a:round/>
            </a:ln>
          </p:spPr>
          <p:txBody>
            <a:bodyPr/>
            <a:lstStyle/>
            <a:p/>
          </p:txBody>
        </p:sp>
        <p:sp>
          <p:nvSpPr>
            <p:cNvPr id="74" name="pt74"/>
            <p:cNvSpPr/>
            <p:nvPr/>
          </p:nvSpPr>
          <p:spPr>
            <a:xfrm>
              <a:off x="2319213" y="520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5279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4028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4486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3173319"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51361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86" name="tx86"/>
            <p:cNvSpPr/>
            <p:nvPr/>
          </p:nvSpPr>
          <p:spPr>
            <a:xfrm>
              <a:off x="3223926" y="43981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87" name="tx87"/>
            <p:cNvSpPr/>
            <p:nvPr/>
          </p:nvSpPr>
          <p:spPr>
            <a:xfrm>
              <a:off x="2624645" y="4377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88" name="tx88"/>
            <p:cNvSpPr/>
            <p:nvPr/>
          </p:nvSpPr>
          <p:spPr>
            <a:xfrm>
              <a:off x="3051698" y="43631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190091"/>
              <a:ext cx="2135265" cy="403177"/>
            </a:xfrm>
            <a:custGeom>
              <a:avLst/>
              <a:pathLst>
                <a:path w="2135265" h="403177">
                  <a:moveTo>
                    <a:pt x="0" y="69513"/>
                  </a:moveTo>
                  <a:lnTo>
                    <a:pt x="85410" y="403177"/>
                  </a:lnTo>
                  <a:lnTo>
                    <a:pt x="170821" y="333664"/>
                  </a:lnTo>
                  <a:lnTo>
                    <a:pt x="256231" y="222442"/>
                  </a:lnTo>
                  <a:lnTo>
                    <a:pt x="341642" y="305858"/>
                  </a:lnTo>
                  <a:lnTo>
                    <a:pt x="427053" y="278053"/>
                  </a:lnTo>
                  <a:lnTo>
                    <a:pt x="512463" y="278053"/>
                  </a:lnTo>
                  <a:lnTo>
                    <a:pt x="597874" y="403177"/>
                  </a:lnTo>
                  <a:lnTo>
                    <a:pt x="683284" y="208540"/>
                  </a:lnTo>
                  <a:lnTo>
                    <a:pt x="768695" y="166832"/>
                  </a:lnTo>
                  <a:lnTo>
                    <a:pt x="854106" y="97318"/>
                  </a:lnTo>
                  <a:lnTo>
                    <a:pt x="939516" y="83416"/>
                  </a:lnTo>
                  <a:lnTo>
                    <a:pt x="1024927" y="55610"/>
                  </a:lnTo>
                  <a:lnTo>
                    <a:pt x="1110337" y="55610"/>
                  </a:lnTo>
                  <a:lnTo>
                    <a:pt x="1195748" y="0"/>
                  </a:lnTo>
                  <a:lnTo>
                    <a:pt x="1281159" y="13902"/>
                  </a:lnTo>
                  <a:lnTo>
                    <a:pt x="1366569" y="69513"/>
                  </a:lnTo>
                  <a:lnTo>
                    <a:pt x="1451980" y="69513"/>
                  </a:lnTo>
                  <a:lnTo>
                    <a:pt x="1537390" y="125124"/>
                  </a:lnTo>
                  <a:lnTo>
                    <a:pt x="1622801" y="250248"/>
                  </a:lnTo>
                  <a:lnTo>
                    <a:pt x="1708212" y="291956"/>
                  </a:lnTo>
                  <a:lnTo>
                    <a:pt x="1793622" y="236345"/>
                  </a:lnTo>
                  <a:lnTo>
                    <a:pt x="1879033" y="208540"/>
                  </a:lnTo>
                  <a:lnTo>
                    <a:pt x="1964443" y="166832"/>
                  </a:lnTo>
                  <a:lnTo>
                    <a:pt x="2049854" y="166832"/>
                  </a:lnTo>
                  <a:lnTo>
                    <a:pt x="2135265" y="194637"/>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5752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5057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4778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4259294"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5752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19881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4083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5711274"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3388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5882095" y="23388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5967506"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1672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36" name="tx136"/>
            <p:cNvSpPr/>
            <p:nvPr/>
          </p:nvSpPr>
          <p:spPr>
            <a:xfrm>
              <a:off x="6018113" y="229393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37" name="tx137"/>
            <p:cNvSpPr/>
            <p:nvPr/>
          </p:nvSpPr>
          <p:spPr>
            <a:xfrm>
              <a:off x="5418832" y="22991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38" name="tx138"/>
            <p:cNvSpPr/>
            <p:nvPr/>
          </p:nvSpPr>
          <p:spPr>
            <a:xfrm>
              <a:off x="5845885" y="22157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254084"/>
              <a:ext cx="2135265" cy="625620"/>
            </a:xfrm>
            <a:custGeom>
              <a:avLst/>
              <a:pathLst>
                <a:path w="2135265" h="625620">
                  <a:moveTo>
                    <a:pt x="0" y="542204"/>
                  </a:moveTo>
                  <a:lnTo>
                    <a:pt x="85410" y="430982"/>
                  </a:lnTo>
                  <a:lnTo>
                    <a:pt x="170821" y="361469"/>
                  </a:lnTo>
                  <a:lnTo>
                    <a:pt x="256231" y="542204"/>
                  </a:lnTo>
                  <a:lnTo>
                    <a:pt x="341642" y="625620"/>
                  </a:lnTo>
                  <a:lnTo>
                    <a:pt x="427053" y="556106"/>
                  </a:lnTo>
                  <a:lnTo>
                    <a:pt x="512463" y="458788"/>
                  </a:lnTo>
                  <a:lnTo>
                    <a:pt x="597874" y="570009"/>
                  </a:lnTo>
                  <a:lnTo>
                    <a:pt x="683284" y="403177"/>
                  </a:lnTo>
                  <a:lnTo>
                    <a:pt x="768695" y="305858"/>
                  </a:lnTo>
                  <a:lnTo>
                    <a:pt x="854106" y="236345"/>
                  </a:lnTo>
                  <a:lnTo>
                    <a:pt x="939516" y="194637"/>
                  </a:lnTo>
                  <a:lnTo>
                    <a:pt x="1024927" y="166832"/>
                  </a:lnTo>
                  <a:lnTo>
                    <a:pt x="1110337" y="41708"/>
                  </a:lnTo>
                  <a:lnTo>
                    <a:pt x="1195748" y="0"/>
                  </a:lnTo>
                  <a:lnTo>
                    <a:pt x="1281159" y="41708"/>
                  </a:lnTo>
                  <a:lnTo>
                    <a:pt x="1366569" y="69513"/>
                  </a:lnTo>
                  <a:lnTo>
                    <a:pt x="1451980" y="41708"/>
                  </a:lnTo>
                  <a:lnTo>
                    <a:pt x="1537390" y="83416"/>
                  </a:lnTo>
                  <a:lnTo>
                    <a:pt x="1622801" y="152929"/>
                  </a:lnTo>
                  <a:lnTo>
                    <a:pt x="1708212" y="250248"/>
                  </a:lnTo>
                  <a:lnTo>
                    <a:pt x="1793622" y="264150"/>
                  </a:lnTo>
                  <a:lnTo>
                    <a:pt x="1879033" y="222442"/>
                  </a:lnTo>
                  <a:lnTo>
                    <a:pt x="1964443" y="166832"/>
                  </a:lnTo>
                  <a:lnTo>
                    <a:pt x="2049854" y="361469"/>
                  </a:lnTo>
                  <a:lnTo>
                    <a:pt x="2135265" y="319761"/>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6670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8616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79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4344705" y="46948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8060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4515526"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277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027989"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50018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1" name="pt181"/>
            <p:cNvSpPr/>
            <p:nvPr/>
          </p:nvSpPr>
          <p:spPr>
            <a:xfrm>
              <a:off x="5711274"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4028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3" name="pt183"/>
            <p:cNvSpPr/>
            <p:nvPr/>
          </p:nvSpPr>
          <p:spPr>
            <a:xfrm>
              <a:off x="5882095" y="45975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4" name="pt184"/>
            <p:cNvSpPr/>
            <p:nvPr/>
          </p:nvSpPr>
          <p:spPr>
            <a:xfrm>
              <a:off x="5967506" y="45557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5" name="tx185"/>
            <p:cNvSpPr/>
            <p:nvPr/>
          </p:nvSpPr>
          <p:spPr>
            <a:xfrm>
              <a:off x="3698362" y="47052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86" name="tx186"/>
            <p:cNvSpPr/>
            <p:nvPr/>
          </p:nvSpPr>
          <p:spPr>
            <a:xfrm>
              <a:off x="6018113" y="44815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87" name="tx187"/>
            <p:cNvSpPr/>
            <p:nvPr/>
          </p:nvSpPr>
          <p:spPr>
            <a:xfrm>
              <a:off x="5418832" y="4265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88" name="tx188"/>
            <p:cNvSpPr/>
            <p:nvPr/>
          </p:nvSpPr>
          <p:spPr>
            <a:xfrm>
              <a:off x="5845885" y="4475638"/>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259605"/>
              <a:ext cx="2135265" cy="528301"/>
            </a:xfrm>
            <a:custGeom>
              <a:avLst/>
              <a:pathLst>
                <a:path w="2135265" h="528301">
                  <a:moveTo>
                    <a:pt x="0" y="444885"/>
                  </a:moveTo>
                  <a:lnTo>
                    <a:pt x="85410" y="430982"/>
                  </a:lnTo>
                  <a:lnTo>
                    <a:pt x="170821" y="417080"/>
                  </a:lnTo>
                  <a:lnTo>
                    <a:pt x="256231" y="472690"/>
                  </a:lnTo>
                  <a:lnTo>
                    <a:pt x="341642" y="528301"/>
                  </a:lnTo>
                  <a:lnTo>
                    <a:pt x="427053" y="472690"/>
                  </a:lnTo>
                  <a:lnTo>
                    <a:pt x="512463" y="361469"/>
                  </a:lnTo>
                  <a:lnTo>
                    <a:pt x="597874" y="458788"/>
                  </a:lnTo>
                  <a:lnTo>
                    <a:pt x="683284" y="305858"/>
                  </a:lnTo>
                  <a:lnTo>
                    <a:pt x="768695" y="222442"/>
                  </a:lnTo>
                  <a:lnTo>
                    <a:pt x="854106" y="125124"/>
                  </a:lnTo>
                  <a:lnTo>
                    <a:pt x="939516" y="97318"/>
                  </a:lnTo>
                  <a:lnTo>
                    <a:pt x="1024927" y="83416"/>
                  </a:lnTo>
                  <a:lnTo>
                    <a:pt x="1110337" y="0"/>
                  </a:lnTo>
                  <a:lnTo>
                    <a:pt x="1195748" y="0"/>
                  </a:lnTo>
                  <a:lnTo>
                    <a:pt x="1281159" y="13902"/>
                  </a:lnTo>
                  <a:lnTo>
                    <a:pt x="1366569" y="13902"/>
                  </a:lnTo>
                  <a:lnTo>
                    <a:pt x="1451980" y="69513"/>
                  </a:lnTo>
                  <a:lnTo>
                    <a:pt x="1537390" y="111221"/>
                  </a:lnTo>
                  <a:lnTo>
                    <a:pt x="1622801" y="236345"/>
                  </a:lnTo>
                  <a:lnTo>
                    <a:pt x="1708212" y="305858"/>
                  </a:lnTo>
                  <a:lnTo>
                    <a:pt x="1793622" y="250248"/>
                  </a:lnTo>
                  <a:lnTo>
                    <a:pt x="1879033" y="180734"/>
                  </a:lnTo>
                  <a:lnTo>
                    <a:pt x="1964443" y="125124"/>
                  </a:lnTo>
                  <a:lnTo>
                    <a:pt x="2049854" y="222442"/>
                  </a:lnTo>
                  <a:lnTo>
                    <a:pt x="2135265" y="222442"/>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686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6725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6586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7698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7053481" y="27142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6030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7003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7992998"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491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1" name="pt231"/>
            <p:cNvSpPr/>
            <p:nvPr/>
          </p:nvSpPr>
          <p:spPr>
            <a:xfrm>
              <a:off x="8505461"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3" name="pt233"/>
            <p:cNvSpPr/>
            <p:nvPr/>
          </p:nvSpPr>
          <p:spPr>
            <a:xfrm>
              <a:off x="8676283" y="24639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4" name="pt234"/>
            <p:cNvSpPr/>
            <p:nvPr/>
          </p:nvSpPr>
          <p:spPr>
            <a:xfrm>
              <a:off x="8761693"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6122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236" name="tx236"/>
            <p:cNvSpPr/>
            <p:nvPr/>
          </p:nvSpPr>
          <p:spPr>
            <a:xfrm>
              <a:off x="8812300" y="23897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37" name="tx237"/>
            <p:cNvSpPr/>
            <p:nvPr/>
          </p:nvSpPr>
          <p:spPr>
            <a:xfrm>
              <a:off x="8213020" y="23547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38" name="tx238"/>
            <p:cNvSpPr/>
            <p:nvPr/>
          </p:nvSpPr>
          <p:spPr>
            <a:xfrm>
              <a:off x="8640073" y="23408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96459" y="4504333"/>
              <a:ext cx="683284" cy="875868"/>
            </a:xfrm>
            <a:custGeom>
              <a:avLst/>
              <a:pathLst>
                <a:path w="683284" h="875868">
                  <a:moveTo>
                    <a:pt x="0" y="875868"/>
                  </a:moveTo>
                  <a:lnTo>
                    <a:pt x="85410" y="0"/>
                  </a:lnTo>
                  <a:lnTo>
                    <a:pt x="170821" y="180734"/>
                  </a:lnTo>
                  <a:lnTo>
                    <a:pt x="256231" y="152929"/>
                  </a:lnTo>
                  <a:lnTo>
                    <a:pt x="341642" y="152929"/>
                  </a:lnTo>
                  <a:lnTo>
                    <a:pt x="427053" y="194637"/>
                  </a:lnTo>
                  <a:lnTo>
                    <a:pt x="512463" y="55610"/>
                  </a:lnTo>
                  <a:lnTo>
                    <a:pt x="597874" y="125124"/>
                  </a:lnTo>
                  <a:lnTo>
                    <a:pt x="683284" y="69513"/>
                  </a:lnTo>
                </a:path>
              </a:pathLst>
            </a:custGeom>
            <a:ln w="27101" cap="flat">
              <a:solidFill>
                <a:srgbClr val="1CABE2">
                  <a:alpha val="100000"/>
                </a:srgbClr>
              </a:solidFill>
              <a:prstDash val="solid"/>
              <a:round/>
            </a:ln>
          </p:spPr>
          <p:txBody>
            <a:bodyPr/>
            <a:lstStyle/>
            <a:p/>
          </p:txBody>
        </p:sp>
        <p:sp>
          <p:nvSpPr>
            <p:cNvPr id="259" name="pt259"/>
            <p:cNvSpPr/>
            <p:nvPr/>
          </p:nvSpPr>
          <p:spPr>
            <a:xfrm>
              <a:off x="8078408" y="53621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163819"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249230" y="46670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334640"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420051" y="46392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8505461" y="4680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90872" y="4541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676283" y="46114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761693" y="45557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tx268"/>
            <p:cNvSpPr/>
            <p:nvPr/>
          </p:nvSpPr>
          <p:spPr>
            <a:xfrm>
              <a:off x="8020494" y="528793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269" name="tx269"/>
            <p:cNvSpPr/>
            <p:nvPr/>
          </p:nvSpPr>
          <p:spPr>
            <a:xfrm>
              <a:off x="8812300" y="44815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70" name="tx270"/>
            <p:cNvSpPr/>
            <p:nvPr/>
          </p:nvSpPr>
          <p:spPr>
            <a:xfrm>
              <a:off x="8213020" y="45439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71" name="tx271"/>
            <p:cNvSpPr/>
            <p:nvPr/>
          </p:nvSpPr>
          <p:spPr>
            <a:xfrm>
              <a:off x="8640073" y="4488588"/>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72" name="tx272"/>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3" name="tx273"/>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4" name="tx274"/>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5" name="tx27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6" name="tx27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7" name="tx27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8" name="tx27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9" name="tx27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0" name="tx28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1" name="tx28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2" name="tx28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3" name="tx28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4" name="tx28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5" name="tx28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6" name="tx28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7" name="tx28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8" name="tx28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9" name="tx28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0" name="tx29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1" name="tx29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2" name="tx292"/>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3" name="tx293"/>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4" name="tx294"/>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5" name="tx295"/>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6" name="tx296"/>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7" name="tx297"/>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8" name="tx298"/>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9" name="tx299"/>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0" name="tx300"/>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1" name="tx301"/>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2" name="tx302"/>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3" name="tx303"/>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4" name="tx304"/>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5" name="tx305"/>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6" name="tx306"/>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7" name="tx307"/>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8" name="tx308"/>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9" name="tx309"/>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0" name="tx310"/>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1" name="tx31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2" name="pt31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tx31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5" name="tx31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6" name="tx316"/>
            <p:cNvSpPr/>
            <p:nvPr/>
          </p:nvSpPr>
          <p:spPr>
            <a:xfrm>
              <a:off x="2494920" y="1330710"/>
              <a:ext cx="48460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Laos, 2000-2025</a:t>
              </a:r>
            </a:p>
          </p:txBody>
        </p:sp>
        <p:sp>
          <p:nvSpPr>
            <p:cNvPr id="317" name="tx31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8" name="tx31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and MCV2 had the lowest coverage (58%), followed by IPV1 (64%).
Compared to 2019, coverage of 5 vaccines increased (BCG, DTP1, DTP3, IPV1 and MCV2) and one vaccine decreased (MCV1).
Compared to 2024, coverage of 2 vaccines decreased (BCG and DTP1), one vaccine remained constant (DTP3), and 3 vaccines increased (IPV1, MCV1 and MCV2).</a:t>
            </a:r>
          </a:p>
        </p:txBody>
      </p:sp>
      <p:sp>
        <p:nvSpPr>
          <p:cNvPr id="3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Laos had its lowest coverage in MCV1 and MCV2 (58%), while most other routine vaccines clustered around 64-87%; 5 antigens increased since 2019, and 3 antigens increased since 2024.</a:t>
            </a:r>
          </a:p>
        </p:txBody>
      </p:sp>
      <p:grpSp xmlns:pic="http://schemas.openxmlformats.org/drawingml/2006/picture">
        <p:nvGrpSpPr>
          <p:cNvPr id="321" name=""/>
          <p:cNvGrpSpPr/>
          <p:nvPr/>
        </p:nvGrpSpPr>
        <p:grpSpPr>
          <a:xfrm>
            <a:off x="292608" y="1097280"/>
            <a:ext cx="8595360" cy="28575"/>
            <a:chOff x="292608" y="1097280"/>
            <a:chExt cx="8595360" cy="28575"/>
          </a:xfrm>
        </p:grpSpPr>
        <p:sp>
          <p:nvSpPr>
            <p:cNvPr id="3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689993"/>
              <a:ext cx="6518190" cy="1803085"/>
            </a:xfrm>
            <a:custGeom>
              <a:avLst/>
              <a:pathLst>
                <a:path w="6518190" h="1803085">
                  <a:moveTo>
                    <a:pt x="0" y="1518387"/>
                  </a:moveTo>
                  <a:lnTo>
                    <a:pt x="260727" y="1470937"/>
                  </a:lnTo>
                  <a:lnTo>
                    <a:pt x="521455" y="1423488"/>
                  </a:lnTo>
                  <a:lnTo>
                    <a:pt x="782182" y="1613286"/>
                  </a:lnTo>
                  <a:lnTo>
                    <a:pt x="1042910" y="1803085"/>
                  </a:lnTo>
                  <a:lnTo>
                    <a:pt x="1303638" y="1613286"/>
                  </a:lnTo>
                  <a:lnTo>
                    <a:pt x="1564365" y="1233689"/>
                  </a:lnTo>
                  <a:lnTo>
                    <a:pt x="1825093" y="1565837"/>
                  </a:lnTo>
                  <a:lnTo>
                    <a:pt x="2085820" y="1043891"/>
                  </a:lnTo>
                  <a:lnTo>
                    <a:pt x="2346548" y="759193"/>
                  </a:lnTo>
                  <a:lnTo>
                    <a:pt x="2607276" y="427046"/>
                  </a:lnTo>
                  <a:lnTo>
                    <a:pt x="2868003" y="332147"/>
                  </a:lnTo>
                  <a:lnTo>
                    <a:pt x="3128731" y="284697"/>
                  </a:lnTo>
                  <a:lnTo>
                    <a:pt x="3389458" y="0"/>
                  </a:lnTo>
                  <a:lnTo>
                    <a:pt x="3650186" y="0"/>
                  </a:lnTo>
                  <a:lnTo>
                    <a:pt x="3910914" y="47449"/>
                  </a:lnTo>
                  <a:lnTo>
                    <a:pt x="4171641" y="47449"/>
                  </a:lnTo>
                  <a:lnTo>
                    <a:pt x="4432369" y="237248"/>
                  </a:lnTo>
                  <a:lnTo>
                    <a:pt x="4693096" y="379596"/>
                  </a:lnTo>
                  <a:lnTo>
                    <a:pt x="4953824" y="806643"/>
                  </a:lnTo>
                  <a:lnTo>
                    <a:pt x="5214552" y="1043891"/>
                  </a:lnTo>
                  <a:lnTo>
                    <a:pt x="5475279" y="854093"/>
                  </a:lnTo>
                  <a:lnTo>
                    <a:pt x="5736007" y="616844"/>
                  </a:lnTo>
                  <a:lnTo>
                    <a:pt x="5996734" y="427046"/>
                  </a:lnTo>
                  <a:lnTo>
                    <a:pt x="6257462" y="759193"/>
                  </a:lnTo>
                  <a:lnTo>
                    <a:pt x="6518190" y="759193"/>
                  </a:lnTo>
                </a:path>
              </a:pathLst>
            </a:custGeom>
            <a:ln w="27101" cap="flat">
              <a:solidFill>
                <a:srgbClr val="1C86EE">
                  <a:alpha val="100000"/>
                </a:srgbClr>
              </a:solidFill>
              <a:prstDash val="solid"/>
              <a:round/>
            </a:ln>
          </p:spPr>
          <p:txBody>
            <a:bodyPr/>
            <a:lstStyle/>
            <a:p/>
          </p:txBody>
        </p:sp>
        <p:sp>
          <p:nvSpPr>
            <p:cNvPr id="39" name="pl39"/>
            <p:cNvSpPr/>
            <p:nvPr/>
          </p:nvSpPr>
          <p:spPr>
            <a:xfrm>
              <a:off x="1917438" y="1689993"/>
              <a:ext cx="5736007" cy="1803085"/>
            </a:xfrm>
            <a:custGeom>
              <a:avLst/>
              <a:pathLst>
                <a:path w="5736007" h="1803085">
                  <a:moveTo>
                    <a:pt x="0" y="1565837"/>
                  </a:moveTo>
                  <a:lnTo>
                    <a:pt x="260727" y="1803085"/>
                  </a:lnTo>
                  <a:lnTo>
                    <a:pt x="521455" y="1613286"/>
                  </a:lnTo>
                  <a:lnTo>
                    <a:pt x="782182" y="1233689"/>
                  </a:lnTo>
                  <a:lnTo>
                    <a:pt x="1042910" y="1565837"/>
                  </a:lnTo>
                  <a:lnTo>
                    <a:pt x="1303638" y="1043891"/>
                  </a:lnTo>
                  <a:lnTo>
                    <a:pt x="1564365" y="759193"/>
                  </a:lnTo>
                  <a:lnTo>
                    <a:pt x="1825093" y="427046"/>
                  </a:lnTo>
                  <a:lnTo>
                    <a:pt x="2085820" y="332147"/>
                  </a:lnTo>
                  <a:lnTo>
                    <a:pt x="2346548" y="284697"/>
                  </a:lnTo>
                  <a:lnTo>
                    <a:pt x="2607276" y="0"/>
                  </a:lnTo>
                  <a:lnTo>
                    <a:pt x="2868003" y="0"/>
                  </a:lnTo>
                  <a:lnTo>
                    <a:pt x="3128731" y="47449"/>
                  </a:lnTo>
                  <a:lnTo>
                    <a:pt x="3389458" y="47449"/>
                  </a:lnTo>
                  <a:lnTo>
                    <a:pt x="3650186" y="237248"/>
                  </a:lnTo>
                  <a:lnTo>
                    <a:pt x="3910914" y="379596"/>
                  </a:lnTo>
                  <a:lnTo>
                    <a:pt x="4171641" y="806643"/>
                  </a:lnTo>
                  <a:lnTo>
                    <a:pt x="4432369" y="1043891"/>
                  </a:lnTo>
                  <a:lnTo>
                    <a:pt x="4693096" y="854093"/>
                  </a:lnTo>
                  <a:lnTo>
                    <a:pt x="4953824" y="616844"/>
                  </a:lnTo>
                  <a:lnTo>
                    <a:pt x="5214552" y="427046"/>
                  </a:lnTo>
                  <a:lnTo>
                    <a:pt x="5475279" y="759193"/>
                  </a:lnTo>
                  <a:lnTo>
                    <a:pt x="5736007" y="759193"/>
                  </a:lnTo>
                </a:path>
              </a:pathLst>
            </a:custGeom>
            <a:ln w="27101" cap="flat">
              <a:solidFill>
                <a:srgbClr val="80BD41">
                  <a:alpha val="100000"/>
                </a:srgbClr>
              </a:solidFill>
              <a:prstDash val="solid"/>
              <a:round/>
            </a:ln>
          </p:spPr>
          <p:txBody>
            <a:bodyPr/>
            <a:lstStyle/>
            <a:p/>
          </p:txBody>
        </p:sp>
        <p:sp>
          <p:nvSpPr>
            <p:cNvPr id="40" name="pl40"/>
            <p:cNvSpPr/>
            <p:nvPr/>
          </p:nvSpPr>
          <p:spPr>
            <a:xfrm>
              <a:off x="3742531" y="1689993"/>
              <a:ext cx="3910914" cy="1043891"/>
            </a:xfrm>
            <a:custGeom>
              <a:avLst/>
              <a:pathLst>
                <a:path w="3910914" h="1043891">
                  <a:moveTo>
                    <a:pt x="0" y="427046"/>
                  </a:moveTo>
                  <a:lnTo>
                    <a:pt x="260727" y="332147"/>
                  </a:lnTo>
                  <a:lnTo>
                    <a:pt x="521455" y="284697"/>
                  </a:lnTo>
                  <a:lnTo>
                    <a:pt x="782182" y="0"/>
                  </a:lnTo>
                  <a:lnTo>
                    <a:pt x="1042910" y="0"/>
                  </a:lnTo>
                  <a:lnTo>
                    <a:pt x="1303638" y="47449"/>
                  </a:lnTo>
                  <a:lnTo>
                    <a:pt x="1564365" y="47449"/>
                  </a:lnTo>
                  <a:lnTo>
                    <a:pt x="1825093" y="237248"/>
                  </a:lnTo>
                  <a:lnTo>
                    <a:pt x="2085820" y="379596"/>
                  </a:lnTo>
                  <a:lnTo>
                    <a:pt x="2346548" y="806643"/>
                  </a:lnTo>
                  <a:lnTo>
                    <a:pt x="2607276" y="1043891"/>
                  </a:lnTo>
                  <a:lnTo>
                    <a:pt x="2868003" y="854093"/>
                  </a:lnTo>
                  <a:lnTo>
                    <a:pt x="3128731" y="616844"/>
                  </a:lnTo>
                  <a:lnTo>
                    <a:pt x="3389458" y="427046"/>
                  </a:lnTo>
                  <a:lnTo>
                    <a:pt x="3650186" y="759193"/>
                  </a:lnTo>
                  <a:lnTo>
                    <a:pt x="3910914" y="759193"/>
                  </a:lnTo>
                </a:path>
              </a:pathLst>
            </a:custGeom>
            <a:ln w="27101" cap="flat">
              <a:solidFill>
                <a:srgbClr val="EE00EE">
                  <a:alpha val="100000"/>
                </a:srgbClr>
              </a:solidFill>
              <a:prstDash val="solid"/>
              <a:round/>
            </a:ln>
          </p:spPr>
          <p:txBody>
            <a:bodyPr/>
            <a:lstStyle/>
            <a:p/>
          </p:txBody>
        </p:sp>
        <p:sp>
          <p:nvSpPr>
            <p:cNvPr id="41" name="pl41"/>
            <p:cNvSpPr/>
            <p:nvPr/>
          </p:nvSpPr>
          <p:spPr>
            <a:xfrm>
              <a:off x="6610535" y="1073148"/>
              <a:ext cx="1042910" cy="3511271"/>
            </a:xfrm>
            <a:custGeom>
              <a:avLst/>
              <a:pathLst>
                <a:path w="1042910" h="3511271">
                  <a:moveTo>
                    <a:pt x="0" y="1992883"/>
                  </a:moveTo>
                  <a:lnTo>
                    <a:pt x="260727" y="3511271"/>
                  </a:lnTo>
                  <a:lnTo>
                    <a:pt x="521455" y="2941875"/>
                  </a:lnTo>
                  <a:lnTo>
                    <a:pt x="782182" y="47449"/>
                  </a:lnTo>
                  <a:lnTo>
                    <a:pt x="1042910"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2259388"/>
              <a:ext cx="2607276" cy="2846976"/>
            </a:xfrm>
            <a:custGeom>
              <a:avLst/>
              <a:pathLst>
                <a:path w="2607276" h="2846976">
                  <a:moveTo>
                    <a:pt x="0" y="2846976"/>
                  </a:moveTo>
                  <a:lnTo>
                    <a:pt x="260727" y="569395"/>
                  </a:lnTo>
                  <a:lnTo>
                    <a:pt x="521455" y="0"/>
                  </a:lnTo>
                  <a:lnTo>
                    <a:pt x="782182" y="142348"/>
                  </a:lnTo>
                  <a:lnTo>
                    <a:pt x="1042910" y="427046"/>
                  </a:lnTo>
                  <a:lnTo>
                    <a:pt x="1303638" y="616844"/>
                  </a:lnTo>
                  <a:lnTo>
                    <a:pt x="1564365" y="521945"/>
                  </a:lnTo>
                  <a:lnTo>
                    <a:pt x="1825093" y="332147"/>
                  </a:lnTo>
                  <a:lnTo>
                    <a:pt x="2085820" y="94899"/>
                  </a:lnTo>
                  <a:lnTo>
                    <a:pt x="2346548" y="379596"/>
                  </a:lnTo>
                  <a:lnTo>
                    <a:pt x="2607276" y="332147"/>
                  </a:lnTo>
                </a:path>
              </a:pathLst>
            </a:custGeom>
            <a:ln w="27101" cap="flat">
              <a:solidFill>
                <a:srgbClr val="E31A1C">
                  <a:alpha val="100000"/>
                </a:srgbClr>
              </a:solidFill>
              <a:prstDash val="solid"/>
              <a:round/>
            </a:ln>
          </p:spPr>
          <p:txBody>
            <a:bodyPr/>
            <a:lstStyle/>
            <a:p/>
          </p:txBody>
        </p:sp>
        <p:sp>
          <p:nvSpPr>
            <p:cNvPr id="43" name="pl43"/>
            <p:cNvSpPr/>
            <p:nvPr/>
          </p:nvSpPr>
          <p:spPr>
            <a:xfrm>
              <a:off x="7392717" y="3160930"/>
              <a:ext cx="260727" cy="664294"/>
            </a:xfrm>
            <a:custGeom>
              <a:avLst/>
              <a:pathLst>
                <a:path w="260727" h="664294">
                  <a:moveTo>
                    <a:pt x="0" y="664294"/>
                  </a:moveTo>
                  <a:lnTo>
                    <a:pt x="260727"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784892"/>
              <a:ext cx="6518190" cy="2135232"/>
            </a:xfrm>
            <a:custGeom>
              <a:avLst/>
              <a:pathLst>
                <a:path w="6518190" h="2135232">
                  <a:moveTo>
                    <a:pt x="0" y="1850534"/>
                  </a:moveTo>
                  <a:lnTo>
                    <a:pt x="260727" y="1470937"/>
                  </a:lnTo>
                  <a:lnTo>
                    <a:pt x="521455" y="1233689"/>
                  </a:lnTo>
                  <a:lnTo>
                    <a:pt x="782182" y="1850534"/>
                  </a:lnTo>
                  <a:lnTo>
                    <a:pt x="1042910" y="2135232"/>
                  </a:lnTo>
                  <a:lnTo>
                    <a:pt x="1303638" y="1897984"/>
                  </a:lnTo>
                  <a:lnTo>
                    <a:pt x="1564365" y="1565837"/>
                  </a:lnTo>
                  <a:lnTo>
                    <a:pt x="1825093" y="1945434"/>
                  </a:lnTo>
                  <a:lnTo>
                    <a:pt x="2085820" y="1376038"/>
                  </a:lnTo>
                  <a:lnTo>
                    <a:pt x="2346548" y="1043891"/>
                  </a:lnTo>
                  <a:lnTo>
                    <a:pt x="2607276" y="806643"/>
                  </a:lnTo>
                  <a:lnTo>
                    <a:pt x="2868003" y="664294"/>
                  </a:lnTo>
                  <a:lnTo>
                    <a:pt x="3128731" y="569395"/>
                  </a:lnTo>
                  <a:lnTo>
                    <a:pt x="3389458" y="142348"/>
                  </a:lnTo>
                  <a:lnTo>
                    <a:pt x="3650186" y="0"/>
                  </a:lnTo>
                  <a:lnTo>
                    <a:pt x="3910914" y="142348"/>
                  </a:lnTo>
                  <a:lnTo>
                    <a:pt x="4171641" y="237248"/>
                  </a:lnTo>
                  <a:lnTo>
                    <a:pt x="4432369" y="142348"/>
                  </a:lnTo>
                  <a:lnTo>
                    <a:pt x="4693096" y="284697"/>
                  </a:lnTo>
                  <a:lnTo>
                    <a:pt x="4953824" y="521945"/>
                  </a:lnTo>
                  <a:lnTo>
                    <a:pt x="5214552" y="854093"/>
                  </a:lnTo>
                  <a:lnTo>
                    <a:pt x="5475279" y="901542"/>
                  </a:lnTo>
                  <a:lnTo>
                    <a:pt x="5736007" y="759193"/>
                  </a:lnTo>
                  <a:lnTo>
                    <a:pt x="5996734" y="569395"/>
                  </a:lnTo>
                  <a:lnTo>
                    <a:pt x="6257462" y="1233689"/>
                  </a:lnTo>
                  <a:lnTo>
                    <a:pt x="6518190" y="1091341"/>
                  </a:lnTo>
                </a:path>
              </a:pathLst>
            </a:custGeom>
            <a:ln w="27101" cap="flat">
              <a:solidFill>
                <a:srgbClr val="FFC20E">
                  <a:alpha val="100000"/>
                </a:srgbClr>
              </a:solidFill>
              <a:prstDash val="solid"/>
              <a:round/>
            </a:ln>
          </p:spPr>
          <p:txBody>
            <a:bodyPr/>
            <a:lstStyle/>
            <a:p/>
          </p:txBody>
        </p:sp>
        <p:sp>
          <p:nvSpPr>
            <p:cNvPr id="45" name="pl45"/>
            <p:cNvSpPr/>
            <p:nvPr/>
          </p:nvSpPr>
          <p:spPr>
            <a:xfrm>
              <a:off x="5567624" y="2638985"/>
              <a:ext cx="2085820" cy="2989325"/>
            </a:xfrm>
            <a:custGeom>
              <a:avLst/>
              <a:pathLst>
                <a:path w="2085820" h="2989325">
                  <a:moveTo>
                    <a:pt x="0" y="2989325"/>
                  </a:moveTo>
                  <a:lnTo>
                    <a:pt x="260727" y="0"/>
                  </a:lnTo>
                  <a:lnTo>
                    <a:pt x="521455" y="616844"/>
                  </a:lnTo>
                  <a:lnTo>
                    <a:pt x="782182" y="521945"/>
                  </a:lnTo>
                  <a:lnTo>
                    <a:pt x="1042910" y="521945"/>
                  </a:lnTo>
                  <a:lnTo>
                    <a:pt x="1303638" y="664294"/>
                  </a:lnTo>
                  <a:lnTo>
                    <a:pt x="1564365" y="189798"/>
                  </a:lnTo>
                  <a:lnTo>
                    <a:pt x="1825093" y="427046"/>
                  </a:lnTo>
                  <a:lnTo>
                    <a:pt x="2085820" y="237248"/>
                  </a:lnTo>
                </a:path>
              </a:pathLst>
            </a:custGeom>
            <a:ln w="27101" cap="flat">
              <a:solidFill>
                <a:srgbClr val="008B00">
                  <a:alpha val="100000"/>
                </a:srgbClr>
              </a:solidFill>
              <a:prstDash val="solid"/>
              <a:round/>
            </a:ln>
          </p:spPr>
          <p:txBody>
            <a:bodyPr/>
            <a:lstStyle/>
            <a:p/>
          </p:txBody>
        </p:sp>
        <p:sp>
          <p:nvSpPr>
            <p:cNvPr id="46" name="pl46"/>
            <p:cNvSpPr/>
            <p:nvPr/>
          </p:nvSpPr>
          <p:spPr>
            <a:xfrm>
              <a:off x="4785441" y="1927241"/>
              <a:ext cx="2868003" cy="948992"/>
            </a:xfrm>
            <a:custGeom>
              <a:avLst/>
              <a:pathLst>
                <a:path w="2868003" h="948992">
                  <a:moveTo>
                    <a:pt x="0" y="474496"/>
                  </a:moveTo>
                  <a:lnTo>
                    <a:pt x="260727" y="332147"/>
                  </a:lnTo>
                  <a:lnTo>
                    <a:pt x="521455" y="0"/>
                  </a:lnTo>
                  <a:lnTo>
                    <a:pt x="782182" y="94899"/>
                  </a:lnTo>
                  <a:lnTo>
                    <a:pt x="1042910" y="189798"/>
                  </a:lnTo>
                  <a:lnTo>
                    <a:pt x="1303638" y="759193"/>
                  </a:lnTo>
                  <a:lnTo>
                    <a:pt x="1564365" y="948992"/>
                  </a:lnTo>
                  <a:lnTo>
                    <a:pt x="1825093" y="854093"/>
                  </a:lnTo>
                  <a:lnTo>
                    <a:pt x="2085820" y="664294"/>
                  </a:lnTo>
                  <a:lnTo>
                    <a:pt x="2346548" y="521945"/>
                  </a:lnTo>
                  <a:lnTo>
                    <a:pt x="2607276" y="711744"/>
                  </a:lnTo>
                  <a:lnTo>
                    <a:pt x="2868003" y="759193"/>
                  </a:lnTo>
                </a:path>
              </a:pathLst>
            </a:custGeom>
            <a:ln w="27101" cap="flat">
              <a:solidFill>
                <a:srgbClr val="9A32CD">
                  <a:alpha val="100000"/>
                </a:srgbClr>
              </a:solidFill>
              <a:prstDash val="solid"/>
              <a:round/>
            </a:ln>
          </p:spPr>
          <p:txBody>
            <a:bodyPr/>
            <a:lstStyle/>
            <a:p/>
          </p:txBody>
        </p:sp>
        <p:sp>
          <p:nvSpPr>
            <p:cNvPr id="47" name="pl47"/>
            <p:cNvSpPr/>
            <p:nvPr/>
          </p:nvSpPr>
          <p:spPr>
            <a:xfrm>
              <a:off x="4263986" y="1784892"/>
              <a:ext cx="3389458" cy="1233689"/>
            </a:xfrm>
            <a:custGeom>
              <a:avLst/>
              <a:pathLst>
                <a:path w="3389458" h="1233689">
                  <a:moveTo>
                    <a:pt x="0" y="569395"/>
                  </a:moveTo>
                  <a:lnTo>
                    <a:pt x="260727" y="142348"/>
                  </a:lnTo>
                  <a:lnTo>
                    <a:pt x="521455" y="0"/>
                  </a:lnTo>
                  <a:lnTo>
                    <a:pt x="782182" y="142348"/>
                  </a:lnTo>
                  <a:lnTo>
                    <a:pt x="1042910" y="237248"/>
                  </a:lnTo>
                  <a:lnTo>
                    <a:pt x="1303638" y="142348"/>
                  </a:lnTo>
                  <a:lnTo>
                    <a:pt x="1564365" y="284697"/>
                  </a:lnTo>
                  <a:lnTo>
                    <a:pt x="1825093" y="521945"/>
                  </a:lnTo>
                  <a:lnTo>
                    <a:pt x="2085820" y="854093"/>
                  </a:lnTo>
                  <a:lnTo>
                    <a:pt x="2346548" y="901542"/>
                  </a:lnTo>
                  <a:lnTo>
                    <a:pt x="2607276" y="759193"/>
                  </a:lnTo>
                  <a:lnTo>
                    <a:pt x="2868003" y="569395"/>
                  </a:lnTo>
                  <a:lnTo>
                    <a:pt x="3128731" y="1233689"/>
                  </a:lnTo>
                  <a:lnTo>
                    <a:pt x="3389458" y="1091341"/>
                  </a:lnTo>
                </a:path>
              </a:pathLst>
            </a:custGeom>
            <a:ln w="27101" cap="flat">
              <a:solidFill>
                <a:srgbClr val="836FFF">
                  <a:alpha val="100000"/>
                </a:srgbClr>
              </a:solidFill>
              <a:prstDash val="solid"/>
              <a:round/>
            </a:ln>
          </p:spPr>
          <p:txBody>
            <a:bodyPr/>
            <a:lstStyle/>
            <a:p/>
          </p:txBody>
        </p:sp>
        <p:sp>
          <p:nvSpPr>
            <p:cNvPr id="48" name="pl48"/>
            <p:cNvSpPr/>
            <p:nvPr/>
          </p:nvSpPr>
          <p:spPr>
            <a:xfrm>
              <a:off x="7671585" y="1073146"/>
              <a:ext cx="711359" cy="1"/>
            </a:xfrm>
            <a:custGeom>
              <a:avLst/>
              <a:pathLst>
                <a:path w="711359" h="1">
                  <a:moveTo>
                    <a:pt x="711359" y="0"/>
                  </a:moveTo>
                  <a:lnTo>
                    <a:pt x="0" y="1"/>
                  </a:lnTo>
                </a:path>
              </a:pathLst>
            </a:custGeom>
          </p:spPr>
          <p:txBody>
            <a:bodyPr/>
            <a:lstStyle/>
            <a:p/>
          </p:txBody>
        </p:sp>
        <p:sp>
          <p:nvSpPr>
            <p:cNvPr id="49" name="pl49"/>
            <p:cNvSpPr/>
            <p:nvPr/>
          </p:nvSpPr>
          <p:spPr>
            <a:xfrm>
              <a:off x="7665722" y="1951183"/>
              <a:ext cx="717223" cy="489622"/>
            </a:xfrm>
            <a:custGeom>
              <a:avLst/>
              <a:pathLst>
                <a:path w="717223" h="489622">
                  <a:moveTo>
                    <a:pt x="717223" y="0"/>
                  </a:moveTo>
                  <a:lnTo>
                    <a:pt x="0" y="489622"/>
                  </a:lnTo>
                </a:path>
              </a:pathLst>
            </a:custGeom>
          </p:spPr>
          <p:txBody>
            <a:bodyPr/>
            <a:lstStyle/>
            <a:p/>
          </p:txBody>
        </p:sp>
        <p:sp>
          <p:nvSpPr>
            <p:cNvPr id="50" name="pl50"/>
            <p:cNvSpPr/>
            <p:nvPr/>
          </p:nvSpPr>
          <p:spPr>
            <a:xfrm>
              <a:off x="7662282" y="1689674"/>
              <a:ext cx="666301" cy="749570"/>
            </a:xfrm>
            <a:custGeom>
              <a:avLst/>
              <a:pathLst>
                <a:path w="666301" h="749570">
                  <a:moveTo>
                    <a:pt x="666301" y="0"/>
                  </a:moveTo>
                  <a:lnTo>
                    <a:pt x="0" y="749570"/>
                  </a:lnTo>
                </a:path>
              </a:pathLst>
            </a:custGeom>
          </p:spPr>
          <p:txBody>
            <a:bodyPr/>
            <a:lstStyle/>
            <a:p/>
          </p:txBody>
        </p:sp>
        <p:sp>
          <p:nvSpPr>
            <p:cNvPr id="51" name="pl51"/>
            <p:cNvSpPr/>
            <p:nvPr/>
          </p:nvSpPr>
          <p:spPr>
            <a:xfrm>
              <a:off x="7669781" y="2211716"/>
              <a:ext cx="767314" cy="232520"/>
            </a:xfrm>
            <a:custGeom>
              <a:avLst/>
              <a:pathLst>
                <a:path w="767314" h="232520">
                  <a:moveTo>
                    <a:pt x="767314" y="0"/>
                  </a:moveTo>
                  <a:lnTo>
                    <a:pt x="0" y="232520"/>
                  </a:lnTo>
                </a:path>
              </a:pathLst>
            </a:custGeom>
          </p:spPr>
          <p:txBody>
            <a:bodyPr/>
            <a:lstStyle/>
            <a:p/>
          </p:txBody>
        </p:sp>
        <p:sp>
          <p:nvSpPr>
            <p:cNvPr id="52" name="pl52"/>
            <p:cNvSpPr/>
            <p:nvPr/>
          </p:nvSpPr>
          <p:spPr>
            <a:xfrm>
              <a:off x="7671049" y="2471143"/>
              <a:ext cx="753976" cy="117644"/>
            </a:xfrm>
            <a:custGeom>
              <a:avLst/>
              <a:pathLst>
                <a:path w="753976" h="117644">
                  <a:moveTo>
                    <a:pt x="753976" y="0"/>
                  </a:moveTo>
                  <a:lnTo>
                    <a:pt x="0" y="117644"/>
                  </a:lnTo>
                </a:path>
              </a:pathLst>
            </a:custGeom>
          </p:spPr>
          <p:txBody>
            <a:bodyPr/>
            <a:lstStyle/>
            <a:p/>
          </p:txBody>
        </p:sp>
        <p:sp>
          <p:nvSpPr>
            <p:cNvPr id="53" name="pl53"/>
            <p:cNvSpPr/>
            <p:nvPr/>
          </p:nvSpPr>
          <p:spPr>
            <a:xfrm>
              <a:off x="7671506" y="2687502"/>
              <a:ext cx="711439" cy="42043"/>
            </a:xfrm>
            <a:custGeom>
              <a:avLst/>
              <a:pathLst>
                <a:path w="711439" h="42043">
                  <a:moveTo>
                    <a:pt x="711439" y="42043"/>
                  </a:moveTo>
                  <a:lnTo>
                    <a:pt x="0" y="0"/>
                  </a:lnTo>
                </a:path>
              </a:pathLst>
            </a:custGeom>
          </p:spPr>
          <p:txBody>
            <a:bodyPr/>
            <a:lstStyle/>
            <a:p/>
          </p:txBody>
        </p:sp>
        <p:sp>
          <p:nvSpPr>
            <p:cNvPr id="54" name="pl54"/>
            <p:cNvSpPr/>
            <p:nvPr/>
          </p:nvSpPr>
          <p:spPr>
            <a:xfrm>
              <a:off x="7667376" y="2883525"/>
              <a:ext cx="691485" cy="361957"/>
            </a:xfrm>
            <a:custGeom>
              <a:avLst/>
              <a:pathLst>
                <a:path w="691485" h="361957">
                  <a:moveTo>
                    <a:pt x="691485" y="361957"/>
                  </a:moveTo>
                  <a:lnTo>
                    <a:pt x="0" y="0"/>
                  </a:lnTo>
                </a:path>
              </a:pathLst>
            </a:custGeom>
          </p:spPr>
          <p:txBody>
            <a:bodyPr/>
            <a:lstStyle/>
            <a:p/>
          </p:txBody>
        </p:sp>
        <p:sp>
          <p:nvSpPr>
            <p:cNvPr id="55" name="pl55"/>
            <p:cNvSpPr/>
            <p:nvPr/>
          </p:nvSpPr>
          <p:spPr>
            <a:xfrm>
              <a:off x="7663889" y="2885541"/>
              <a:ext cx="694971" cy="619353"/>
            </a:xfrm>
            <a:custGeom>
              <a:avLst/>
              <a:pathLst>
                <a:path w="694971" h="619353">
                  <a:moveTo>
                    <a:pt x="694971" y="619353"/>
                  </a:moveTo>
                  <a:lnTo>
                    <a:pt x="0" y="0"/>
                  </a:lnTo>
                </a:path>
              </a:pathLst>
            </a:custGeom>
          </p:spPr>
          <p:txBody>
            <a:bodyPr/>
            <a:lstStyle/>
            <a:p/>
          </p:txBody>
        </p:sp>
        <p:sp>
          <p:nvSpPr>
            <p:cNvPr id="56" name="pl56"/>
            <p:cNvSpPr/>
            <p:nvPr/>
          </p:nvSpPr>
          <p:spPr>
            <a:xfrm>
              <a:off x="7670920" y="2879289"/>
              <a:ext cx="621511" cy="108691"/>
            </a:xfrm>
            <a:custGeom>
              <a:avLst/>
              <a:pathLst>
                <a:path w="621511" h="108691">
                  <a:moveTo>
                    <a:pt x="621511" y="108691"/>
                  </a:moveTo>
                  <a:lnTo>
                    <a:pt x="0" y="0"/>
                  </a:lnTo>
                </a:path>
              </a:pathLst>
            </a:custGeom>
          </p:spPr>
          <p:txBody>
            <a:bodyPr/>
            <a:lstStyle/>
            <a:p/>
          </p:txBody>
        </p:sp>
        <p:sp>
          <p:nvSpPr>
            <p:cNvPr id="57" name="pl57"/>
            <p:cNvSpPr/>
            <p:nvPr/>
          </p:nvSpPr>
          <p:spPr>
            <a:xfrm>
              <a:off x="7664591" y="3169912"/>
              <a:ext cx="742438" cy="598277"/>
            </a:xfrm>
            <a:custGeom>
              <a:avLst/>
              <a:pathLst>
                <a:path w="742438" h="598277">
                  <a:moveTo>
                    <a:pt x="742438" y="598277"/>
                  </a:moveTo>
                  <a:lnTo>
                    <a:pt x="0" y="0"/>
                  </a:lnTo>
                </a:path>
              </a:pathLst>
            </a:custGeom>
          </p:spPr>
          <p:txBody>
            <a:bodyPr/>
            <a:lstStyle/>
            <a:p/>
          </p:txBody>
        </p:sp>
        <p:sp>
          <p:nvSpPr>
            <p:cNvPr id="58" name="pg58"/>
            <p:cNvSpPr/>
            <p:nvPr/>
          </p:nvSpPr>
          <p:spPr>
            <a:xfrm>
              <a:off x="8314365" y="9886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37225" y="10301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96%</a:t>
              </a:r>
            </a:p>
          </p:txBody>
        </p:sp>
        <p:sp>
          <p:nvSpPr>
            <p:cNvPr id="60" name="pg60"/>
            <p:cNvSpPr/>
            <p:nvPr/>
          </p:nvSpPr>
          <p:spPr>
            <a:xfrm>
              <a:off x="8314365" y="185922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90076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67%</a:t>
              </a:r>
            </a:p>
          </p:txBody>
        </p:sp>
        <p:sp>
          <p:nvSpPr>
            <p:cNvPr id="62" name="pg62"/>
            <p:cNvSpPr/>
            <p:nvPr/>
          </p:nvSpPr>
          <p:spPr>
            <a:xfrm>
              <a:off x="8260004" y="159811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62097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67%</a:t>
              </a:r>
            </a:p>
          </p:txBody>
        </p:sp>
        <p:sp>
          <p:nvSpPr>
            <p:cNvPr id="64" name="pg64"/>
            <p:cNvSpPr/>
            <p:nvPr/>
          </p:nvSpPr>
          <p:spPr>
            <a:xfrm>
              <a:off x="8368515" y="212229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216383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67%</a:t>
              </a:r>
            </a:p>
          </p:txBody>
        </p:sp>
        <p:sp>
          <p:nvSpPr>
            <p:cNvPr id="66" name="pg66"/>
            <p:cNvSpPr/>
            <p:nvPr/>
          </p:nvSpPr>
          <p:spPr>
            <a:xfrm>
              <a:off x="8356446" y="238428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242582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64%</a:t>
              </a:r>
            </a:p>
          </p:txBody>
        </p:sp>
        <p:sp>
          <p:nvSpPr>
            <p:cNvPr id="68" name="pg68"/>
            <p:cNvSpPr/>
            <p:nvPr/>
          </p:nvSpPr>
          <p:spPr>
            <a:xfrm>
              <a:off x="8314365" y="26452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26867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62%</a:t>
              </a:r>
            </a:p>
          </p:txBody>
        </p:sp>
        <p:sp>
          <p:nvSpPr>
            <p:cNvPr id="70" name="pg70"/>
            <p:cNvSpPr/>
            <p:nvPr/>
          </p:nvSpPr>
          <p:spPr>
            <a:xfrm>
              <a:off x="8290281" y="31683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32098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58%</a:t>
              </a:r>
            </a:p>
          </p:txBody>
        </p:sp>
        <p:sp>
          <p:nvSpPr>
            <p:cNvPr id="72" name="pg72"/>
            <p:cNvSpPr/>
            <p:nvPr/>
          </p:nvSpPr>
          <p:spPr>
            <a:xfrm>
              <a:off x="8290281" y="342776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346930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58%</a:t>
              </a:r>
            </a:p>
          </p:txBody>
        </p:sp>
        <p:sp>
          <p:nvSpPr>
            <p:cNvPr id="74" name="pg74"/>
            <p:cNvSpPr/>
            <p:nvPr/>
          </p:nvSpPr>
          <p:spPr>
            <a:xfrm>
              <a:off x="8223851" y="290649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294803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58%</a:t>
              </a:r>
            </a:p>
          </p:txBody>
        </p:sp>
        <p:sp>
          <p:nvSpPr>
            <p:cNvPr id="76" name="pg76"/>
            <p:cNvSpPr/>
            <p:nvPr/>
          </p:nvSpPr>
          <p:spPr>
            <a:xfrm>
              <a:off x="8338449" y="369076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373230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52%</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56074" y="401416"/>
              <a:ext cx="27194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Laos,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IPVC had the lowest coverage of all vaccines (52%), followed by MCV1, MCV2, and Rubella (58%).
Coverage of 5 vaccines increased (DTP3, HEPB3, HIB3, IPV1 and MCV2) and 2 vaccines decreased (MCV1 and RUBELLA) compared to respective coverage in 2019.
Coverage of 3 vaccines were the same (DTP3, HEPB3 and HIB3) and 6 vaccines increased (HPVC, IPV1, IPVC,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46836" y="907931"/>
              <a:ext cx="1299895" cy="0"/>
            </a:xfrm>
            <a:custGeom>
              <a:avLst/>
              <a:pathLst>
                <a:path w="1299895" h="0">
                  <a:moveTo>
                    <a:pt x="0" y="0"/>
                  </a:moveTo>
                  <a:lnTo>
                    <a:pt x="72216" y="0"/>
                  </a:lnTo>
                  <a:lnTo>
                    <a:pt x="288865" y="0"/>
                  </a:lnTo>
                  <a:lnTo>
                    <a:pt x="1011029" y="0"/>
                  </a:lnTo>
                  <a:lnTo>
                    <a:pt x="1227678" y="0"/>
                  </a:lnTo>
                  <a:lnTo>
                    <a:pt x="1227678" y="0"/>
                  </a:lnTo>
                  <a:lnTo>
                    <a:pt x="1299895" y="0"/>
                  </a:lnTo>
                </a:path>
              </a:pathLst>
            </a:custGeom>
            <a:ln w="116535" cap="flat">
              <a:solidFill>
                <a:srgbClr val="E8E8E8">
                  <a:alpha val="100000"/>
                </a:srgbClr>
              </a:solidFill>
              <a:prstDash val="solid"/>
              <a:round/>
            </a:ln>
          </p:spPr>
          <p:txBody>
            <a:bodyPr/>
            <a:lstStyle/>
            <a:p/>
          </p:txBody>
        </p:sp>
        <p:sp>
          <p:nvSpPr>
            <p:cNvPr id="21" name="pl21"/>
            <p:cNvSpPr/>
            <p:nvPr/>
          </p:nvSpPr>
          <p:spPr>
            <a:xfrm>
              <a:off x="6330187" y="1320786"/>
              <a:ext cx="649947" cy="0"/>
            </a:xfrm>
            <a:custGeom>
              <a:avLst/>
              <a:pathLst>
                <a:path w="649947" h="0">
                  <a:moveTo>
                    <a:pt x="0" y="0"/>
                  </a:moveTo>
                  <a:lnTo>
                    <a:pt x="216649" y="0"/>
                  </a:lnTo>
                  <a:lnTo>
                    <a:pt x="288865" y="0"/>
                  </a:lnTo>
                  <a:lnTo>
                    <a:pt x="433298" y="0"/>
                  </a:lnTo>
                  <a:lnTo>
                    <a:pt x="505514" y="0"/>
                  </a:lnTo>
                  <a:lnTo>
                    <a:pt x="649947"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5896889" y="1733641"/>
              <a:ext cx="938813" cy="0"/>
            </a:xfrm>
            <a:custGeom>
              <a:avLst/>
              <a:pathLst>
                <a:path w="938813" h="0">
                  <a:moveTo>
                    <a:pt x="0" y="0"/>
                  </a:moveTo>
                  <a:lnTo>
                    <a:pt x="288865" y="0"/>
                  </a:lnTo>
                  <a:lnTo>
                    <a:pt x="361082" y="0"/>
                  </a:lnTo>
                  <a:lnTo>
                    <a:pt x="433298" y="0"/>
                  </a:lnTo>
                  <a:lnTo>
                    <a:pt x="433298" y="0"/>
                  </a:lnTo>
                  <a:lnTo>
                    <a:pt x="649947"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5896889" y="2146496"/>
              <a:ext cx="938813" cy="0"/>
            </a:xfrm>
            <a:custGeom>
              <a:avLst/>
              <a:pathLst>
                <a:path w="938813" h="0">
                  <a:moveTo>
                    <a:pt x="0" y="0"/>
                  </a:moveTo>
                  <a:lnTo>
                    <a:pt x="288865" y="0"/>
                  </a:lnTo>
                  <a:lnTo>
                    <a:pt x="361082" y="0"/>
                  </a:lnTo>
                  <a:lnTo>
                    <a:pt x="433298" y="0"/>
                  </a:lnTo>
                  <a:lnTo>
                    <a:pt x="433298" y="0"/>
                  </a:lnTo>
                  <a:lnTo>
                    <a:pt x="649947"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4813643" y="2559351"/>
              <a:ext cx="938813" cy="0"/>
            </a:xfrm>
            <a:custGeom>
              <a:avLst/>
              <a:pathLst>
                <a:path w="938813" h="0">
                  <a:moveTo>
                    <a:pt x="0" y="0"/>
                  </a:moveTo>
                  <a:lnTo>
                    <a:pt x="433298" y="0"/>
                  </a:lnTo>
                  <a:lnTo>
                    <a:pt x="505514" y="0"/>
                  </a:lnTo>
                  <a:lnTo>
                    <a:pt x="577731"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5896889" y="2972206"/>
              <a:ext cx="938813" cy="0"/>
            </a:xfrm>
            <a:custGeom>
              <a:avLst/>
              <a:pathLst>
                <a:path w="938813" h="0">
                  <a:moveTo>
                    <a:pt x="0" y="0"/>
                  </a:moveTo>
                  <a:lnTo>
                    <a:pt x="288865" y="0"/>
                  </a:lnTo>
                  <a:lnTo>
                    <a:pt x="361082" y="0"/>
                  </a:lnTo>
                  <a:lnTo>
                    <a:pt x="433298" y="0"/>
                  </a:lnTo>
                  <a:lnTo>
                    <a:pt x="433298" y="0"/>
                  </a:lnTo>
                  <a:lnTo>
                    <a:pt x="649947"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5680239" y="3385062"/>
              <a:ext cx="794380" cy="0"/>
            </a:xfrm>
            <a:custGeom>
              <a:avLst/>
              <a:pathLst>
                <a:path w="794380" h="0">
                  <a:moveTo>
                    <a:pt x="0" y="0"/>
                  </a:moveTo>
                  <a:lnTo>
                    <a:pt x="144432" y="0"/>
                  </a:lnTo>
                  <a:lnTo>
                    <a:pt x="288865" y="0"/>
                  </a:lnTo>
                  <a:lnTo>
                    <a:pt x="361082" y="0"/>
                  </a:lnTo>
                  <a:lnTo>
                    <a:pt x="433298" y="0"/>
                  </a:lnTo>
                  <a:lnTo>
                    <a:pt x="433298" y="0"/>
                  </a:lnTo>
                  <a:lnTo>
                    <a:pt x="794380" y="0"/>
                  </a:lnTo>
                </a:path>
              </a:pathLst>
            </a:custGeom>
            <a:ln w="116535" cap="flat">
              <a:solidFill>
                <a:srgbClr val="E8E8E8">
                  <a:alpha val="100000"/>
                </a:srgbClr>
              </a:solidFill>
              <a:prstDash val="solid"/>
              <a:round/>
            </a:ln>
          </p:spPr>
          <p:txBody>
            <a:bodyPr/>
            <a:lstStyle/>
            <a:p/>
          </p:txBody>
        </p:sp>
        <p:sp>
          <p:nvSpPr>
            <p:cNvPr id="27" name="pl27"/>
            <p:cNvSpPr/>
            <p:nvPr/>
          </p:nvSpPr>
          <p:spPr>
            <a:xfrm>
              <a:off x="5463590" y="3797917"/>
              <a:ext cx="1083246" cy="0"/>
            </a:xfrm>
            <a:custGeom>
              <a:avLst/>
              <a:pathLst>
                <a:path w="1083246" h="0">
                  <a:moveTo>
                    <a:pt x="0" y="0"/>
                  </a:moveTo>
                  <a:lnTo>
                    <a:pt x="216649" y="0"/>
                  </a:lnTo>
                  <a:lnTo>
                    <a:pt x="505514" y="0"/>
                  </a:lnTo>
                  <a:lnTo>
                    <a:pt x="577731" y="0"/>
                  </a:lnTo>
                  <a:lnTo>
                    <a:pt x="722164" y="0"/>
                  </a:lnTo>
                  <a:lnTo>
                    <a:pt x="1011029"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5030292" y="4210772"/>
              <a:ext cx="722164" cy="0"/>
            </a:xfrm>
            <a:custGeom>
              <a:avLst/>
              <a:pathLst>
                <a:path w="722164" h="0">
                  <a:moveTo>
                    <a:pt x="0" y="0"/>
                  </a:moveTo>
                  <a:lnTo>
                    <a:pt x="72216" y="0"/>
                  </a:lnTo>
                  <a:lnTo>
                    <a:pt x="216649" y="0"/>
                  </a:lnTo>
                  <a:lnTo>
                    <a:pt x="216649" y="0"/>
                  </a:lnTo>
                  <a:lnTo>
                    <a:pt x="361082" y="0"/>
                  </a:lnTo>
                  <a:lnTo>
                    <a:pt x="649947"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5680239" y="4623627"/>
              <a:ext cx="649947" cy="0"/>
            </a:xfrm>
            <a:custGeom>
              <a:avLst/>
              <a:pathLst>
                <a:path w="649947" h="0">
                  <a:moveTo>
                    <a:pt x="0" y="0"/>
                  </a:moveTo>
                  <a:lnTo>
                    <a:pt x="144432" y="0"/>
                  </a:lnTo>
                  <a:lnTo>
                    <a:pt x="288865" y="0"/>
                  </a:lnTo>
                  <a:lnTo>
                    <a:pt x="288865"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5463590" y="5036482"/>
              <a:ext cx="1083246" cy="0"/>
            </a:xfrm>
            <a:custGeom>
              <a:avLst/>
              <a:pathLst>
                <a:path w="1083246" h="0">
                  <a:moveTo>
                    <a:pt x="0" y="0"/>
                  </a:moveTo>
                  <a:lnTo>
                    <a:pt x="216649" y="0"/>
                  </a:lnTo>
                  <a:lnTo>
                    <a:pt x="505514" y="0"/>
                  </a:lnTo>
                  <a:lnTo>
                    <a:pt x="577731" y="0"/>
                  </a:lnTo>
                  <a:lnTo>
                    <a:pt x="722164" y="0"/>
                  </a:lnTo>
                  <a:lnTo>
                    <a:pt x="1011029" y="0"/>
                  </a:lnTo>
                  <a:lnTo>
                    <a:pt x="1083246" y="0"/>
                  </a:lnTo>
                </a:path>
              </a:pathLst>
            </a:custGeom>
            <a:ln w="116535" cap="flat">
              <a:solidFill>
                <a:srgbClr val="E8E8E8">
                  <a:alpha val="100000"/>
                </a:srgbClr>
              </a:solidFill>
              <a:prstDash val="solid"/>
              <a:round/>
            </a:ln>
          </p:spPr>
          <p:txBody>
            <a:bodyPr/>
            <a:lstStyle/>
            <a:p/>
          </p:txBody>
        </p:sp>
        <p:sp>
          <p:nvSpPr>
            <p:cNvPr id="31" name="pt31"/>
            <p:cNvSpPr/>
            <p:nvPr/>
          </p:nvSpPr>
          <p:spPr>
            <a:xfrm>
              <a:off x="654233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61455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83120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533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54233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2568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61455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75898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25347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89238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18125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3120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32568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2568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25347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89238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18125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3120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2568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2568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38687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80914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24244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31465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67573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67573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74795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2534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89238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1812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6460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67573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82017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10903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47012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0368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10903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368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6460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18125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45909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67573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09800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24244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24244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02579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74795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38687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7573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6460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67573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82017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10903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32568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03682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6460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03682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6460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18125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4701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45909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67573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48406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78396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71174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484069"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91736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77293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19520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26741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267419"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19520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26741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26741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32860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61747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68968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195203"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26741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26741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90633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97855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050770"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48406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40082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61747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03974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328606"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61747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90633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97855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590633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48406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40082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61747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29914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Laos,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(70%) and 2024 (76%). DTP1 coverage declined in 2025 (74%) compared to 2024, and was higher than in 2019. In 2019-2025, DTP1 coverage was at it's lowest level in 2020 (67%).
In 2024, 2 vaccines had lower coverage than in 2019.
In 2025, 2 vaccines had lower coverage than in 2019.
In 2025, 3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2380449"/>
              <a:ext cx="5400786" cy="1831785"/>
            </a:xfrm>
            <a:custGeom>
              <a:avLst/>
              <a:pathLst>
                <a:path w="5400786" h="1831785">
                  <a:moveTo>
                    <a:pt x="0" y="519461"/>
                  </a:moveTo>
                  <a:lnTo>
                    <a:pt x="1080157" y="1831785"/>
                  </a:lnTo>
                  <a:lnTo>
                    <a:pt x="2160314" y="1148283"/>
                  </a:lnTo>
                  <a:lnTo>
                    <a:pt x="3240471" y="1011583"/>
                  </a:lnTo>
                  <a:lnTo>
                    <a:pt x="4320628" y="27340"/>
                  </a:lnTo>
                  <a:lnTo>
                    <a:pt x="5400786" y="0"/>
                  </a:lnTo>
                </a:path>
              </a:pathLst>
            </a:custGeom>
            <a:ln w="29811" cap="flat">
              <a:solidFill>
                <a:srgbClr val="FF0000">
                  <a:alpha val="100000"/>
                </a:srgbClr>
              </a:solidFill>
              <a:prstDash val="solid"/>
              <a:round/>
            </a:ln>
          </p:spPr>
          <p:txBody>
            <a:bodyPr/>
            <a:lstStyle/>
            <a:p/>
          </p:txBody>
        </p:sp>
        <p:sp>
          <p:nvSpPr>
            <p:cNvPr id="24" name="pl24"/>
            <p:cNvSpPr/>
            <p:nvPr/>
          </p:nvSpPr>
          <p:spPr>
            <a:xfrm>
              <a:off x="3295569" y="2380449"/>
              <a:ext cx="4320628" cy="2023166"/>
            </a:xfrm>
            <a:custGeom>
              <a:avLst/>
              <a:pathLst>
                <a:path w="4320628" h="2023166">
                  <a:moveTo>
                    <a:pt x="0" y="1148283"/>
                  </a:moveTo>
                  <a:lnTo>
                    <a:pt x="1080157" y="2023166"/>
                  </a:lnTo>
                  <a:lnTo>
                    <a:pt x="2160314" y="1695085"/>
                  </a:lnTo>
                  <a:lnTo>
                    <a:pt x="3240471" y="27340"/>
                  </a:lnTo>
                  <a:lnTo>
                    <a:pt x="4320628" y="0"/>
                  </a:lnTo>
                </a:path>
              </a:pathLst>
            </a:custGeom>
            <a:ln w="29811" cap="flat">
              <a:solidFill>
                <a:srgbClr val="0058AB">
                  <a:alpha val="100000"/>
                </a:srgbClr>
              </a:solidFill>
              <a:prstDash val="solid"/>
              <a:round/>
            </a:ln>
          </p:spPr>
          <p:txBody>
            <a:bodyPr/>
            <a:lstStyle/>
            <a:p/>
          </p:txBody>
        </p:sp>
        <p:sp>
          <p:nvSpPr>
            <p:cNvPr id="25" name="pt25"/>
            <p:cNvSpPr/>
            <p:nvPr/>
          </p:nvSpPr>
          <p:spPr>
            <a:xfrm>
              <a:off x="2190586"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41874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270743"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350901" y="4378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5431058"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6511215" y="2382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7591372"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3295569"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37" name="tx37"/>
            <p:cNvSpPr/>
            <p:nvPr/>
          </p:nvSpPr>
          <p:spPr>
            <a:xfrm>
              <a:off x="4375727" y="44744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38" name="tx38"/>
            <p:cNvSpPr/>
            <p:nvPr/>
          </p:nvSpPr>
          <p:spPr>
            <a:xfrm>
              <a:off x="5455884"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39" name="tx39"/>
            <p:cNvSpPr/>
            <p:nvPr/>
          </p:nvSpPr>
          <p:spPr>
            <a:xfrm>
              <a:off x="6536041" y="24774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40" name="tx40"/>
            <p:cNvSpPr/>
            <p:nvPr/>
          </p:nvSpPr>
          <p:spPr>
            <a:xfrm>
              <a:off x="7616198"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41" name="tx41"/>
            <p:cNvSpPr/>
            <p:nvPr/>
          </p:nvSpPr>
          <p:spPr>
            <a:xfrm>
              <a:off x="2215412"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42" name="tx42"/>
            <p:cNvSpPr/>
            <p:nvPr/>
          </p:nvSpPr>
          <p:spPr>
            <a:xfrm>
              <a:off x="3295569" y="40400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43" name="tx43"/>
            <p:cNvSpPr/>
            <p:nvPr/>
          </p:nvSpPr>
          <p:spPr>
            <a:xfrm>
              <a:off x="4375727"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44" name="tx44"/>
            <p:cNvSpPr/>
            <p:nvPr/>
          </p:nvSpPr>
          <p:spPr>
            <a:xfrm>
              <a:off x="5455884"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45" name="tx45"/>
            <p:cNvSpPr/>
            <p:nvPr/>
          </p:nvSpPr>
          <p:spPr>
            <a:xfrm>
              <a:off x="6536041"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46" name="tx46"/>
            <p:cNvSpPr/>
            <p:nvPr/>
          </p:nvSpPr>
          <p:spPr>
            <a:xfrm>
              <a:off x="7616198"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47" name="pl47"/>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8" name="tx48"/>
            <p:cNvSpPr/>
            <p:nvPr/>
          </p:nvSpPr>
          <p:spPr>
            <a:xfrm>
              <a:off x="620914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9" name="tx49"/>
            <p:cNvSpPr/>
            <p:nvPr/>
          </p:nvSpPr>
          <p:spPr>
            <a:xfrm>
              <a:off x="6075479"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0" name="rc5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1" name="tx5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2" name="tx52"/>
            <p:cNvSpPr/>
            <p:nvPr/>
          </p:nvSpPr>
          <p:spPr>
            <a:xfrm rot="-5400000">
              <a:off x="2087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3" name="tx53"/>
            <p:cNvSpPr/>
            <p:nvPr/>
          </p:nvSpPr>
          <p:spPr>
            <a:xfrm rot="-5400000">
              <a:off x="31675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4" name="tx54"/>
            <p:cNvSpPr/>
            <p:nvPr/>
          </p:nvSpPr>
          <p:spPr>
            <a:xfrm rot="-5400000">
              <a:off x="424772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5" name="tx55"/>
            <p:cNvSpPr/>
            <p:nvPr/>
          </p:nvSpPr>
          <p:spPr>
            <a:xfrm rot="-5400000">
              <a:off x="532785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6" name="tx56"/>
            <p:cNvSpPr/>
            <p:nvPr/>
          </p:nvSpPr>
          <p:spPr>
            <a:xfrm rot="-5400000">
              <a:off x="6408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7" name="tx57"/>
            <p:cNvSpPr/>
            <p:nvPr/>
          </p:nvSpPr>
          <p:spPr>
            <a:xfrm rot="-5400000">
              <a:off x="748819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8" name="tx5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 name="tx5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 name="tx6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1" name="tx6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 name="tx6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 name="tx6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 name="tx6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5" name="pl6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6" name="pl6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7" name="tx6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8" name="tx6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9" name="tx69"/>
            <p:cNvSpPr/>
            <p:nvPr/>
          </p:nvSpPr>
          <p:spPr>
            <a:xfrm>
              <a:off x="757200" y="1330710"/>
              <a:ext cx="51713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Laos, 2020-2025</a:t>
              </a:r>
            </a:p>
          </p:txBody>
        </p:sp>
        <p:sp>
          <p:nvSpPr>
            <p:cNvPr id="70" name="tx7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Laos was 2020.
In 2025, first dose (HPV1) programme coverage among girls was 96%. In 2025, last dose (HPVc) programme coverage among girls was 96%.</a:t>
            </a:r>
          </a:p>
        </p:txBody>
      </p:sp>
      <p:sp>
        <p:nvSpPr>
          <p:cNvPr id="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96%, following switch to single dose in 2024.</a:t>
            </a:r>
          </a:p>
        </p:txBody>
      </p:sp>
      <p:grpSp xmlns:pic="http://schemas.openxmlformats.org/drawingml/2006/picture">
        <p:nvGrpSpPr>
          <p:cNvPr id="74" name=""/>
          <p:cNvGrpSpPr/>
          <p:nvPr/>
        </p:nvGrpSpPr>
        <p:grpSpPr>
          <a:xfrm>
            <a:off x="292608" y="1005840"/>
            <a:ext cx="8595360" cy="28575"/>
            <a:chOff x="292608" y="1005840"/>
            <a:chExt cx="8595360" cy="28575"/>
          </a:xfrm>
        </p:grpSpPr>
        <p:sp>
          <p:nvSpPr>
            <p:cNvPr id="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617073"/>
              <a:ext cx="6481656" cy="1143566"/>
            </a:xfrm>
            <a:custGeom>
              <a:avLst/>
              <a:pathLst>
                <a:path w="6481656" h="1143566">
                  <a:moveTo>
                    <a:pt x="0" y="963003"/>
                  </a:moveTo>
                  <a:lnTo>
                    <a:pt x="259266" y="932909"/>
                  </a:lnTo>
                  <a:lnTo>
                    <a:pt x="518532" y="902816"/>
                  </a:lnTo>
                  <a:lnTo>
                    <a:pt x="777798" y="1023191"/>
                  </a:lnTo>
                  <a:lnTo>
                    <a:pt x="1037065" y="1143566"/>
                  </a:lnTo>
                  <a:lnTo>
                    <a:pt x="1296331" y="1023191"/>
                  </a:lnTo>
                  <a:lnTo>
                    <a:pt x="1555597" y="782440"/>
                  </a:lnTo>
                  <a:lnTo>
                    <a:pt x="1814863" y="993097"/>
                  </a:lnTo>
                  <a:lnTo>
                    <a:pt x="2074130" y="662065"/>
                  </a:lnTo>
                  <a:lnTo>
                    <a:pt x="2333396" y="481501"/>
                  </a:lnTo>
                  <a:lnTo>
                    <a:pt x="2592662" y="270844"/>
                  </a:lnTo>
                  <a:lnTo>
                    <a:pt x="2851928" y="210657"/>
                  </a:lnTo>
                  <a:lnTo>
                    <a:pt x="3111195" y="180563"/>
                  </a:lnTo>
                  <a:lnTo>
                    <a:pt x="3370461" y="0"/>
                  </a:lnTo>
                  <a:lnTo>
                    <a:pt x="3629727" y="0"/>
                  </a:lnTo>
                  <a:lnTo>
                    <a:pt x="3888994" y="30093"/>
                  </a:lnTo>
                  <a:lnTo>
                    <a:pt x="4148260" y="30093"/>
                  </a:lnTo>
                  <a:lnTo>
                    <a:pt x="4407526" y="150469"/>
                  </a:lnTo>
                  <a:lnTo>
                    <a:pt x="4666792" y="240750"/>
                  </a:lnTo>
                  <a:lnTo>
                    <a:pt x="4926059" y="511595"/>
                  </a:lnTo>
                  <a:lnTo>
                    <a:pt x="5185325" y="662065"/>
                  </a:lnTo>
                  <a:lnTo>
                    <a:pt x="5444591" y="541689"/>
                  </a:lnTo>
                  <a:lnTo>
                    <a:pt x="5703857" y="391220"/>
                  </a:lnTo>
                  <a:lnTo>
                    <a:pt x="5963124" y="270844"/>
                  </a:lnTo>
                  <a:lnTo>
                    <a:pt x="6222390" y="481501"/>
                  </a:lnTo>
                  <a:lnTo>
                    <a:pt x="6481656" y="481501"/>
                  </a:lnTo>
                </a:path>
              </a:pathLst>
            </a:custGeom>
            <a:ln w="27101" cap="flat">
              <a:solidFill>
                <a:srgbClr val="F8766D">
                  <a:alpha val="100000"/>
                </a:srgbClr>
              </a:solidFill>
              <a:prstDash val="solid"/>
              <a:round/>
            </a:ln>
          </p:spPr>
          <p:txBody>
            <a:bodyPr/>
            <a:lstStyle/>
            <a:p/>
          </p:txBody>
        </p:sp>
        <p:sp>
          <p:nvSpPr>
            <p:cNvPr id="28" name="pl28"/>
            <p:cNvSpPr/>
            <p:nvPr/>
          </p:nvSpPr>
          <p:spPr>
            <a:xfrm>
              <a:off x="5846545" y="3218950"/>
              <a:ext cx="2074130" cy="1895913"/>
            </a:xfrm>
            <a:custGeom>
              <a:avLst/>
              <a:pathLst>
                <a:path w="2074130" h="1895913">
                  <a:moveTo>
                    <a:pt x="0" y="1895913"/>
                  </a:moveTo>
                  <a:lnTo>
                    <a:pt x="259266" y="0"/>
                  </a:lnTo>
                  <a:lnTo>
                    <a:pt x="518532" y="391220"/>
                  </a:lnTo>
                  <a:lnTo>
                    <a:pt x="777798" y="331032"/>
                  </a:lnTo>
                  <a:lnTo>
                    <a:pt x="1037065" y="331032"/>
                  </a:lnTo>
                  <a:lnTo>
                    <a:pt x="1296331" y="421314"/>
                  </a:lnTo>
                  <a:lnTo>
                    <a:pt x="1555597" y="120375"/>
                  </a:lnTo>
                  <a:lnTo>
                    <a:pt x="1814863" y="270844"/>
                  </a:lnTo>
                  <a:lnTo>
                    <a:pt x="2074130" y="150469"/>
                  </a:lnTo>
                </a:path>
              </a:pathLst>
            </a:custGeom>
            <a:ln w="27101" cap="flat">
              <a:solidFill>
                <a:srgbClr val="7CAE00">
                  <a:alpha val="100000"/>
                </a:srgbClr>
              </a:solidFill>
              <a:prstDash val="solid"/>
              <a:round/>
            </a:ln>
          </p:spPr>
          <p:txBody>
            <a:bodyPr/>
            <a:lstStyle/>
            <a:p/>
          </p:txBody>
        </p:sp>
        <p:sp>
          <p:nvSpPr>
            <p:cNvPr id="29" name="pl29"/>
            <p:cNvSpPr/>
            <p:nvPr/>
          </p:nvSpPr>
          <p:spPr>
            <a:xfrm>
              <a:off x="5068747" y="2767542"/>
              <a:ext cx="2851928" cy="601877"/>
            </a:xfrm>
            <a:custGeom>
              <a:avLst/>
              <a:pathLst>
                <a:path w="2851928" h="601877">
                  <a:moveTo>
                    <a:pt x="0" y="300938"/>
                  </a:moveTo>
                  <a:lnTo>
                    <a:pt x="259266" y="210657"/>
                  </a:lnTo>
                  <a:lnTo>
                    <a:pt x="518532" y="0"/>
                  </a:lnTo>
                  <a:lnTo>
                    <a:pt x="777798" y="60187"/>
                  </a:lnTo>
                  <a:lnTo>
                    <a:pt x="1037065" y="120375"/>
                  </a:lnTo>
                  <a:lnTo>
                    <a:pt x="1296331" y="481501"/>
                  </a:lnTo>
                  <a:lnTo>
                    <a:pt x="1555597" y="601877"/>
                  </a:lnTo>
                  <a:lnTo>
                    <a:pt x="1814863" y="541689"/>
                  </a:lnTo>
                  <a:lnTo>
                    <a:pt x="2074130" y="421314"/>
                  </a:lnTo>
                  <a:lnTo>
                    <a:pt x="2333396" y="331032"/>
                  </a:lnTo>
                  <a:lnTo>
                    <a:pt x="2592662" y="451408"/>
                  </a:lnTo>
                  <a:lnTo>
                    <a:pt x="2851928" y="481501"/>
                  </a:lnTo>
                </a:path>
              </a:pathLst>
            </a:custGeom>
            <a:ln w="27101" cap="flat">
              <a:solidFill>
                <a:srgbClr val="00BFC4">
                  <a:alpha val="100000"/>
                </a:srgbClr>
              </a:solidFill>
              <a:prstDash val="solid"/>
              <a:round/>
            </a:ln>
          </p:spPr>
          <p:txBody>
            <a:bodyPr/>
            <a:lstStyle/>
            <a:p/>
          </p:txBody>
        </p:sp>
        <p:sp>
          <p:nvSpPr>
            <p:cNvPr id="30" name="pl30"/>
            <p:cNvSpPr/>
            <p:nvPr/>
          </p:nvSpPr>
          <p:spPr>
            <a:xfrm>
              <a:off x="6883610" y="2225853"/>
              <a:ext cx="1037065" cy="2226946"/>
            </a:xfrm>
            <a:custGeom>
              <a:avLst/>
              <a:pathLst>
                <a:path w="1037065" h="2226946">
                  <a:moveTo>
                    <a:pt x="0" y="1263942"/>
                  </a:moveTo>
                  <a:lnTo>
                    <a:pt x="259266" y="2226946"/>
                  </a:lnTo>
                  <a:lnTo>
                    <a:pt x="518532" y="1865819"/>
                  </a:lnTo>
                  <a:lnTo>
                    <a:pt x="777798" y="30093"/>
                  </a:lnTo>
                  <a:lnTo>
                    <a:pt x="103706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30601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33104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2106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18747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5417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808169" y="507648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30301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345141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40023" y="2225851"/>
              <a:ext cx="239918" cy="1"/>
            </a:xfrm>
            <a:custGeom>
              <a:avLst/>
              <a:pathLst>
                <a:path w="239918" h="1">
                  <a:moveTo>
                    <a:pt x="239918" y="0"/>
                  </a:moveTo>
                  <a:lnTo>
                    <a:pt x="0" y="1"/>
                  </a:lnTo>
                </a:path>
              </a:pathLst>
            </a:custGeom>
          </p:spPr>
          <p:txBody>
            <a:bodyPr/>
            <a:lstStyle/>
            <a:p/>
          </p:txBody>
        </p:sp>
        <p:sp>
          <p:nvSpPr>
            <p:cNvPr id="41" name="pl41"/>
            <p:cNvSpPr/>
            <p:nvPr/>
          </p:nvSpPr>
          <p:spPr>
            <a:xfrm>
              <a:off x="7935438" y="3010666"/>
              <a:ext cx="244503" cy="82903"/>
            </a:xfrm>
            <a:custGeom>
              <a:avLst/>
              <a:pathLst>
                <a:path w="244503" h="82903">
                  <a:moveTo>
                    <a:pt x="244503" y="0"/>
                  </a:moveTo>
                  <a:lnTo>
                    <a:pt x="0" y="82903"/>
                  </a:lnTo>
                </a:path>
              </a:pathLst>
            </a:custGeom>
          </p:spPr>
          <p:txBody>
            <a:bodyPr/>
            <a:lstStyle/>
            <a:p/>
          </p:txBody>
        </p:sp>
        <p:sp>
          <p:nvSpPr>
            <p:cNvPr id="42" name="pl42"/>
            <p:cNvSpPr/>
            <p:nvPr/>
          </p:nvSpPr>
          <p:spPr>
            <a:xfrm>
              <a:off x="7939987" y="3249520"/>
              <a:ext cx="239954" cy="5906"/>
            </a:xfrm>
            <a:custGeom>
              <a:avLst/>
              <a:pathLst>
                <a:path w="239954" h="5906">
                  <a:moveTo>
                    <a:pt x="239954" y="5906"/>
                  </a:moveTo>
                  <a:lnTo>
                    <a:pt x="0" y="0"/>
                  </a:lnTo>
                </a:path>
              </a:pathLst>
            </a:custGeom>
          </p:spPr>
          <p:txBody>
            <a:bodyPr/>
            <a:lstStyle/>
            <a:p/>
          </p:txBody>
        </p:sp>
        <p:sp>
          <p:nvSpPr>
            <p:cNvPr id="43" name="pl43"/>
            <p:cNvSpPr/>
            <p:nvPr/>
          </p:nvSpPr>
          <p:spPr>
            <a:xfrm>
              <a:off x="7932883" y="3375428"/>
              <a:ext cx="247058" cy="121594"/>
            </a:xfrm>
            <a:custGeom>
              <a:avLst/>
              <a:pathLst>
                <a:path w="247058" h="121594">
                  <a:moveTo>
                    <a:pt x="247058" y="121594"/>
                  </a:moveTo>
                  <a:lnTo>
                    <a:pt x="0" y="0"/>
                  </a:lnTo>
                </a:path>
              </a:pathLst>
            </a:custGeom>
          </p:spPr>
          <p:txBody>
            <a:bodyPr/>
            <a:lstStyle/>
            <a:p/>
          </p:txBody>
        </p:sp>
        <p:sp>
          <p:nvSpPr>
            <p:cNvPr id="44" name="pg44"/>
            <p:cNvSpPr/>
            <p:nvPr/>
          </p:nvSpPr>
          <p:spPr>
            <a:xfrm>
              <a:off x="8111362" y="21348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1757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96%</a:t>
              </a:r>
            </a:p>
          </p:txBody>
        </p:sp>
        <p:sp>
          <p:nvSpPr>
            <p:cNvPr id="46" name="pg46"/>
            <p:cNvSpPr/>
            <p:nvPr/>
          </p:nvSpPr>
          <p:spPr>
            <a:xfrm>
              <a:off x="8111362" y="28910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9318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67%</a:t>
              </a:r>
            </a:p>
          </p:txBody>
        </p:sp>
        <p:sp>
          <p:nvSpPr>
            <p:cNvPr id="48" name="pg48"/>
            <p:cNvSpPr/>
            <p:nvPr/>
          </p:nvSpPr>
          <p:spPr>
            <a:xfrm>
              <a:off x="8111362" y="316445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320529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62%</a:t>
              </a:r>
            </a:p>
          </p:txBody>
        </p:sp>
        <p:sp>
          <p:nvSpPr>
            <p:cNvPr id="50" name="pg50"/>
            <p:cNvSpPr/>
            <p:nvPr/>
          </p:nvSpPr>
          <p:spPr>
            <a:xfrm>
              <a:off x="8111362" y="343756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4784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58%</a:t>
              </a:r>
            </a:p>
          </p:txBody>
        </p:sp>
        <p:sp>
          <p:nvSpPr>
            <p:cNvPr id="52" name="pg52"/>
            <p:cNvSpPr/>
            <p:nvPr/>
          </p:nvSpPr>
          <p:spPr>
            <a:xfrm>
              <a:off x="1504454" y="341681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174" y="3460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51</a:t>
              </a:r>
            </a:p>
          </p:txBody>
        </p:sp>
        <p:sp>
          <p:nvSpPr>
            <p:cNvPr id="54" name="pg54"/>
            <p:cNvSpPr/>
            <p:nvPr/>
          </p:nvSpPr>
          <p:spPr>
            <a:xfrm>
              <a:off x="5617207" y="503750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662927" y="508131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0</a:t>
              </a:r>
            </a:p>
          </p:txBody>
        </p:sp>
        <p:sp>
          <p:nvSpPr>
            <p:cNvPr id="56" name="pg56"/>
            <p:cNvSpPr/>
            <p:nvPr/>
          </p:nvSpPr>
          <p:spPr>
            <a:xfrm>
              <a:off x="5132399" y="290608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8119" y="29498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68</a:t>
              </a:r>
            </a:p>
          </p:txBody>
        </p:sp>
        <p:sp>
          <p:nvSpPr>
            <p:cNvPr id="58" name="pg58"/>
            <p:cNvSpPr/>
            <p:nvPr/>
          </p:nvSpPr>
          <p:spPr>
            <a:xfrm>
              <a:off x="6586966" y="347074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632686" y="3514917"/>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309931" y="170591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Laos,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Laos has all 4 of the  SDG vaccines.
In 2025, Laos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Laos met the 90% SDG coverage target for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76% in 2024 to 74% in 2025.
• DTP3 coverage remained constant at 67% between 2024 and 2025.
• There were there were 3,000 more zero-dose children in 2025. This leaves 41,000 children without vaccination, vulnerable to vaccine-preventable diseases and a further 11,000 with incomplete protection.
• Laos accounted for 2.3% of zero-dose children in East Asia and the Pacific (EAPR) and 0.3% of zero-dose children globally.
• MCV1 coverage increased 3 percentage points from 55% in 2024 to 58% in 2025. There were 66,000 children who missed out on the first measles vaccination.
• MCV2 coverage increased 4 percentage points from 54% in 2024 to 58% in 2025.
• Last dose coverage of HPV vaccination (HPVc) among girls increased from 95% to 96%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Laos,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Laos.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P7TF5XRZ5TZD-1674051314-8112</_dlc_DocId>
    <_dlc_DocIdUrl xmlns="5ce71423-0d49-4a04-8822-86064e799dcd">
      <Url>https://unicef.sharepoint.com/teams/DAPM-DataComm/_layouts/15/DocIdRedir.aspx?ID=P7TF5XRZ5TZD-1674051314-8112</Url>
      <Description>P7TF5XRZ5TZD-1674051314-8112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F0A57E6-54C6-46C2-A617-B0A4059003C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e0c15ced-f7c5-4f55-be94-4af8f656ecb0</vt:lpwstr>
  </property>
</Properties>
</file>