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0d8aef5e5d21a1baf96952606f53b2ce6c6225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36e7812293c2b01fa42bf9f0eb9768eb05f55f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79000d0d8ad5d106fa82de4500b87f82d1f898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822259" y="195133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3133311"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 name="rc6"/>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406646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4688573"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5932782"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655488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6865939"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157805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188910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220015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251120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406646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 name="rc35"/>
            <p:cNvSpPr/>
            <p:nvPr/>
          </p:nvSpPr>
          <p:spPr>
            <a:xfrm>
              <a:off x="437752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531067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717699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779909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842120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95594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126699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157805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188910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220015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251120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313331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406646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4377521"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4688573"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499962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531067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5932782"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6554887"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6865939"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717699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7488044"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7799096"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842120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5" name="rc75"/>
            <p:cNvSpPr/>
            <p:nvPr/>
          </p:nvSpPr>
          <p:spPr>
            <a:xfrm>
              <a:off x="873225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955945"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126699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157805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188910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220015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251120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313331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4" name="rc84"/>
            <p:cNvSpPr/>
            <p:nvPr/>
          </p:nvSpPr>
          <p:spPr>
            <a:xfrm>
              <a:off x="344436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406646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437752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4688573"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4999625"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531067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5932782"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624383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6554887"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6865939"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717699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748804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779909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842120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873225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955945"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126699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1578050"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1889102"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7" name="rc107"/>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313331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375541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95594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126699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157805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188910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220015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251120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2822259"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313331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344436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3755416"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4066468"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4377521"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573"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5310677"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5621730"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5932782"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624383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6554887"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8" name="rc158"/>
            <p:cNvSpPr/>
            <p:nvPr/>
          </p:nvSpPr>
          <p:spPr>
            <a:xfrm>
              <a:off x="6865939" y="419774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9" name="rc159"/>
            <p:cNvSpPr/>
            <p:nvPr/>
          </p:nvSpPr>
          <p:spPr>
            <a:xfrm>
              <a:off x="717699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488044"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7799096"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8110148"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419774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95594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126699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1578050"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1889102"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220015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2511207"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2822259"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313331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375541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4066468"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4377521"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468857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4999625"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5310677"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5621730"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82"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3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655488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686593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0" name="rc190"/>
            <p:cNvSpPr/>
            <p:nvPr/>
          </p:nvSpPr>
          <p:spPr>
            <a:xfrm>
              <a:off x="717699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7488044"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7799096"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2511207" y="532094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7" name="rc197"/>
            <p:cNvSpPr/>
            <p:nvPr/>
          </p:nvSpPr>
          <p:spPr>
            <a:xfrm>
              <a:off x="2822259"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3133311"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3444364" y="532094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3755416"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4066468"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4377521"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73"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532094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532094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532094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3444364"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755416"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4066468"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4377521"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688573"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625"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5310677" y="3636138"/>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4" name="rc224"/>
            <p:cNvSpPr/>
            <p:nvPr/>
          </p:nvSpPr>
          <p:spPr>
            <a:xfrm>
              <a:off x="5621730"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932782"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6243834"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6554887" y="3636138"/>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39"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9" name="rc229"/>
            <p:cNvSpPr/>
            <p:nvPr/>
          </p:nvSpPr>
          <p:spPr>
            <a:xfrm>
              <a:off x="7176991" y="3636138"/>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4"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7799096"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2" name="rc232"/>
            <p:cNvSpPr/>
            <p:nvPr/>
          </p:nvSpPr>
          <p:spPr>
            <a:xfrm>
              <a:off x="8110148"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3" name="rc233"/>
            <p:cNvSpPr/>
            <p:nvPr/>
          </p:nvSpPr>
          <p:spPr>
            <a:xfrm>
              <a:off x="8421201"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8732253"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95594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126699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7" name="rc237"/>
            <p:cNvSpPr/>
            <p:nvPr/>
          </p:nvSpPr>
          <p:spPr>
            <a:xfrm>
              <a:off x="1578050"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8" name="rc238"/>
            <p:cNvSpPr/>
            <p:nvPr/>
          </p:nvSpPr>
          <p:spPr>
            <a:xfrm>
              <a:off x="1889102"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20015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251120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2822259"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31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5541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377521"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68857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5310677"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0" name="rc250"/>
            <p:cNvSpPr/>
            <p:nvPr/>
          </p:nvSpPr>
          <p:spPr>
            <a:xfrm>
              <a:off x="5621730"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6554887"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6865939"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717699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4"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3916939"/>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3916939"/>
              <a:ext cx="311052" cy="28080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3916939"/>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3916939"/>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3916939"/>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3916939"/>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3916939"/>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3916939"/>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0" name="tx270"/>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1" name="tx271"/>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2" name="tx272"/>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445166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445166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5" name="tx335"/>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6" name="tx336"/>
            <p:cNvSpPr/>
            <p:nvPr/>
          </p:nvSpPr>
          <p:spPr>
            <a:xfrm>
              <a:off x="7272228"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7" name="tx337"/>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9" name="tx339"/>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3" name="tx343"/>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445166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7272228"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0" name="tx370"/>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2" name="tx372"/>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445166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6650123"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4" name="tx394"/>
            <p:cNvSpPr/>
            <p:nvPr/>
          </p:nvSpPr>
          <p:spPr>
            <a:xfrm>
              <a:off x="105118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5" name="tx395"/>
            <p:cNvSpPr/>
            <p:nvPr/>
          </p:nvSpPr>
          <p:spPr>
            <a:xfrm>
              <a:off x="136223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167328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41617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445166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3" name="tx413"/>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4" name="tx414"/>
            <p:cNvSpPr/>
            <p:nvPr/>
          </p:nvSpPr>
          <p:spPr>
            <a:xfrm>
              <a:off x="7272228"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571696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602801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633907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6650123"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696117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7272228"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7" name="tx437"/>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9" name="tx439"/>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7" name="tx447"/>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9" name="tx44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1" name="tx451"/>
            <p:cNvSpPr/>
            <p:nvPr/>
          </p:nvSpPr>
          <p:spPr>
            <a:xfrm>
              <a:off x="571696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2" name="tx45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3" name="tx45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7" name="tx45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2606443" y="54235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3" name="tx463"/>
            <p:cNvSpPr/>
            <p:nvPr/>
          </p:nvSpPr>
          <p:spPr>
            <a:xfrm>
              <a:off x="291749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322854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5" name="tx465"/>
            <p:cNvSpPr/>
            <p:nvPr/>
          </p:nvSpPr>
          <p:spPr>
            <a:xfrm>
              <a:off x="353960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6" name="tx466"/>
            <p:cNvSpPr/>
            <p:nvPr/>
          </p:nvSpPr>
          <p:spPr>
            <a:xfrm>
              <a:off x="385065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41617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447275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2" name="tx472"/>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3" name="tx473"/>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6" name="tx476"/>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7" name="tx477"/>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8" name="tx478"/>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9" name="tx479"/>
            <p:cNvSpPr/>
            <p:nvPr/>
          </p:nvSpPr>
          <p:spPr>
            <a:xfrm>
              <a:off x="789433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1" name="tx481"/>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3" name="tx483"/>
            <p:cNvSpPr/>
            <p:nvPr/>
          </p:nvSpPr>
          <p:spPr>
            <a:xfrm>
              <a:off x="353960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6" name="tx486"/>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4" name="tx494"/>
            <p:cNvSpPr/>
            <p:nvPr/>
          </p:nvSpPr>
          <p:spPr>
            <a:xfrm>
              <a:off x="6961175"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5" name="tx495"/>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6" name="tx49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1" name="tx501"/>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5" name="tx505"/>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2" name="tx512"/>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6" name="tx516"/>
            <p:cNvSpPr/>
            <p:nvPr/>
          </p:nvSpPr>
          <p:spPr>
            <a:xfrm>
              <a:off x="5716966"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7" name="tx517"/>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0" name="tx520"/>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1" name="tx521"/>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2" name="tx522"/>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3" name="tx523"/>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6" name="tx526"/>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28" name="tx528"/>
            <p:cNvSpPr/>
            <p:nvPr/>
          </p:nvSpPr>
          <p:spPr>
            <a:xfrm>
              <a:off x="6961175"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29" name="tx529"/>
            <p:cNvSpPr/>
            <p:nvPr/>
          </p:nvSpPr>
          <p:spPr>
            <a:xfrm>
              <a:off x="7272228"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0" name="tx530"/>
            <p:cNvSpPr/>
            <p:nvPr/>
          </p:nvSpPr>
          <p:spPr>
            <a:xfrm>
              <a:off x="7583280" y="40182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31" name="tx531"/>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2" name="tx532"/>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3" name="tx533"/>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4" name="tx534"/>
            <p:cNvSpPr/>
            <p:nvPr/>
          </p:nvSpPr>
          <p:spPr>
            <a:xfrm>
              <a:off x="8827489"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5" name="tx535"/>
            <p:cNvSpPr/>
            <p:nvPr/>
          </p:nvSpPr>
          <p:spPr>
            <a:xfrm>
              <a:off x="6369216" y="40168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36" name="tx53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37" name="tx53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8" name="tx53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9" name="tx53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0" name="tx54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1" name="tx54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2" name="tx54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3" name="tx54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4" name="tx54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5" name="tx54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46" name="tx54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47" name="tx54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8" name="tx54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9" name="tx54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0" name="tx55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1" name="tx55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2" name="tx55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3" name="tx55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4" name="tx55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5" name="tx55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6" name="tx55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7" name="tx55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8" name="tx55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9" name="tx55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0" name="tx56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1" name="tx56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2" name="tx562"/>
            <p:cNvSpPr/>
            <p:nvPr/>
          </p:nvSpPr>
          <p:spPr>
            <a:xfrm>
              <a:off x="551705" y="541861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3" name="tx563"/>
            <p:cNvSpPr/>
            <p:nvPr/>
          </p:nvSpPr>
          <p:spPr>
            <a:xfrm>
              <a:off x="564092" y="5137816"/>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4" name="tx564"/>
            <p:cNvSpPr/>
            <p:nvPr/>
          </p:nvSpPr>
          <p:spPr>
            <a:xfrm>
              <a:off x="551705" y="485701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5" name="tx565"/>
            <p:cNvSpPr/>
            <p:nvPr/>
          </p:nvSpPr>
          <p:spPr>
            <a:xfrm>
              <a:off x="601364" y="457621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66" name="tx566"/>
            <p:cNvSpPr/>
            <p:nvPr/>
          </p:nvSpPr>
          <p:spPr>
            <a:xfrm>
              <a:off x="619917" y="4297813"/>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67" name="tx567"/>
            <p:cNvSpPr/>
            <p:nvPr/>
          </p:nvSpPr>
          <p:spPr>
            <a:xfrm>
              <a:off x="545429" y="401461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68" name="tx568"/>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69" name="tx569"/>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0" name="tx570"/>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1" name="tx571"/>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2" name="tx572"/>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3" name="tx573"/>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4" name="tx574"/>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75" name="tx57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76" name="pic576"/>
            <p:cNvPicPr/>
            <p:nvPr/>
          </p:nvPicPr>
          <p:blipFill>
            <a:blip r:embed="rId2" cstate="print"/>
            <a:stretch>
              <a:fillRect/>
            </a:stretch>
          </p:blipFill>
          <p:spPr>
            <a:xfrm>
              <a:off x="4653227" y="5838594"/>
              <a:ext cx="2160000" cy="219455"/>
            </a:xfrm>
            <a:prstGeom prst="rect">
              <a:avLst/>
            </a:prstGeom>
          </p:spPr>
        </p:pic>
        <p:sp>
          <p:nvSpPr>
            <p:cNvPr id="577" name="pl57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8" name="pl57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9" name="pl57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0" name="pl58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1" name="pl58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2" name="pl58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4" name="pl58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5" name="pl58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6" name="pl58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7" name="pl58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8" name="pl58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tx58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0" name="tx59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1" name="tx59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2" name="tx59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3" name="tx59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4" name="tx59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95" name="tx595"/>
            <p:cNvSpPr/>
            <p:nvPr/>
          </p:nvSpPr>
          <p:spPr>
            <a:xfrm>
              <a:off x="924840" y="1332266"/>
              <a:ext cx="28237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Kuwait, 2000-2025</a:t>
              </a:r>
            </a:p>
          </p:txBody>
        </p:sp>
        <p:sp>
          <p:nvSpPr>
            <p:cNvPr id="596" name="tx59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97" name="tx59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98" name="tx59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83% to 99%.
Since 2005, estimates have been made for 6 new vaccines. IPVC is the newest vaccine reported (2021), which achieved 96% coverage in 2025.
In 2025, Kuwait did not report any stockouts of vaccines or supplies.</a:t>
            </a:r>
          </a:p>
        </p:txBody>
      </p:sp>
      <p:sp>
        <p:nvSpPr>
          <p:cNvPr id="6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four, and declined for six, indicating limited improvement in routine immunization performance; 11 achieved at least 90% coverage.</a:t>
            </a:r>
          </a:p>
        </p:txBody>
      </p:sp>
      <p:grpSp xmlns:pic="http://schemas.openxmlformats.org/drawingml/2006/picture">
        <p:nvGrpSpPr>
          <p:cNvPr id="601" name=""/>
          <p:cNvGrpSpPr/>
          <p:nvPr/>
        </p:nvGrpSpPr>
        <p:grpSpPr>
          <a:xfrm>
            <a:off x="292608" y="1005840"/>
            <a:ext cx="8595360" cy="28575"/>
            <a:chOff x="292608" y="1005840"/>
            <a:chExt cx="8595360" cy="28575"/>
          </a:xfrm>
        </p:grpSpPr>
        <p:sp>
          <p:nvSpPr>
            <p:cNvPr id="6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
            </a:xfrm>
            <a:custGeom>
              <a:avLst/>
              <a:pathLst>
                <a:path w="6481656" h="79805">
                  <a:moveTo>
                    <a:pt x="0" y="39902"/>
                  </a:moveTo>
                  <a:lnTo>
                    <a:pt x="259266" y="0"/>
                  </a:lnTo>
                  <a:lnTo>
                    <a:pt x="518532" y="0"/>
                  </a:lnTo>
                  <a:lnTo>
                    <a:pt x="777798" y="0"/>
                  </a:lnTo>
                  <a:lnTo>
                    <a:pt x="1037065" y="0"/>
                  </a:lnTo>
                  <a:lnTo>
                    <a:pt x="1296331" y="0"/>
                  </a:lnTo>
                  <a:lnTo>
                    <a:pt x="1555597" y="0"/>
                  </a:lnTo>
                  <a:lnTo>
                    <a:pt x="1814863" y="0"/>
                  </a:lnTo>
                  <a:lnTo>
                    <a:pt x="2074130" y="0"/>
                  </a:lnTo>
                  <a:lnTo>
                    <a:pt x="2333396" y="0"/>
                  </a:lnTo>
                  <a:lnTo>
                    <a:pt x="2592662" y="39902"/>
                  </a:lnTo>
                  <a:lnTo>
                    <a:pt x="2851928" y="0"/>
                  </a:lnTo>
                  <a:lnTo>
                    <a:pt x="3111195" y="0"/>
                  </a:lnTo>
                  <a:lnTo>
                    <a:pt x="3370461" y="0"/>
                  </a:lnTo>
                  <a:lnTo>
                    <a:pt x="3629727" y="79805"/>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319221"/>
            </a:xfrm>
            <a:custGeom>
              <a:avLst/>
              <a:pathLst>
                <a:path w="6481656" h="319221">
                  <a:moveTo>
                    <a:pt x="0" y="39902"/>
                  </a:moveTo>
                  <a:lnTo>
                    <a:pt x="259266" y="0"/>
                  </a:lnTo>
                  <a:lnTo>
                    <a:pt x="518532" y="0"/>
                  </a:lnTo>
                  <a:lnTo>
                    <a:pt x="777798" y="0"/>
                  </a:lnTo>
                  <a:lnTo>
                    <a:pt x="1037065" y="39902"/>
                  </a:lnTo>
                  <a:lnTo>
                    <a:pt x="1296331" y="0"/>
                  </a:lnTo>
                  <a:lnTo>
                    <a:pt x="1555597" y="0"/>
                  </a:lnTo>
                  <a:lnTo>
                    <a:pt x="1814863" y="0"/>
                  </a:lnTo>
                  <a:lnTo>
                    <a:pt x="2074130" y="0"/>
                  </a:lnTo>
                  <a:lnTo>
                    <a:pt x="2333396" y="0"/>
                  </a:lnTo>
                  <a:lnTo>
                    <a:pt x="2592662" y="39902"/>
                  </a:lnTo>
                  <a:lnTo>
                    <a:pt x="2851928" y="0"/>
                  </a:lnTo>
                  <a:lnTo>
                    <a:pt x="3111195" y="39902"/>
                  </a:lnTo>
                  <a:lnTo>
                    <a:pt x="3370461" y="0"/>
                  </a:lnTo>
                  <a:lnTo>
                    <a:pt x="3629727" y="159610"/>
                  </a:lnTo>
                  <a:lnTo>
                    <a:pt x="3888994" y="0"/>
                  </a:lnTo>
                  <a:lnTo>
                    <a:pt x="4148260" y="0"/>
                  </a:lnTo>
                  <a:lnTo>
                    <a:pt x="4407526" y="0"/>
                  </a:lnTo>
                  <a:lnTo>
                    <a:pt x="4666792" y="319221"/>
                  </a:lnTo>
                  <a:lnTo>
                    <a:pt x="4926059" y="279319"/>
                  </a:lnTo>
                  <a:lnTo>
                    <a:pt x="5185325" y="239416"/>
                  </a:lnTo>
                  <a:lnTo>
                    <a:pt x="5444591" y="199513"/>
                  </a:lnTo>
                  <a:lnTo>
                    <a:pt x="5703857" y="119708"/>
                  </a:lnTo>
                  <a:lnTo>
                    <a:pt x="5963124" y="0"/>
                  </a:lnTo>
                  <a:lnTo>
                    <a:pt x="6222390" y="39902"/>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239416"/>
            </a:xfrm>
            <a:custGeom>
              <a:avLst/>
              <a:pathLst>
                <a:path w="6481656" h="239416">
                  <a:moveTo>
                    <a:pt x="0" y="0"/>
                  </a:moveTo>
                  <a:lnTo>
                    <a:pt x="259266" y="0"/>
                  </a:lnTo>
                  <a:lnTo>
                    <a:pt x="518532" y="79805"/>
                  </a:lnTo>
                  <a:lnTo>
                    <a:pt x="777798" y="79805"/>
                  </a:lnTo>
                  <a:lnTo>
                    <a:pt x="1037065" y="79805"/>
                  </a:lnTo>
                  <a:lnTo>
                    <a:pt x="1296331" y="0"/>
                  </a:lnTo>
                  <a:lnTo>
                    <a:pt x="1555597" y="0"/>
                  </a:lnTo>
                  <a:lnTo>
                    <a:pt x="1814863" y="0"/>
                  </a:lnTo>
                  <a:lnTo>
                    <a:pt x="2074130" y="0"/>
                  </a:lnTo>
                  <a:lnTo>
                    <a:pt x="2333396" y="0"/>
                  </a:lnTo>
                  <a:lnTo>
                    <a:pt x="2592662" y="39902"/>
                  </a:lnTo>
                  <a:lnTo>
                    <a:pt x="2851928" y="0"/>
                  </a:lnTo>
                  <a:lnTo>
                    <a:pt x="3111195" y="0"/>
                  </a:lnTo>
                  <a:lnTo>
                    <a:pt x="3370461" y="0"/>
                  </a:lnTo>
                  <a:lnTo>
                    <a:pt x="3629727" y="199513"/>
                  </a:lnTo>
                  <a:lnTo>
                    <a:pt x="3888994" y="239416"/>
                  </a:lnTo>
                  <a:lnTo>
                    <a:pt x="4148260" y="0"/>
                  </a:lnTo>
                  <a:lnTo>
                    <a:pt x="4407526" y="0"/>
                  </a:lnTo>
                  <a:lnTo>
                    <a:pt x="4666792" y="39902"/>
                  </a:lnTo>
                  <a:lnTo>
                    <a:pt x="4926059" y="79805"/>
                  </a:lnTo>
                  <a:lnTo>
                    <a:pt x="5185325" y="159610"/>
                  </a:lnTo>
                  <a:lnTo>
                    <a:pt x="5444591" y="199513"/>
                  </a:lnTo>
                  <a:lnTo>
                    <a:pt x="5703857" y="0"/>
                  </a:lnTo>
                  <a:lnTo>
                    <a:pt x="5963124" y="0"/>
                  </a:lnTo>
                  <a:lnTo>
                    <a:pt x="6222390" y="39902"/>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2735350" y="1318612"/>
              <a:ext cx="5185325" cy="877859"/>
            </a:xfrm>
            <a:custGeom>
              <a:avLst/>
              <a:pathLst>
                <a:path w="5185325" h="877859">
                  <a:moveTo>
                    <a:pt x="0" y="877859"/>
                  </a:moveTo>
                  <a:lnTo>
                    <a:pt x="259266" y="119708"/>
                  </a:lnTo>
                  <a:lnTo>
                    <a:pt x="518532" y="359124"/>
                  </a:lnTo>
                  <a:lnTo>
                    <a:pt x="777798" y="518735"/>
                  </a:lnTo>
                  <a:lnTo>
                    <a:pt x="1037065" y="199513"/>
                  </a:lnTo>
                  <a:lnTo>
                    <a:pt x="1296331" y="0"/>
                  </a:lnTo>
                  <a:lnTo>
                    <a:pt x="1555597" y="0"/>
                  </a:lnTo>
                  <a:lnTo>
                    <a:pt x="1814863" y="0"/>
                  </a:lnTo>
                  <a:lnTo>
                    <a:pt x="2074130" y="0"/>
                  </a:lnTo>
                  <a:lnTo>
                    <a:pt x="2333396" y="518735"/>
                  </a:lnTo>
                  <a:lnTo>
                    <a:pt x="2592662" y="119708"/>
                  </a:lnTo>
                  <a:lnTo>
                    <a:pt x="2851928" y="0"/>
                  </a:lnTo>
                  <a:lnTo>
                    <a:pt x="3111195" y="0"/>
                  </a:lnTo>
                  <a:lnTo>
                    <a:pt x="3370461" y="199513"/>
                  </a:lnTo>
                  <a:lnTo>
                    <a:pt x="3629727" y="199513"/>
                  </a:lnTo>
                  <a:lnTo>
                    <a:pt x="3888994" y="199513"/>
                  </a:lnTo>
                  <a:lnTo>
                    <a:pt x="4148260" y="199513"/>
                  </a:lnTo>
                  <a:lnTo>
                    <a:pt x="4407526" y="199513"/>
                  </a:lnTo>
                  <a:lnTo>
                    <a:pt x="4666792" y="319221"/>
                  </a:lnTo>
                  <a:lnTo>
                    <a:pt x="4926059" y="199513"/>
                  </a:lnTo>
                  <a:lnTo>
                    <a:pt x="5185325"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225" y="980282"/>
              <a:ext cx="251716" cy="328478"/>
            </a:xfrm>
            <a:custGeom>
              <a:avLst/>
              <a:pathLst>
                <a:path w="251716" h="328478">
                  <a:moveTo>
                    <a:pt x="251716" y="0"/>
                  </a:moveTo>
                  <a:lnTo>
                    <a:pt x="0" y="328478"/>
                  </a:lnTo>
                </a:path>
              </a:pathLst>
            </a:custGeom>
          </p:spPr>
          <p:txBody>
            <a:bodyPr/>
            <a:lstStyle/>
            <a:p/>
          </p:txBody>
        </p:sp>
        <p:sp>
          <p:nvSpPr>
            <p:cNvPr id="42" name="pl42"/>
            <p:cNvSpPr/>
            <p:nvPr/>
          </p:nvSpPr>
          <p:spPr>
            <a:xfrm>
              <a:off x="7937333" y="1245736"/>
              <a:ext cx="242608" cy="68193"/>
            </a:xfrm>
            <a:custGeom>
              <a:avLst/>
              <a:pathLst>
                <a:path w="242608" h="68193">
                  <a:moveTo>
                    <a:pt x="242608" y="0"/>
                  </a:moveTo>
                  <a:lnTo>
                    <a:pt x="0" y="68193"/>
                  </a:lnTo>
                </a:path>
              </a:pathLst>
            </a:custGeom>
          </p:spPr>
          <p:txBody>
            <a:bodyPr/>
            <a:lstStyle/>
            <a:p/>
          </p:txBody>
        </p:sp>
        <p:sp>
          <p:nvSpPr>
            <p:cNvPr id="43" name="pl43"/>
            <p:cNvSpPr/>
            <p:nvPr/>
          </p:nvSpPr>
          <p:spPr>
            <a:xfrm>
              <a:off x="7934745" y="1365517"/>
              <a:ext cx="245196" cy="122026"/>
            </a:xfrm>
            <a:custGeom>
              <a:avLst/>
              <a:pathLst>
                <a:path w="245196" h="122026">
                  <a:moveTo>
                    <a:pt x="245196" y="122026"/>
                  </a:moveTo>
                  <a:lnTo>
                    <a:pt x="0" y="0"/>
                  </a:lnTo>
                </a:path>
              </a:pathLst>
            </a:custGeom>
          </p:spPr>
          <p:txBody>
            <a:bodyPr/>
            <a:lstStyle/>
            <a:p/>
          </p:txBody>
        </p:sp>
        <p:sp>
          <p:nvSpPr>
            <p:cNvPr id="44" name="pl44"/>
            <p:cNvSpPr/>
            <p:nvPr/>
          </p:nvSpPr>
          <p:spPr>
            <a:xfrm>
              <a:off x="7929410" y="1487736"/>
              <a:ext cx="250531" cy="272848"/>
            </a:xfrm>
            <a:custGeom>
              <a:avLst/>
              <a:pathLst>
                <a:path w="250531" h="272848">
                  <a:moveTo>
                    <a:pt x="250531" y="272848"/>
                  </a:moveTo>
                  <a:lnTo>
                    <a:pt x="0" y="0"/>
                  </a:lnTo>
                </a:path>
              </a:pathLst>
            </a:custGeom>
          </p:spPr>
          <p:txBody>
            <a:bodyPr/>
            <a:lstStyle/>
            <a:p/>
          </p:txBody>
        </p:sp>
        <p:sp>
          <p:nvSpPr>
            <p:cNvPr id="45" name="pg45"/>
            <p:cNvSpPr/>
            <p:nvPr/>
          </p:nvSpPr>
          <p:spPr>
            <a:xfrm>
              <a:off x="8111362" y="8701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1098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444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1853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9" name="pg49"/>
            <p:cNvSpPr/>
            <p:nvPr/>
          </p:nvSpPr>
          <p:spPr>
            <a:xfrm>
              <a:off x="8111362" y="14182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45907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51" name="pg51"/>
            <p:cNvSpPr/>
            <p:nvPr/>
          </p:nvSpPr>
          <p:spPr>
            <a:xfrm>
              <a:off x="8111362" y="16905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17314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822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Kuwait,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611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652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5693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1644302"/>
              <a:ext cx="1379037" cy="222963"/>
            </a:xfrm>
            <a:prstGeom prst="rect">
              <a:avLst/>
            </a:prstGeom>
            <a:solidFill>
              <a:srgbClr val="D9D9D9">
                <a:alpha val="60000"/>
              </a:srgbClr>
            </a:solidFill>
          </p:spPr>
          <p:txBody>
            <a:bodyPr/>
            <a:lstStyle/>
            <a:p/>
          </p:txBody>
        </p:sp>
        <p:sp>
          <p:nvSpPr>
            <p:cNvPr id="9" name="pl9"/>
            <p:cNvSpPr/>
            <p:nvPr/>
          </p:nvSpPr>
          <p:spPr>
            <a:xfrm>
              <a:off x="1448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0455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591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16492"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278137"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338754"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916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0811"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61017"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61017"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81223"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81223"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8122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8122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014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6014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601428"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601428"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601428"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601428"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1428"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142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740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266298"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058042"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167258"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172268"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347228"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358506"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345385"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36997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352316"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365513"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365513"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39018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38133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38129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41227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37256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36371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38575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39010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2097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6138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0180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792535" y="3205044"/>
              <a:ext cx="1379037" cy="222963"/>
            </a:xfrm>
            <a:prstGeom prst="rect">
              <a:avLst/>
            </a:prstGeom>
            <a:solidFill>
              <a:srgbClr val="D9D9D9">
                <a:alpha val="60000"/>
              </a:srgbClr>
            </a:solidFill>
          </p:spPr>
          <p:txBody>
            <a:bodyPr/>
            <a:lstStyle/>
            <a:p/>
          </p:txBody>
        </p:sp>
        <p:sp>
          <p:nvSpPr>
            <p:cNvPr id="57" name="pl57"/>
            <p:cNvSpPr/>
            <p:nvPr/>
          </p:nvSpPr>
          <p:spPr>
            <a:xfrm>
              <a:off x="277554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331949"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18377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10038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262033"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484296"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726764"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2746969"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86820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949026"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969232"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2969232"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298943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298943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00964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02984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02984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02984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02984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02984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05005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05005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198752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250193"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411839"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634101"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555267"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55338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26656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2737781"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2757987"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2740364"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276053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277376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2794012"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2809754"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2809715"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2840691"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2814140"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2814140"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281233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2838732"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6584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0625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466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241161" y="1421339"/>
              <a:ext cx="1379037" cy="222963"/>
            </a:xfrm>
            <a:prstGeom prst="rect">
              <a:avLst/>
            </a:prstGeom>
            <a:solidFill>
              <a:srgbClr val="D9D9D9">
                <a:alpha val="60000"/>
              </a:srgbClr>
            </a:solidFill>
          </p:spPr>
          <p:txBody>
            <a:bodyPr/>
            <a:lstStyle/>
            <a:p/>
          </p:txBody>
        </p:sp>
        <p:sp>
          <p:nvSpPr>
            <p:cNvPr id="105" name="pl105"/>
            <p:cNvSpPr/>
            <p:nvPr/>
          </p:nvSpPr>
          <p:spPr>
            <a:xfrm>
              <a:off x="430499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386139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34695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013745"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134979"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23600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27641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31683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316830"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4417858"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4458270"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4478475"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44784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4478475"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4478475"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4478475"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449868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449868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449868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49868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49868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49868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49676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163550"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391488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064511"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069521"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123246"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1143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188951"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242638"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289317"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267230"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262766"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267152"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262766"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28743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278586"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278547"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269813"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26096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283011"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1070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5111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9152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4689788" y="3087369"/>
              <a:ext cx="1379037" cy="235349"/>
            </a:xfrm>
            <a:prstGeom prst="rect">
              <a:avLst/>
            </a:prstGeom>
            <a:solidFill>
              <a:srgbClr val="D9D9D9">
                <a:alpha val="60000"/>
              </a:srgbClr>
            </a:solidFill>
          </p:spPr>
          <p:txBody>
            <a:bodyPr/>
            <a:lstStyle/>
            <a:p/>
          </p:txBody>
        </p:sp>
        <p:sp>
          <p:nvSpPr>
            <p:cNvPr id="153" name="pl153"/>
            <p:cNvSpPr/>
            <p:nvPr/>
          </p:nvSpPr>
          <p:spPr>
            <a:xfrm>
              <a:off x="557176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12817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46541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219903"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530072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530072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5401754"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566442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5765456"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584627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5866485"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886690"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5886690"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5886690"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5906896"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5927102"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5927102"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5927102"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5927102"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5947307"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594730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480395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5369709"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5450531"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5450531"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5551560"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547084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556294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5635034"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5655239"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5657822"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5671020"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5670981"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5691265"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5706967"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5737943"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5711393"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5715779"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572721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570958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5556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597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3638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1644302"/>
              <a:ext cx="1379037" cy="222963"/>
            </a:xfrm>
            <a:prstGeom prst="rect">
              <a:avLst/>
            </a:prstGeom>
            <a:solidFill>
              <a:srgbClr val="D9D9D9">
                <a:alpha val="60000"/>
              </a:srgbClr>
            </a:solidFill>
          </p:spPr>
          <p:txBody>
            <a:bodyPr/>
            <a:lstStyle/>
            <a:p/>
          </p:txBody>
        </p:sp>
        <p:sp>
          <p:nvSpPr>
            <p:cNvPr id="199" name="pl199"/>
            <p:cNvSpPr/>
            <p:nvPr/>
          </p:nvSpPr>
          <p:spPr>
            <a:xfrm>
              <a:off x="71416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69803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622400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749352"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6769558"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6789763"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91099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274700"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7294905"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7315111"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733531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33531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355522"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37572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375728"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375728"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739593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739593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739593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73959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739593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739593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6373810"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6899158"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6919363"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6939569"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7060803"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7072188"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7083660"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7121528"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7124072"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711968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7135388"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7146821"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7164405"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7160019"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7175838"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72067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7167066"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7158215"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7180263"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718022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0042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4084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8125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7587040" y="2313191"/>
              <a:ext cx="1379037" cy="222963"/>
            </a:xfrm>
            <a:prstGeom prst="rect">
              <a:avLst/>
            </a:prstGeom>
            <a:solidFill>
              <a:srgbClr val="D9D9D9">
                <a:alpha val="60000"/>
              </a:srgbClr>
            </a:solidFill>
          </p:spPr>
          <p:txBody>
            <a:bodyPr/>
            <a:lstStyle/>
            <a:p/>
          </p:txBody>
        </p:sp>
        <p:sp>
          <p:nvSpPr>
            <p:cNvPr id="247" name="pl247"/>
            <p:cNvSpPr/>
            <p:nvPr/>
          </p:nvSpPr>
          <p:spPr>
            <a:xfrm>
              <a:off x="85094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806583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761201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797571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01612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8036333"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8096950"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844044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8561681"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8662709"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8703120"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8703120"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8783943"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804149"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824354"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82435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82435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844560"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8844560"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8844560"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884456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88445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7761819"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812552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8165933"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8186139"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8246756"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8590252"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835916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8451464"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8491875"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8487411"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8563809"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8588517"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8635196"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8595486"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859544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8624465"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8606842"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8628890"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8628851"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8633237"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94529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98570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02611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9035667" y="2543122"/>
              <a:ext cx="1379037" cy="264768"/>
            </a:xfrm>
            <a:prstGeom prst="rect">
              <a:avLst/>
            </a:prstGeom>
            <a:solidFill>
              <a:srgbClr val="D9D9D9">
                <a:alpha val="60000"/>
              </a:srgbClr>
            </a:solidFill>
          </p:spPr>
          <p:txBody>
            <a:bodyPr/>
            <a:lstStyle/>
            <a:p/>
          </p:txBody>
        </p:sp>
        <p:sp>
          <p:nvSpPr>
            <p:cNvPr id="295" name="pl295"/>
            <p:cNvSpPr/>
            <p:nvPr/>
          </p:nvSpPr>
          <p:spPr>
            <a:xfrm>
              <a:off x="939229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8948705"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908084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9383931"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964660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9788045"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9848662"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9949690"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9949690"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0131541"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015174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0212364"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0212364"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0232569"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0232569"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0272981"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0293186"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0293186"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029318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923065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9533737"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9796410"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9937850"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9998467"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9778193"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9756106"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9915832"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9949235"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000111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9983496"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0016899"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0016938"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005727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007309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005546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0081864"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32" name="pl332"/>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109015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113056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11709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36" name="rc336"/>
            <p:cNvSpPr/>
            <p:nvPr/>
          </p:nvSpPr>
          <p:spPr>
            <a:xfrm>
              <a:off x="10484293" y="3769883"/>
              <a:ext cx="1379037" cy="282419"/>
            </a:xfrm>
            <a:prstGeom prst="rect">
              <a:avLst/>
            </a:prstGeom>
            <a:solidFill>
              <a:srgbClr val="D9D9D9">
                <a:alpha val="60000"/>
              </a:srgbClr>
            </a:solidFill>
          </p:spPr>
          <p:txBody>
            <a:bodyPr/>
            <a:lstStyle/>
            <a:p/>
          </p:txBody>
        </p:sp>
        <p:sp>
          <p:nvSpPr>
            <p:cNvPr id="337" name="pl337"/>
            <p:cNvSpPr/>
            <p:nvPr/>
          </p:nvSpPr>
          <p:spPr>
            <a:xfrm>
              <a:off x="1067927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38" name="tx338"/>
            <p:cNvSpPr/>
            <p:nvPr/>
          </p:nvSpPr>
          <p:spPr>
            <a:xfrm>
              <a:off x="10235686"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44%</a:t>
              </a:r>
            </a:p>
          </p:txBody>
        </p:sp>
        <p:sp>
          <p:nvSpPr>
            <p:cNvPr id="339" name="pt339"/>
            <p:cNvSpPr/>
            <p:nvPr/>
          </p:nvSpPr>
          <p:spPr>
            <a:xfrm>
              <a:off x="1054967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0" name="pt340"/>
            <p:cNvSpPr/>
            <p:nvPr/>
          </p:nvSpPr>
          <p:spPr>
            <a:xfrm>
              <a:off x="10893174" y="49919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1" name="pt341"/>
            <p:cNvSpPr/>
            <p:nvPr/>
          </p:nvSpPr>
          <p:spPr>
            <a:xfrm>
              <a:off x="11054820" y="470957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2" name="pt342"/>
            <p:cNvSpPr/>
            <p:nvPr/>
          </p:nvSpPr>
          <p:spPr>
            <a:xfrm>
              <a:off x="1105482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3" name="pt343"/>
            <p:cNvSpPr/>
            <p:nvPr/>
          </p:nvSpPr>
          <p:spPr>
            <a:xfrm>
              <a:off x="11155848" y="41447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4" name="pt344"/>
            <p:cNvSpPr/>
            <p:nvPr/>
          </p:nvSpPr>
          <p:spPr>
            <a:xfrm>
              <a:off x="11418522" y="38623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5" name="pt345"/>
            <p:cNvSpPr/>
            <p:nvPr/>
          </p:nvSpPr>
          <p:spPr>
            <a:xfrm>
              <a:off x="11418522"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6" name="pt346"/>
            <p:cNvSpPr/>
            <p:nvPr/>
          </p:nvSpPr>
          <p:spPr>
            <a:xfrm>
              <a:off x="11479139" y="32974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7" name="pt347"/>
            <p:cNvSpPr/>
            <p:nvPr/>
          </p:nvSpPr>
          <p:spPr>
            <a:xfrm>
              <a:off x="11519550" y="30150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8" name="pt348"/>
            <p:cNvSpPr/>
            <p:nvPr/>
          </p:nvSpPr>
          <p:spPr>
            <a:xfrm>
              <a:off x="1151955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11600373"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0" name="pt350"/>
            <p:cNvSpPr/>
            <p:nvPr/>
          </p:nvSpPr>
          <p:spPr>
            <a:xfrm>
              <a:off x="11620579" y="21677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1" name="pt351"/>
            <p:cNvSpPr/>
            <p:nvPr/>
          </p:nvSpPr>
          <p:spPr>
            <a:xfrm>
              <a:off x="11660990"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2" name="pt352"/>
            <p:cNvSpPr/>
            <p:nvPr/>
          </p:nvSpPr>
          <p:spPr>
            <a:xfrm>
              <a:off x="11701401" y="160295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3" name="pt353"/>
            <p:cNvSpPr/>
            <p:nvPr/>
          </p:nvSpPr>
          <p:spPr>
            <a:xfrm>
              <a:off x="11721607" y="13205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4" name="pt354"/>
            <p:cNvSpPr/>
            <p:nvPr/>
          </p:nvSpPr>
          <p:spPr>
            <a:xfrm>
              <a:off x="1174181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5" name="tx355"/>
            <p:cNvSpPr/>
            <p:nvPr/>
          </p:nvSpPr>
          <p:spPr>
            <a:xfrm>
              <a:off x="10699484"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56" name="tx356"/>
            <p:cNvSpPr/>
            <p:nvPr/>
          </p:nvSpPr>
          <p:spPr>
            <a:xfrm>
              <a:off x="11042980" y="501232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57" name="tx357"/>
            <p:cNvSpPr/>
            <p:nvPr/>
          </p:nvSpPr>
          <p:spPr>
            <a:xfrm>
              <a:off x="11204625" y="472990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58" name="tx358"/>
            <p:cNvSpPr/>
            <p:nvPr/>
          </p:nvSpPr>
          <p:spPr>
            <a:xfrm>
              <a:off x="11204625" y="444553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59" name="tx359"/>
            <p:cNvSpPr/>
            <p:nvPr/>
          </p:nvSpPr>
          <p:spPr>
            <a:xfrm>
              <a:off x="11305654" y="415962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60" name="tx360"/>
            <p:cNvSpPr/>
            <p:nvPr/>
          </p:nvSpPr>
          <p:spPr>
            <a:xfrm>
              <a:off x="11189654" y="388264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61" name="tx361"/>
            <p:cNvSpPr/>
            <p:nvPr/>
          </p:nvSpPr>
          <p:spPr>
            <a:xfrm>
              <a:off x="11207199" y="359828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62" name="tx362"/>
            <p:cNvSpPr/>
            <p:nvPr/>
          </p:nvSpPr>
          <p:spPr>
            <a:xfrm>
              <a:off x="11276628" y="33178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63" name="tx363"/>
            <p:cNvSpPr/>
            <p:nvPr/>
          </p:nvSpPr>
          <p:spPr>
            <a:xfrm>
              <a:off x="11348054" y="303441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64" name="tx364"/>
            <p:cNvSpPr/>
            <p:nvPr/>
          </p:nvSpPr>
          <p:spPr>
            <a:xfrm>
              <a:off x="11303841" y="27529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65" name="tx365"/>
            <p:cNvSpPr/>
            <p:nvPr/>
          </p:nvSpPr>
          <p:spPr>
            <a:xfrm>
              <a:off x="11371466" y="247054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66" name="tx366"/>
            <p:cNvSpPr/>
            <p:nvPr/>
          </p:nvSpPr>
          <p:spPr>
            <a:xfrm>
              <a:off x="11409334" y="218614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367" name="tx367"/>
            <p:cNvSpPr/>
            <p:nvPr/>
          </p:nvSpPr>
          <p:spPr>
            <a:xfrm>
              <a:off x="11445320" y="190026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68" name="tx368"/>
            <p:cNvSpPr/>
            <p:nvPr/>
          </p:nvSpPr>
          <p:spPr>
            <a:xfrm>
              <a:off x="11481306" y="162328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69" name="tx369"/>
            <p:cNvSpPr/>
            <p:nvPr/>
          </p:nvSpPr>
          <p:spPr>
            <a:xfrm>
              <a:off x="11505898" y="133892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70" name="tx370"/>
            <p:cNvSpPr/>
            <p:nvPr/>
          </p:nvSpPr>
          <p:spPr>
            <a:xfrm>
              <a:off x="11504095"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71" name="rc37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2" name="rc37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3" name="tx37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74" name="rc37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5" name="tx37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376" name="rc37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7" name="tx37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78" name="rc37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(96%)</a:t>
              </a:r>
            </a:p>
          </p:txBody>
        </p:sp>
        <p:sp>
          <p:nvSpPr>
            <p:cNvPr id="380" name="rc38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(99%)</a:t>
              </a:r>
            </a:p>
          </p:txBody>
        </p:sp>
        <p:sp>
          <p:nvSpPr>
            <p:cNvPr id="382" name="rc38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(98%)</a:t>
              </a:r>
            </a:p>
          </p:txBody>
        </p:sp>
        <p:sp>
          <p:nvSpPr>
            <p:cNvPr id="384" name="rc38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386" name="rc38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388" name="pl38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89" name="pl38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0" name="pl390"/>
            <p:cNvSpPr/>
            <p:nvPr/>
          </p:nvSpPr>
          <p:spPr>
            <a:xfrm>
              <a:off x="7611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11652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15693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tx393"/>
            <p:cNvSpPr/>
            <p:nvPr/>
          </p:nvSpPr>
          <p:spPr>
            <a:xfrm rot="-5400000">
              <a:off x="2940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4" name="tx394"/>
            <p:cNvSpPr/>
            <p:nvPr/>
          </p:nvSpPr>
          <p:spPr>
            <a:xfrm rot="-5400000">
              <a:off x="6988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5" name="tx395"/>
            <p:cNvSpPr/>
            <p:nvPr/>
          </p:nvSpPr>
          <p:spPr>
            <a:xfrm rot="-5400000">
              <a:off x="110295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6" name="tx396"/>
            <p:cNvSpPr/>
            <p:nvPr/>
          </p:nvSpPr>
          <p:spPr>
            <a:xfrm rot="-5400000">
              <a:off x="15063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7" name="pl397"/>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8" name="pl398"/>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22097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pl400"/>
            <p:cNvSpPr/>
            <p:nvPr/>
          </p:nvSpPr>
          <p:spPr>
            <a:xfrm>
              <a:off x="26138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1" name="pl401"/>
            <p:cNvSpPr/>
            <p:nvPr/>
          </p:nvSpPr>
          <p:spPr>
            <a:xfrm>
              <a:off x="30180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tx402"/>
            <p:cNvSpPr/>
            <p:nvPr/>
          </p:nvSpPr>
          <p:spPr>
            <a:xfrm rot="-5400000">
              <a:off x="174264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3" name="tx403"/>
            <p:cNvSpPr/>
            <p:nvPr/>
          </p:nvSpPr>
          <p:spPr>
            <a:xfrm rot="-5400000">
              <a:off x="214749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4" name="tx404"/>
            <p:cNvSpPr/>
            <p:nvPr/>
          </p:nvSpPr>
          <p:spPr>
            <a:xfrm rot="-5400000">
              <a:off x="255157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5" name="tx405"/>
            <p:cNvSpPr/>
            <p:nvPr/>
          </p:nvSpPr>
          <p:spPr>
            <a:xfrm rot="-5400000">
              <a:off x="295500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6" name="pl40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7" name="pl40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36584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40625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4466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319126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12" name="tx412"/>
            <p:cNvSpPr/>
            <p:nvPr/>
          </p:nvSpPr>
          <p:spPr>
            <a:xfrm rot="-5400000">
              <a:off x="35961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3" name="tx413"/>
            <p:cNvSpPr/>
            <p:nvPr/>
          </p:nvSpPr>
          <p:spPr>
            <a:xfrm rot="-5400000">
              <a:off x="400020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4" name="tx414"/>
            <p:cNvSpPr/>
            <p:nvPr/>
          </p:nvSpPr>
          <p:spPr>
            <a:xfrm rot="-5400000">
              <a:off x="440363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5" name="pl41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6" name="pl41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51070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55111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59152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tx420"/>
            <p:cNvSpPr/>
            <p:nvPr/>
          </p:nvSpPr>
          <p:spPr>
            <a:xfrm rot="-5400000">
              <a:off x="463989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1" name="tx421"/>
            <p:cNvSpPr/>
            <p:nvPr/>
          </p:nvSpPr>
          <p:spPr>
            <a:xfrm rot="-5400000">
              <a:off x="50447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2" name="tx422"/>
            <p:cNvSpPr/>
            <p:nvPr/>
          </p:nvSpPr>
          <p:spPr>
            <a:xfrm rot="-5400000">
              <a:off x="54488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3" name="tx423"/>
            <p:cNvSpPr/>
            <p:nvPr/>
          </p:nvSpPr>
          <p:spPr>
            <a:xfrm rot="-5400000">
              <a:off x="58522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4" name="pl424"/>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65556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69597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73638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608851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0" name="tx430"/>
            <p:cNvSpPr/>
            <p:nvPr/>
          </p:nvSpPr>
          <p:spPr>
            <a:xfrm rot="-5400000">
              <a:off x="649336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1" name="tx431"/>
            <p:cNvSpPr/>
            <p:nvPr/>
          </p:nvSpPr>
          <p:spPr>
            <a:xfrm rot="-5400000">
              <a:off x="68974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2" name="tx432"/>
            <p:cNvSpPr/>
            <p:nvPr/>
          </p:nvSpPr>
          <p:spPr>
            <a:xfrm rot="-5400000">
              <a:off x="73008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3" name="pl43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0042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4084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8125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tx438"/>
            <p:cNvSpPr/>
            <p:nvPr/>
          </p:nvSpPr>
          <p:spPr>
            <a:xfrm rot="-5400000">
              <a:off x="753714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9" name="tx439"/>
            <p:cNvSpPr/>
            <p:nvPr/>
          </p:nvSpPr>
          <p:spPr>
            <a:xfrm rot="-5400000">
              <a:off x="794199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0" name="tx440"/>
            <p:cNvSpPr/>
            <p:nvPr/>
          </p:nvSpPr>
          <p:spPr>
            <a:xfrm rot="-5400000">
              <a:off x="834608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1" name="tx441"/>
            <p:cNvSpPr/>
            <p:nvPr/>
          </p:nvSpPr>
          <p:spPr>
            <a:xfrm rot="-5400000">
              <a:off x="87495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2" name="pl442"/>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3" name="pl443"/>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94529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98570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102611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898577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8" name="tx448"/>
            <p:cNvSpPr/>
            <p:nvPr/>
          </p:nvSpPr>
          <p:spPr>
            <a:xfrm rot="-5400000">
              <a:off x="93906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9" name="tx449"/>
            <p:cNvSpPr/>
            <p:nvPr/>
          </p:nvSpPr>
          <p:spPr>
            <a:xfrm rot="-5400000">
              <a:off x="97947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0" name="tx450"/>
            <p:cNvSpPr/>
            <p:nvPr/>
          </p:nvSpPr>
          <p:spPr>
            <a:xfrm rot="-5400000">
              <a:off x="101981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1" name="pl45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2" name="pl45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09015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113056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11709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tx456"/>
            <p:cNvSpPr/>
            <p:nvPr/>
          </p:nvSpPr>
          <p:spPr>
            <a:xfrm rot="-5400000">
              <a:off x="1043439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7" name="tx457"/>
            <p:cNvSpPr/>
            <p:nvPr/>
          </p:nvSpPr>
          <p:spPr>
            <a:xfrm rot="-5400000">
              <a:off x="1083924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8" name="tx458"/>
            <p:cNvSpPr/>
            <p:nvPr/>
          </p:nvSpPr>
          <p:spPr>
            <a:xfrm rot="-5400000">
              <a:off x="112433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9" name="tx459"/>
            <p:cNvSpPr/>
            <p:nvPr/>
          </p:nvSpPr>
          <p:spPr>
            <a:xfrm rot="-5400000">
              <a:off x="11646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0" name="tx46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1" name="tx46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2" name="pt46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3" name="pt46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5" name="pt46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67" name="pt46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8" name="tx46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69" name="tx46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70" name="tx47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71" name="tx47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72" name="tx47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73" name="tx47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74" name="tx474"/>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75" name="tx47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76" name="tx476"/>
            <p:cNvSpPr/>
            <p:nvPr/>
          </p:nvSpPr>
          <p:spPr>
            <a:xfrm>
              <a:off x="5408481" y="6568512"/>
              <a:ext cx="64548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kwt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41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04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67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29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22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68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44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99692"/>
              <a:ext cx="239888" cy="216305"/>
            </a:xfrm>
            <a:prstGeom prst="rect">
              <a:avLst/>
            </a:prstGeom>
            <a:solidFill>
              <a:srgbClr val="1CABE2">
                <a:alpha val="85098"/>
              </a:srgbClr>
            </a:solidFill>
          </p:spPr>
          <p:txBody>
            <a:bodyPr/>
            <a:lstStyle/>
            <a:p/>
          </p:txBody>
        </p:sp>
        <p:sp>
          <p:nvSpPr>
            <p:cNvPr id="25" name="rc25"/>
            <p:cNvSpPr/>
            <p:nvPr/>
          </p:nvSpPr>
          <p:spPr>
            <a:xfrm>
              <a:off x="1562816" y="4005474"/>
              <a:ext cx="239888" cy="110522"/>
            </a:xfrm>
            <a:prstGeom prst="rect">
              <a:avLst/>
            </a:prstGeom>
            <a:solidFill>
              <a:srgbClr val="1CABE2">
                <a:alpha val="85098"/>
              </a:srgbClr>
            </a:solidFill>
          </p:spPr>
          <p:txBody>
            <a:bodyPr/>
            <a:lstStyle/>
            <a:p/>
          </p:txBody>
        </p:sp>
        <p:sp>
          <p:nvSpPr>
            <p:cNvPr id="26" name="rc26"/>
            <p:cNvSpPr/>
            <p:nvPr/>
          </p:nvSpPr>
          <p:spPr>
            <a:xfrm>
              <a:off x="1829360" y="4002730"/>
              <a:ext cx="239888" cy="113267"/>
            </a:xfrm>
            <a:prstGeom prst="rect">
              <a:avLst/>
            </a:prstGeom>
            <a:solidFill>
              <a:srgbClr val="1CABE2">
                <a:alpha val="85098"/>
              </a:srgbClr>
            </a:solidFill>
          </p:spPr>
          <p:txBody>
            <a:bodyPr/>
            <a:lstStyle/>
            <a:p/>
          </p:txBody>
        </p:sp>
        <p:sp>
          <p:nvSpPr>
            <p:cNvPr id="27" name="rc27"/>
            <p:cNvSpPr/>
            <p:nvPr/>
          </p:nvSpPr>
          <p:spPr>
            <a:xfrm>
              <a:off x="2095903" y="3999237"/>
              <a:ext cx="239888" cy="116760"/>
            </a:xfrm>
            <a:prstGeom prst="rect">
              <a:avLst/>
            </a:prstGeom>
            <a:solidFill>
              <a:srgbClr val="1CABE2">
                <a:alpha val="85098"/>
              </a:srgbClr>
            </a:solidFill>
          </p:spPr>
          <p:txBody>
            <a:bodyPr/>
            <a:lstStyle/>
            <a:p/>
          </p:txBody>
        </p:sp>
        <p:sp>
          <p:nvSpPr>
            <p:cNvPr id="28" name="rc28"/>
            <p:cNvSpPr/>
            <p:nvPr/>
          </p:nvSpPr>
          <p:spPr>
            <a:xfrm>
              <a:off x="2362446" y="3995245"/>
              <a:ext cx="239888" cy="120751"/>
            </a:xfrm>
            <a:prstGeom prst="rect">
              <a:avLst/>
            </a:prstGeom>
            <a:solidFill>
              <a:srgbClr val="1CABE2">
                <a:alpha val="85098"/>
              </a:srgbClr>
            </a:solidFill>
          </p:spPr>
          <p:txBody>
            <a:bodyPr/>
            <a:lstStyle/>
            <a:p/>
          </p:txBody>
        </p:sp>
        <p:sp>
          <p:nvSpPr>
            <p:cNvPr id="29" name="rc29"/>
            <p:cNvSpPr/>
            <p:nvPr/>
          </p:nvSpPr>
          <p:spPr>
            <a:xfrm>
              <a:off x="2628989" y="3992501"/>
              <a:ext cx="239888" cy="123496"/>
            </a:xfrm>
            <a:prstGeom prst="rect">
              <a:avLst/>
            </a:prstGeom>
            <a:solidFill>
              <a:srgbClr val="1CABE2">
                <a:alpha val="85098"/>
              </a:srgbClr>
            </a:solidFill>
          </p:spPr>
          <p:txBody>
            <a:bodyPr/>
            <a:lstStyle/>
            <a:p/>
          </p:txBody>
        </p:sp>
        <p:sp>
          <p:nvSpPr>
            <p:cNvPr id="30" name="rc30"/>
            <p:cNvSpPr/>
            <p:nvPr/>
          </p:nvSpPr>
          <p:spPr>
            <a:xfrm>
              <a:off x="2895532" y="3990256"/>
              <a:ext cx="239888" cy="125741"/>
            </a:xfrm>
            <a:prstGeom prst="rect">
              <a:avLst/>
            </a:prstGeom>
            <a:solidFill>
              <a:srgbClr val="1CABE2">
                <a:alpha val="85098"/>
              </a:srgbClr>
            </a:solidFill>
          </p:spPr>
          <p:txBody>
            <a:bodyPr/>
            <a:lstStyle/>
            <a:p/>
          </p:txBody>
        </p:sp>
        <p:sp>
          <p:nvSpPr>
            <p:cNvPr id="31" name="rc31"/>
            <p:cNvSpPr/>
            <p:nvPr/>
          </p:nvSpPr>
          <p:spPr>
            <a:xfrm>
              <a:off x="3162075" y="3988010"/>
              <a:ext cx="239888" cy="127986"/>
            </a:xfrm>
            <a:prstGeom prst="rect">
              <a:avLst/>
            </a:prstGeom>
            <a:solidFill>
              <a:srgbClr val="1CABE2">
                <a:alpha val="85098"/>
              </a:srgbClr>
            </a:solidFill>
          </p:spPr>
          <p:txBody>
            <a:bodyPr/>
            <a:lstStyle/>
            <a:p/>
          </p:txBody>
        </p:sp>
        <p:sp>
          <p:nvSpPr>
            <p:cNvPr id="32" name="rc32"/>
            <p:cNvSpPr/>
            <p:nvPr/>
          </p:nvSpPr>
          <p:spPr>
            <a:xfrm>
              <a:off x="3428618" y="3985016"/>
              <a:ext cx="239888" cy="130980"/>
            </a:xfrm>
            <a:prstGeom prst="rect">
              <a:avLst/>
            </a:prstGeom>
            <a:solidFill>
              <a:srgbClr val="1CABE2">
                <a:alpha val="85098"/>
              </a:srgbClr>
            </a:solidFill>
          </p:spPr>
          <p:txBody>
            <a:bodyPr/>
            <a:lstStyle/>
            <a:p/>
          </p:txBody>
        </p:sp>
        <p:sp>
          <p:nvSpPr>
            <p:cNvPr id="33" name="rc33"/>
            <p:cNvSpPr/>
            <p:nvPr/>
          </p:nvSpPr>
          <p:spPr>
            <a:xfrm>
              <a:off x="3695161" y="3981274"/>
              <a:ext cx="239888" cy="134723"/>
            </a:xfrm>
            <a:prstGeom prst="rect">
              <a:avLst/>
            </a:prstGeom>
            <a:solidFill>
              <a:srgbClr val="1CABE2">
                <a:alpha val="85098"/>
              </a:srgbClr>
            </a:solidFill>
          </p:spPr>
          <p:txBody>
            <a:bodyPr/>
            <a:lstStyle/>
            <a:p/>
          </p:txBody>
        </p:sp>
        <p:sp>
          <p:nvSpPr>
            <p:cNvPr id="34" name="rc34"/>
            <p:cNvSpPr/>
            <p:nvPr/>
          </p:nvSpPr>
          <p:spPr>
            <a:xfrm>
              <a:off x="3961705" y="3840813"/>
              <a:ext cx="239888" cy="275184"/>
            </a:xfrm>
            <a:prstGeom prst="rect">
              <a:avLst/>
            </a:prstGeom>
            <a:solidFill>
              <a:srgbClr val="1CABE2">
                <a:alpha val="85098"/>
              </a:srgbClr>
            </a:solidFill>
          </p:spPr>
          <p:txBody>
            <a:bodyPr/>
            <a:lstStyle/>
            <a:p/>
          </p:txBody>
        </p:sp>
        <p:sp>
          <p:nvSpPr>
            <p:cNvPr id="35" name="rc35"/>
            <p:cNvSpPr/>
            <p:nvPr/>
          </p:nvSpPr>
          <p:spPr>
            <a:xfrm>
              <a:off x="4228248" y="3976035"/>
              <a:ext cx="239888" cy="139962"/>
            </a:xfrm>
            <a:prstGeom prst="rect">
              <a:avLst/>
            </a:prstGeom>
            <a:solidFill>
              <a:srgbClr val="1CABE2">
                <a:alpha val="85098"/>
              </a:srgbClr>
            </a:solidFill>
          </p:spPr>
          <p:txBody>
            <a:bodyPr/>
            <a:lstStyle/>
            <a:p/>
          </p:txBody>
        </p:sp>
        <p:sp>
          <p:nvSpPr>
            <p:cNvPr id="36" name="rc36"/>
            <p:cNvSpPr/>
            <p:nvPr/>
          </p:nvSpPr>
          <p:spPr>
            <a:xfrm>
              <a:off x="4494791" y="3969299"/>
              <a:ext cx="239888" cy="146698"/>
            </a:xfrm>
            <a:prstGeom prst="rect">
              <a:avLst/>
            </a:prstGeom>
            <a:solidFill>
              <a:srgbClr val="1CABE2">
                <a:alpha val="85098"/>
              </a:srgbClr>
            </a:solidFill>
          </p:spPr>
          <p:txBody>
            <a:bodyPr/>
            <a:lstStyle/>
            <a:p/>
          </p:txBody>
        </p:sp>
        <p:sp>
          <p:nvSpPr>
            <p:cNvPr id="37" name="rc37"/>
            <p:cNvSpPr/>
            <p:nvPr/>
          </p:nvSpPr>
          <p:spPr>
            <a:xfrm>
              <a:off x="4761334" y="3969798"/>
              <a:ext cx="239888" cy="146199"/>
            </a:xfrm>
            <a:prstGeom prst="rect">
              <a:avLst/>
            </a:prstGeom>
            <a:solidFill>
              <a:srgbClr val="1CABE2">
                <a:alpha val="85098"/>
              </a:srgbClr>
            </a:solidFill>
          </p:spPr>
          <p:txBody>
            <a:bodyPr/>
            <a:lstStyle/>
            <a:p/>
          </p:txBody>
        </p:sp>
        <p:sp>
          <p:nvSpPr>
            <p:cNvPr id="38" name="rc38"/>
            <p:cNvSpPr/>
            <p:nvPr/>
          </p:nvSpPr>
          <p:spPr>
            <a:xfrm>
              <a:off x="5027877" y="3660683"/>
              <a:ext cx="239888" cy="455314"/>
            </a:xfrm>
            <a:prstGeom prst="rect">
              <a:avLst/>
            </a:prstGeom>
            <a:solidFill>
              <a:srgbClr val="1CABE2">
                <a:alpha val="85098"/>
              </a:srgbClr>
            </a:solidFill>
          </p:spPr>
          <p:txBody>
            <a:bodyPr/>
            <a:lstStyle/>
            <a:p/>
          </p:txBody>
        </p:sp>
        <p:sp>
          <p:nvSpPr>
            <p:cNvPr id="39" name="rc39"/>
            <p:cNvSpPr/>
            <p:nvPr/>
          </p:nvSpPr>
          <p:spPr>
            <a:xfrm>
              <a:off x="5294420" y="3969798"/>
              <a:ext cx="239888" cy="146199"/>
            </a:xfrm>
            <a:prstGeom prst="rect">
              <a:avLst/>
            </a:prstGeom>
            <a:solidFill>
              <a:srgbClr val="1CABE2">
                <a:alpha val="85098"/>
              </a:srgbClr>
            </a:solidFill>
          </p:spPr>
          <p:txBody>
            <a:bodyPr/>
            <a:lstStyle/>
            <a:p/>
          </p:txBody>
        </p:sp>
        <p:sp>
          <p:nvSpPr>
            <p:cNvPr id="40" name="rc40"/>
            <p:cNvSpPr/>
            <p:nvPr/>
          </p:nvSpPr>
          <p:spPr>
            <a:xfrm>
              <a:off x="5560963" y="3970546"/>
              <a:ext cx="239888" cy="145451"/>
            </a:xfrm>
            <a:prstGeom prst="rect">
              <a:avLst/>
            </a:prstGeom>
            <a:solidFill>
              <a:srgbClr val="1CABE2">
                <a:alpha val="85098"/>
              </a:srgbClr>
            </a:solidFill>
          </p:spPr>
          <p:txBody>
            <a:bodyPr/>
            <a:lstStyle/>
            <a:p/>
          </p:txBody>
        </p:sp>
        <p:sp>
          <p:nvSpPr>
            <p:cNvPr id="41" name="rc41"/>
            <p:cNvSpPr/>
            <p:nvPr/>
          </p:nvSpPr>
          <p:spPr>
            <a:xfrm>
              <a:off x="5827506" y="3969299"/>
              <a:ext cx="239888" cy="146698"/>
            </a:xfrm>
            <a:prstGeom prst="rect">
              <a:avLst/>
            </a:prstGeom>
            <a:solidFill>
              <a:srgbClr val="1CABE2">
                <a:alpha val="85098"/>
              </a:srgbClr>
            </a:solidFill>
          </p:spPr>
          <p:txBody>
            <a:bodyPr/>
            <a:lstStyle/>
            <a:p/>
          </p:txBody>
        </p:sp>
        <p:sp>
          <p:nvSpPr>
            <p:cNvPr id="42" name="rc42"/>
            <p:cNvSpPr/>
            <p:nvPr/>
          </p:nvSpPr>
          <p:spPr>
            <a:xfrm>
              <a:off x="6094049" y="3978530"/>
              <a:ext cx="239888" cy="137467"/>
            </a:xfrm>
            <a:prstGeom prst="rect">
              <a:avLst/>
            </a:prstGeom>
            <a:solidFill>
              <a:srgbClr val="1CABE2">
                <a:alpha val="85098"/>
              </a:srgbClr>
            </a:solidFill>
          </p:spPr>
          <p:txBody>
            <a:bodyPr/>
            <a:lstStyle/>
            <a:p/>
          </p:txBody>
        </p:sp>
        <p:sp>
          <p:nvSpPr>
            <p:cNvPr id="43" name="rc43"/>
            <p:cNvSpPr/>
            <p:nvPr/>
          </p:nvSpPr>
          <p:spPr>
            <a:xfrm>
              <a:off x="6360593" y="3984268"/>
              <a:ext cx="239888" cy="131729"/>
            </a:xfrm>
            <a:prstGeom prst="rect">
              <a:avLst/>
            </a:prstGeom>
            <a:solidFill>
              <a:srgbClr val="1CABE2">
                <a:alpha val="85098"/>
              </a:srgbClr>
            </a:solidFill>
          </p:spPr>
          <p:txBody>
            <a:bodyPr/>
            <a:lstStyle/>
            <a:p/>
          </p:txBody>
        </p:sp>
        <p:sp>
          <p:nvSpPr>
            <p:cNvPr id="44" name="rc44"/>
            <p:cNvSpPr/>
            <p:nvPr/>
          </p:nvSpPr>
          <p:spPr>
            <a:xfrm>
              <a:off x="6627136" y="3986264"/>
              <a:ext cx="239888" cy="129733"/>
            </a:xfrm>
            <a:prstGeom prst="rect">
              <a:avLst/>
            </a:prstGeom>
            <a:solidFill>
              <a:srgbClr val="1CABE2">
                <a:alpha val="85098"/>
              </a:srgbClr>
            </a:solidFill>
          </p:spPr>
          <p:txBody>
            <a:bodyPr/>
            <a:lstStyle/>
            <a:p/>
          </p:txBody>
        </p:sp>
        <p:sp>
          <p:nvSpPr>
            <p:cNvPr id="45" name="rc45"/>
            <p:cNvSpPr/>
            <p:nvPr/>
          </p:nvSpPr>
          <p:spPr>
            <a:xfrm>
              <a:off x="6893679" y="4006971"/>
              <a:ext cx="239888" cy="109025"/>
            </a:xfrm>
            <a:prstGeom prst="rect">
              <a:avLst/>
            </a:prstGeom>
            <a:solidFill>
              <a:srgbClr val="1CABE2">
                <a:alpha val="85098"/>
              </a:srgbClr>
            </a:solidFill>
          </p:spPr>
          <p:txBody>
            <a:bodyPr/>
            <a:lstStyle/>
            <a:p/>
          </p:txBody>
        </p:sp>
        <p:sp>
          <p:nvSpPr>
            <p:cNvPr id="46" name="rc46"/>
            <p:cNvSpPr/>
            <p:nvPr/>
          </p:nvSpPr>
          <p:spPr>
            <a:xfrm>
              <a:off x="7160222" y="3996243"/>
              <a:ext cx="239888" cy="119753"/>
            </a:xfrm>
            <a:prstGeom prst="rect">
              <a:avLst/>
            </a:prstGeom>
            <a:solidFill>
              <a:srgbClr val="1CABE2">
                <a:alpha val="85098"/>
              </a:srgbClr>
            </a:solidFill>
          </p:spPr>
          <p:txBody>
            <a:bodyPr/>
            <a:lstStyle/>
            <a:p/>
          </p:txBody>
        </p:sp>
        <p:sp>
          <p:nvSpPr>
            <p:cNvPr id="47" name="rc47"/>
            <p:cNvSpPr/>
            <p:nvPr/>
          </p:nvSpPr>
          <p:spPr>
            <a:xfrm>
              <a:off x="7426765" y="3993748"/>
              <a:ext cx="239888" cy="122248"/>
            </a:xfrm>
            <a:prstGeom prst="rect">
              <a:avLst/>
            </a:prstGeom>
            <a:solidFill>
              <a:srgbClr val="1CABE2">
                <a:alpha val="85098"/>
              </a:srgbClr>
            </a:solidFill>
          </p:spPr>
          <p:txBody>
            <a:bodyPr/>
            <a:lstStyle/>
            <a:p/>
          </p:txBody>
        </p:sp>
        <p:sp>
          <p:nvSpPr>
            <p:cNvPr id="48" name="rc48"/>
            <p:cNvSpPr/>
            <p:nvPr/>
          </p:nvSpPr>
          <p:spPr>
            <a:xfrm>
              <a:off x="7693308" y="3996493"/>
              <a:ext cx="239888" cy="119504"/>
            </a:xfrm>
            <a:prstGeom prst="rect">
              <a:avLst/>
            </a:prstGeom>
            <a:solidFill>
              <a:srgbClr val="1CABE2">
                <a:alpha val="85098"/>
              </a:srgbClr>
            </a:solidFill>
          </p:spPr>
          <p:txBody>
            <a:bodyPr/>
            <a:lstStyle/>
            <a:p/>
          </p:txBody>
        </p:sp>
        <p:sp>
          <p:nvSpPr>
            <p:cNvPr id="49" name="rc49"/>
            <p:cNvSpPr/>
            <p:nvPr/>
          </p:nvSpPr>
          <p:spPr>
            <a:xfrm>
              <a:off x="7959851" y="3994996"/>
              <a:ext cx="239888" cy="121001"/>
            </a:xfrm>
            <a:prstGeom prst="rect">
              <a:avLst/>
            </a:prstGeom>
            <a:solidFill>
              <a:srgbClr val="1CABE2">
                <a:alpha val="85098"/>
              </a:srgbClr>
            </a:solidFill>
          </p:spPr>
          <p:txBody>
            <a:bodyPr/>
            <a:lstStyle/>
            <a:p/>
          </p:txBody>
        </p:sp>
        <p:sp>
          <p:nvSpPr>
            <p:cNvPr id="50" name="rc50"/>
            <p:cNvSpPr/>
            <p:nvPr/>
          </p:nvSpPr>
          <p:spPr>
            <a:xfrm>
              <a:off x="1296273" y="3899692"/>
              <a:ext cx="239888" cy="0"/>
            </a:xfrm>
            <a:prstGeom prst="rect">
              <a:avLst/>
            </a:prstGeom>
            <a:solidFill>
              <a:srgbClr val="B3B3B3">
                <a:alpha val="85098"/>
              </a:srgbClr>
            </a:solidFill>
          </p:spPr>
          <p:txBody>
            <a:bodyPr/>
            <a:lstStyle/>
            <a:p/>
          </p:txBody>
        </p:sp>
        <p:sp>
          <p:nvSpPr>
            <p:cNvPr id="51" name="rc51"/>
            <p:cNvSpPr/>
            <p:nvPr/>
          </p:nvSpPr>
          <p:spPr>
            <a:xfrm>
              <a:off x="1562816" y="4005474"/>
              <a:ext cx="239888" cy="0"/>
            </a:xfrm>
            <a:prstGeom prst="rect">
              <a:avLst/>
            </a:prstGeom>
            <a:solidFill>
              <a:srgbClr val="B3B3B3">
                <a:alpha val="85098"/>
              </a:srgbClr>
            </a:solidFill>
          </p:spPr>
          <p:txBody>
            <a:bodyPr/>
            <a:lstStyle/>
            <a:p/>
          </p:txBody>
        </p:sp>
        <p:sp>
          <p:nvSpPr>
            <p:cNvPr id="52" name="rc52"/>
            <p:cNvSpPr/>
            <p:nvPr/>
          </p:nvSpPr>
          <p:spPr>
            <a:xfrm>
              <a:off x="1829360" y="4002730"/>
              <a:ext cx="239888" cy="0"/>
            </a:xfrm>
            <a:prstGeom prst="rect">
              <a:avLst/>
            </a:prstGeom>
            <a:solidFill>
              <a:srgbClr val="B3B3B3">
                <a:alpha val="85098"/>
              </a:srgbClr>
            </a:solidFill>
          </p:spPr>
          <p:txBody>
            <a:bodyPr/>
            <a:lstStyle/>
            <a:p/>
          </p:txBody>
        </p:sp>
        <p:sp>
          <p:nvSpPr>
            <p:cNvPr id="53" name="rc53"/>
            <p:cNvSpPr/>
            <p:nvPr/>
          </p:nvSpPr>
          <p:spPr>
            <a:xfrm>
              <a:off x="2095903" y="3999237"/>
              <a:ext cx="239888" cy="0"/>
            </a:xfrm>
            <a:prstGeom prst="rect">
              <a:avLst/>
            </a:prstGeom>
            <a:solidFill>
              <a:srgbClr val="B3B3B3">
                <a:alpha val="85098"/>
              </a:srgbClr>
            </a:solidFill>
          </p:spPr>
          <p:txBody>
            <a:bodyPr/>
            <a:lstStyle/>
            <a:p/>
          </p:txBody>
        </p:sp>
        <p:sp>
          <p:nvSpPr>
            <p:cNvPr id="54" name="rc54"/>
            <p:cNvSpPr/>
            <p:nvPr/>
          </p:nvSpPr>
          <p:spPr>
            <a:xfrm>
              <a:off x="2362446" y="3874494"/>
              <a:ext cx="239888" cy="120751"/>
            </a:xfrm>
            <a:prstGeom prst="rect">
              <a:avLst/>
            </a:prstGeom>
            <a:solidFill>
              <a:srgbClr val="B3B3B3">
                <a:alpha val="85098"/>
              </a:srgbClr>
            </a:solidFill>
          </p:spPr>
          <p:txBody>
            <a:bodyPr/>
            <a:lstStyle/>
            <a:p/>
          </p:txBody>
        </p:sp>
        <p:sp>
          <p:nvSpPr>
            <p:cNvPr id="55" name="rc55"/>
            <p:cNvSpPr/>
            <p:nvPr/>
          </p:nvSpPr>
          <p:spPr>
            <a:xfrm>
              <a:off x="2628989" y="3992501"/>
              <a:ext cx="239888" cy="0"/>
            </a:xfrm>
            <a:prstGeom prst="rect">
              <a:avLst/>
            </a:prstGeom>
            <a:solidFill>
              <a:srgbClr val="B3B3B3">
                <a:alpha val="85098"/>
              </a:srgbClr>
            </a:solidFill>
          </p:spPr>
          <p:txBody>
            <a:bodyPr/>
            <a:lstStyle/>
            <a:p/>
          </p:txBody>
        </p:sp>
        <p:sp>
          <p:nvSpPr>
            <p:cNvPr id="56" name="rc56"/>
            <p:cNvSpPr/>
            <p:nvPr/>
          </p:nvSpPr>
          <p:spPr>
            <a:xfrm>
              <a:off x="2895532" y="3990256"/>
              <a:ext cx="239888" cy="0"/>
            </a:xfrm>
            <a:prstGeom prst="rect">
              <a:avLst/>
            </a:prstGeom>
            <a:solidFill>
              <a:srgbClr val="B3B3B3">
                <a:alpha val="85098"/>
              </a:srgbClr>
            </a:solidFill>
          </p:spPr>
          <p:txBody>
            <a:bodyPr/>
            <a:lstStyle/>
            <a:p/>
          </p:txBody>
        </p:sp>
        <p:sp>
          <p:nvSpPr>
            <p:cNvPr id="57" name="rc57"/>
            <p:cNvSpPr/>
            <p:nvPr/>
          </p:nvSpPr>
          <p:spPr>
            <a:xfrm>
              <a:off x="3162075" y="3988010"/>
              <a:ext cx="239888" cy="0"/>
            </a:xfrm>
            <a:prstGeom prst="rect">
              <a:avLst/>
            </a:prstGeom>
            <a:solidFill>
              <a:srgbClr val="B3B3B3">
                <a:alpha val="85098"/>
              </a:srgbClr>
            </a:solidFill>
          </p:spPr>
          <p:txBody>
            <a:bodyPr/>
            <a:lstStyle/>
            <a:p/>
          </p:txBody>
        </p:sp>
        <p:sp>
          <p:nvSpPr>
            <p:cNvPr id="58" name="rc58"/>
            <p:cNvSpPr/>
            <p:nvPr/>
          </p:nvSpPr>
          <p:spPr>
            <a:xfrm>
              <a:off x="3428618" y="3985016"/>
              <a:ext cx="239888" cy="0"/>
            </a:xfrm>
            <a:prstGeom prst="rect">
              <a:avLst/>
            </a:prstGeom>
            <a:solidFill>
              <a:srgbClr val="B3B3B3">
                <a:alpha val="85098"/>
              </a:srgbClr>
            </a:solidFill>
          </p:spPr>
          <p:txBody>
            <a:bodyPr/>
            <a:lstStyle/>
            <a:p/>
          </p:txBody>
        </p:sp>
        <p:sp>
          <p:nvSpPr>
            <p:cNvPr id="59" name="rc59"/>
            <p:cNvSpPr/>
            <p:nvPr/>
          </p:nvSpPr>
          <p:spPr>
            <a:xfrm>
              <a:off x="3695161" y="3981274"/>
              <a:ext cx="239888" cy="0"/>
            </a:xfrm>
            <a:prstGeom prst="rect">
              <a:avLst/>
            </a:prstGeom>
            <a:solidFill>
              <a:srgbClr val="B3B3B3">
                <a:alpha val="85098"/>
              </a:srgbClr>
            </a:solidFill>
          </p:spPr>
          <p:txBody>
            <a:bodyPr/>
            <a:lstStyle/>
            <a:p/>
          </p:txBody>
        </p:sp>
        <p:sp>
          <p:nvSpPr>
            <p:cNvPr id="60" name="rc60"/>
            <p:cNvSpPr/>
            <p:nvPr/>
          </p:nvSpPr>
          <p:spPr>
            <a:xfrm>
              <a:off x="3961705" y="3840813"/>
              <a:ext cx="239888" cy="0"/>
            </a:xfrm>
            <a:prstGeom prst="rect">
              <a:avLst/>
            </a:prstGeom>
            <a:solidFill>
              <a:srgbClr val="B3B3B3">
                <a:alpha val="85098"/>
              </a:srgbClr>
            </a:solidFill>
          </p:spPr>
          <p:txBody>
            <a:bodyPr/>
            <a:lstStyle/>
            <a:p/>
          </p:txBody>
        </p:sp>
        <p:sp>
          <p:nvSpPr>
            <p:cNvPr id="61" name="rc61"/>
            <p:cNvSpPr/>
            <p:nvPr/>
          </p:nvSpPr>
          <p:spPr>
            <a:xfrm>
              <a:off x="4228248" y="3976035"/>
              <a:ext cx="239888" cy="0"/>
            </a:xfrm>
            <a:prstGeom prst="rect">
              <a:avLst/>
            </a:prstGeom>
            <a:solidFill>
              <a:srgbClr val="B3B3B3">
                <a:alpha val="85098"/>
              </a:srgbClr>
            </a:solidFill>
          </p:spPr>
          <p:txBody>
            <a:bodyPr/>
            <a:lstStyle/>
            <a:p/>
          </p:txBody>
        </p:sp>
        <p:sp>
          <p:nvSpPr>
            <p:cNvPr id="62" name="rc62"/>
            <p:cNvSpPr/>
            <p:nvPr/>
          </p:nvSpPr>
          <p:spPr>
            <a:xfrm>
              <a:off x="4494791" y="3822600"/>
              <a:ext cx="239888" cy="146698"/>
            </a:xfrm>
            <a:prstGeom prst="rect">
              <a:avLst/>
            </a:prstGeom>
            <a:solidFill>
              <a:srgbClr val="B3B3B3">
                <a:alpha val="85098"/>
              </a:srgbClr>
            </a:solidFill>
          </p:spPr>
          <p:txBody>
            <a:bodyPr/>
            <a:lstStyle/>
            <a:p/>
          </p:txBody>
        </p:sp>
        <p:sp>
          <p:nvSpPr>
            <p:cNvPr id="63" name="rc63"/>
            <p:cNvSpPr/>
            <p:nvPr/>
          </p:nvSpPr>
          <p:spPr>
            <a:xfrm>
              <a:off x="4761334" y="3969798"/>
              <a:ext cx="239888" cy="0"/>
            </a:xfrm>
            <a:prstGeom prst="rect">
              <a:avLst/>
            </a:prstGeom>
            <a:solidFill>
              <a:srgbClr val="B3B3B3">
                <a:alpha val="85098"/>
              </a:srgbClr>
            </a:solidFill>
          </p:spPr>
          <p:txBody>
            <a:bodyPr/>
            <a:lstStyle/>
            <a:p/>
          </p:txBody>
        </p:sp>
        <p:sp>
          <p:nvSpPr>
            <p:cNvPr id="64" name="rc64"/>
            <p:cNvSpPr/>
            <p:nvPr/>
          </p:nvSpPr>
          <p:spPr>
            <a:xfrm>
              <a:off x="5027877" y="3357057"/>
              <a:ext cx="239888" cy="303625"/>
            </a:xfrm>
            <a:prstGeom prst="rect">
              <a:avLst/>
            </a:prstGeom>
            <a:solidFill>
              <a:srgbClr val="B3B3B3">
                <a:alpha val="85098"/>
              </a:srgbClr>
            </a:solidFill>
          </p:spPr>
          <p:txBody>
            <a:bodyPr/>
            <a:lstStyle/>
            <a:p/>
          </p:txBody>
        </p:sp>
        <p:sp>
          <p:nvSpPr>
            <p:cNvPr id="65" name="rc65"/>
            <p:cNvSpPr/>
            <p:nvPr/>
          </p:nvSpPr>
          <p:spPr>
            <a:xfrm>
              <a:off x="5294420" y="3969798"/>
              <a:ext cx="239888" cy="0"/>
            </a:xfrm>
            <a:prstGeom prst="rect">
              <a:avLst/>
            </a:prstGeom>
            <a:solidFill>
              <a:srgbClr val="B3B3B3">
                <a:alpha val="85098"/>
              </a:srgbClr>
            </a:solidFill>
          </p:spPr>
          <p:txBody>
            <a:bodyPr/>
            <a:lstStyle/>
            <a:p/>
          </p:txBody>
        </p:sp>
        <p:sp>
          <p:nvSpPr>
            <p:cNvPr id="66" name="rc66"/>
            <p:cNvSpPr/>
            <p:nvPr/>
          </p:nvSpPr>
          <p:spPr>
            <a:xfrm>
              <a:off x="5560963" y="3970546"/>
              <a:ext cx="239888" cy="0"/>
            </a:xfrm>
            <a:prstGeom prst="rect">
              <a:avLst/>
            </a:prstGeom>
            <a:solidFill>
              <a:srgbClr val="B3B3B3">
                <a:alpha val="85098"/>
              </a:srgbClr>
            </a:solidFill>
          </p:spPr>
          <p:txBody>
            <a:bodyPr/>
            <a:lstStyle/>
            <a:p/>
          </p:txBody>
        </p:sp>
        <p:sp>
          <p:nvSpPr>
            <p:cNvPr id="67" name="rc67"/>
            <p:cNvSpPr/>
            <p:nvPr/>
          </p:nvSpPr>
          <p:spPr>
            <a:xfrm>
              <a:off x="5827506" y="3969299"/>
              <a:ext cx="239888" cy="0"/>
            </a:xfrm>
            <a:prstGeom prst="rect">
              <a:avLst/>
            </a:prstGeom>
            <a:solidFill>
              <a:srgbClr val="B3B3B3">
                <a:alpha val="85098"/>
              </a:srgbClr>
            </a:solidFill>
          </p:spPr>
          <p:txBody>
            <a:bodyPr/>
            <a:lstStyle/>
            <a:p/>
          </p:txBody>
        </p:sp>
        <p:sp>
          <p:nvSpPr>
            <p:cNvPr id="68" name="rc68"/>
            <p:cNvSpPr/>
            <p:nvPr/>
          </p:nvSpPr>
          <p:spPr>
            <a:xfrm>
              <a:off x="6094049" y="2879289"/>
              <a:ext cx="239888" cy="1099240"/>
            </a:xfrm>
            <a:prstGeom prst="rect">
              <a:avLst/>
            </a:prstGeom>
            <a:solidFill>
              <a:srgbClr val="B3B3B3">
                <a:alpha val="85098"/>
              </a:srgbClr>
            </a:solidFill>
          </p:spPr>
          <p:txBody>
            <a:bodyPr/>
            <a:lstStyle/>
            <a:p/>
          </p:txBody>
        </p:sp>
        <p:sp>
          <p:nvSpPr>
            <p:cNvPr id="69" name="rc69"/>
            <p:cNvSpPr/>
            <p:nvPr/>
          </p:nvSpPr>
          <p:spPr>
            <a:xfrm>
              <a:off x="6360593" y="3062662"/>
              <a:ext cx="239888" cy="921605"/>
            </a:xfrm>
            <a:prstGeom prst="rect">
              <a:avLst/>
            </a:prstGeom>
            <a:solidFill>
              <a:srgbClr val="B3B3B3">
                <a:alpha val="85098"/>
              </a:srgbClr>
            </a:solidFill>
          </p:spPr>
          <p:txBody>
            <a:bodyPr/>
            <a:lstStyle/>
            <a:p/>
          </p:txBody>
        </p:sp>
        <p:sp>
          <p:nvSpPr>
            <p:cNvPr id="70" name="rc70"/>
            <p:cNvSpPr/>
            <p:nvPr/>
          </p:nvSpPr>
          <p:spPr>
            <a:xfrm>
              <a:off x="6627136" y="3207614"/>
              <a:ext cx="239888" cy="778649"/>
            </a:xfrm>
            <a:prstGeom prst="rect">
              <a:avLst/>
            </a:prstGeom>
            <a:solidFill>
              <a:srgbClr val="B3B3B3">
                <a:alpha val="85098"/>
              </a:srgbClr>
            </a:solidFill>
          </p:spPr>
          <p:txBody>
            <a:bodyPr/>
            <a:lstStyle/>
            <a:p/>
          </p:txBody>
        </p:sp>
        <p:sp>
          <p:nvSpPr>
            <p:cNvPr id="71" name="rc71"/>
            <p:cNvSpPr/>
            <p:nvPr/>
          </p:nvSpPr>
          <p:spPr>
            <a:xfrm>
              <a:off x="6893679" y="3461592"/>
              <a:ext cx="239888" cy="545379"/>
            </a:xfrm>
            <a:prstGeom prst="rect">
              <a:avLst/>
            </a:prstGeom>
            <a:solidFill>
              <a:srgbClr val="B3B3B3">
                <a:alpha val="85098"/>
              </a:srgbClr>
            </a:solidFill>
          </p:spPr>
          <p:txBody>
            <a:bodyPr/>
            <a:lstStyle/>
            <a:p/>
          </p:txBody>
        </p:sp>
        <p:sp>
          <p:nvSpPr>
            <p:cNvPr id="72" name="rc72"/>
            <p:cNvSpPr/>
            <p:nvPr/>
          </p:nvSpPr>
          <p:spPr>
            <a:xfrm>
              <a:off x="7160222" y="3637481"/>
              <a:ext cx="239888" cy="358762"/>
            </a:xfrm>
            <a:prstGeom prst="rect">
              <a:avLst/>
            </a:prstGeom>
            <a:solidFill>
              <a:srgbClr val="B3B3B3">
                <a:alpha val="85098"/>
              </a:srgbClr>
            </a:solidFill>
          </p:spPr>
          <p:txBody>
            <a:bodyPr/>
            <a:lstStyle/>
            <a:p/>
          </p:txBody>
        </p:sp>
        <p:sp>
          <p:nvSpPr>
            <p:cNvPr id="73" name="rc73"/>
            <p:cNvSpPr/>
            <p:nvPr/>
          </p:nvSpPr>
          <p:spPr>
            <a:xfrm>
              <a:off x="7426765" y="3993748"/>
              <a:ext cx="239888" cy="0"/>
            </a:xfrm>
            <a:prstGeom prst="rect">
              <a:avLst/>
            </a:prstGeom>
            <a:solidFill>
              <a:srgbClr val="B3B3B3">
                <a:alpha val="85098"/>
              </a:srgbClr>
            </a:solidFill>
          </p:spPr>
          <p:txBody>
            <a:bodyPr/>
            <a:lstStyle/>
            <a:p/>
          </p:txBody>
        </p:sp>
        <p:sp>
          <p:nvSpPr>
            <p:cNvPr id="74" name="rc74"/>
            <p:cNvSpPr/>
            <p:nvPr/>
          </p:nvSpPr>
          <p:spPr>
            <a:xfrm>
              <a:off x="7693308" y="3877238"/>
              <a:ext cx="239888" cy="119254"/>
            </a:xfrm>
            <a:prstGeom prst="rect">
              <a:avLst/>
            </a:prstGeom>
            <a:solidFill>
              <a:srgbClr val="B3B3B3">
                <a:alpha val="85098"/>
              </a:srgbClr>
            </a:solidFill>
          </p:spPr>
          <p:txBody>
            <a:bodyPr/>
            <a:lstStyle/>
            <a:p/>
          </p:txBody>
        </p:sp>
        <p:sp>
          <p:nvSpPr>
            <p:cNvPr id="75" name="rc75"/>
            <p:cNvSpPr/>
            <p:nvPr/>
          </p:nvSpPr>
          <p:spPr>
            <a:xfrm>
              <a:off x="7959851" y="3510991"/>
              <a:ext cx="239888" cy="484005"/>
            </a:xfrm>
            <a:prstGeom prst="rect">
              <a:avLst/>
            </a:prstGeom>
            <a:solidFill>
              <a:srgbClr val="B3B3B3">
                <a:alpha val="85098"/>
              </a:srgbClr>
            </a:solidFill>
          </p:spPr>
          <p:txBody>
            <a:bodyPr/>
            <a:lstStyle/>
            <a:p/>
          </p:txBody>
        </p:sp>
        <p:sp>
          <p:nvSpPr>
            <p:cNvPr id="76" name="pl76"/>
            <p:cNvSpPr/>
            <p:nvPr/>
          </p:nvSpPr>
          <p:spPr>
            <a:xfrm>
              <a:off x="1416218" y="2075428"/>
              <a:ext cx="6663577" cy="41223"/>
            </a:xfrm>
            <a:custGeom>
              <a:avLst/>
              <a:pathLst>
                <a:path w="6663577" h="41223">
                  <a:moveTo>
                    <a:pt x="0" y="20611"/>
                  </a:moveTo>
                  <a:lnTo>
                    <a:pt x="266543" y="0"/>
                  </a:lnTo>
                  <a:lnTo>
                    <a:pt x="533086" y="0"/>
                  </a:lnTo>
                  <a:lnTo>
                    <a:pt x="799629" y="0"/>
                  </a:lnTo>
                  <a:lnTo>
                    <a:pt x="1066172" y="0"/>
                  </a:lnTo>
                  <a:lnTo>
                    <a:pt x="1332715" y="0"/>
                  </a:lnTo>
                  <a:lnTo>
                    <a:pt x="1599258" y="0"/>
                  </a:lnTo>
                  <a:lnTo>
                    <a:pt x="1865801" y="0"/>
                  </a:lnTo>
                  <a:lnTo>
                    <a:pt x="2132344" y="0"/>
                  </a:lnTo>
                  <a:lnTo>
                    <a:pt x="2398888" y="0"/>
                  </a:lnTo>
                  <a:lnTo>
                    <a:pt x="2665431" y="20611"/>
                  </a:lnTo>
                  <a:lnTo>
                    <a:pt x="2931974" y="0"/>
                  </a:lnTo>
                  <a:lnTo>
                    <a:pt x="3198517" y="0"/>
                  </a:lnTo>
                  <a:lnTo>
                    <a:pt x="3465060" y="0"/>
                  </a:lnTo>
                  <a:lnTo>
                    <a:pt x="3731603" y="41223"/>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64894"/>
            </a:xfrm>
            <a:custGeom>
              <a:avLst/>
              <a:pathLst>
                <a:path w="6663577" h="164894">
                  <a:moveTo>
                    <a:pt x="0" y="20611"/>
                  </a:moveTo>
                  <a:lnTo>
                    <a:pt x="266543" y="0"/>
                  </a:lnTo>
                  <a:lnTo>
                    <a:pt x="533086" y="0"/>
                  </a:lnTo>
                  <a:lnTo>
                    <a:pt x="799629" y="0"/>
                  </a:lnTo>
                  <a:lnTo>
                    <a:pt x="1066172" y="20611"/>
                  </a:lnTo>
                  <a:lnTo>
                    <a:pt x="1332715" y="0"/>
                  </a:lnTo>
                  <a:lnTo>
                    <a:pt x="1599258" y="0"/>
                  </a:lnTo>
                  <a:lnTo>
                    <a:pt x="1865801" y="0"/>
                  </a:lnTo>
                  <a:lnTo>
                    <a:pt x="2132344" y="0"/>
                  </a:lnTo>
                  <a:lnTo>
                    <a:pt x="2398888" y="0"/>
                  </a:lnTo>
                  <a:lnTo>
                    <a:pt x="2665431" y="20611"/>
                  </a:lnTo>
                  <a:lnTo>
                    <a:pt x="2931974" y="0"/>
                  </a:lnTo>
                  <a:lnTo>
                    <a:pt x="3198517" y="20611"/>
                  </a:lnTo>
                  <a:lnTo>
                    <a:pt x="3465060" y="0"/>
                  </a:lnTo>
                  <a:lnTo>
                    <a:pt x="3731603" y="82447"/>
                  </a:lnTo>
                  <a:lnTo>
                    <a:pt x="3998146" y="0"/>
                  </a:lnTo>
                  <a:lnTo>
                    <a:pt x="4264689" y="0"/>
                  </a:lnTo>
                  <a:lnTo>
                    <a:pt x="4531233" y="0"/>
                  </a:lnTo>
                  <a:lnTo>
                    <a:pt x="4797776" y="164894"/>
                  </a:lnTo>
                  <a:lnTo>
                    <a:pt x="5064319" y="144282"/>
                  </a:lnTo>
                  <a:lnTo>
                    <a:pt x="5330862" y="123670"/>
                  </a:lnTo>
                  <a:lnTo>
                    <a:pt x="5597405" y="103059"/>
                  </a:lnTo>
                  <a:lnTo>
                    <a:pt x="5863948" y="61835"/>
                  </a:lnTo>
                  <a:lnTo>
                    <a:pt x="6130491" y="0"/>
                  </a:lnTo>
                  <a:lnTo>
                    <a:pt x="6397034" y="20611"/>
                  </a:lnTo>
                  <a:lnTo>
                    <a:pt x="6663577" y="82447"/>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42024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4" name="tx94"/>
            <p:cNvSpPr/>
            <p:nvPr/>
          </p:nvSpPr>
          <p:spPr>
            <a:xfrm>
              <a:off x="668679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5" name="tx95"/>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219877"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7" name="tx97"/>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775296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4006300" y="39392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6405188" y="36147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2" name="tx102"/>
            <p:cNvSpPr/>
            <p:nvPr/>
          </p:nvSpPr>
          <p:spPr>
            <a:xfrm>
              <a:off x="6671731" y="36861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3" name="tx103"/>
            <p:cNvSpPr/>
            <p:nvPr/>
          </p:nvSpPr>
          <p:spPr>
            <a:xfrm>
              <a:off x="6938274" y="38041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4" name="tx104"/>
            <p:cNvSpPr/>
            <p:nvPr/>
          </p:nvSpPr>
          <p:spPr>
            <a:xfrm>
              <a:off x="7204817" y="38974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8004447" y="38335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6" name="tx106"/>
            <p:cNvSpPr/>
            <p:nvPr/>
          </p:nvSpPr>
          <p:spPr>
            <a:xfrm>
              <a:off x="1354420" y="378297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7" name="tx107"/>
            <p:cNvSpPr/>
            <p:nvPr/>
          </p:nvSpPr>
          <p:spPr>
            <a:xfrm>
              <a:off x="2687135" y="387578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8" name="tx108"/>
            <p:cNvSpPr/>
            <p:nvPr/>
          </p:nvSpPr>
          <p:spPr>
            <a:xfrm>
              <a:off x="4006300" y="37240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9" name="tx109"/>
            <p:cNvSpPr/>
            <p:nvPr/>
          </p:nvSpPr>
          <p:spPr>
            <a:xfrm>
              <a:off x="5352566" y="385308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0" name="tx110"/>
            <p:cNvSpPr/>
            <p:nvPr/>
          </p:nvSpPr>
          <p:spPr>
            <a:xfrm>
              <a:off x="6405188" y="29459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1" name="tx111"/>
            <p:cNvSpPr/>
            <p:nvPr/>
          </p:nvSpPr>
          <p:spPr>
            <a:xfrm>
              <a:off x="6671731" y="30895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2" name="tx112"/>
            <p:cNvSpPr/>
            <p:nvPr/>
          </p:nvSpPr>
          <p:spPr>
            <a:xfrm>
              <a:off x="6938274" y="33435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13" name="tx113"/>
            <p:cNvSpPr/>
            <p:nvPr/>
          </p:nvSpPr>
          <p:spPr>
            <a:xfrm>
              <a:off x="7204817" y="35194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4" name="tx114"/>
            <p:cNvSpPr/>
            <p:nvPr/>
          </p:nvSpPr>
          <p:spPr>
            <a:xfrm>
              <a:off x="7439707" y="387571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5" name="tx115"/>
            <p:cNvSpPr/>
            <p:nvPr/>
          </p:nvSpPr>
          <p:spPr>
            <a:xfrm>
              <a:off x="7751454" y="376052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6" name="tx116"/>
            <p:cNvSpPr/>
            <p:nvPr/>
          </p:nvSpPr>
          <p:spPr>
            <a:xfrm>
              <a:off x="8004447" y="33942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7" name="tx117"/>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8" name="tx118"/>
            <p:cNvSpPr/>
            <p:nvPr/>
          </p:nvSpPr>
          <p:spPr>
            <a:xfrm>
              <a:off x="601089" y="344016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9" name="tx119"/>
            <p:cNvSpPr/>
            <p:nvPr/>
          </p:nvSpPr>
          <p:spPr>
            <a:xfrm>
              <a:off x="601089" y="2816446"/>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0" name="tx120"/>
            <p:cNvSpPr/>
            <p:nvPr/>
          </p:nvSpPr>
          <p:spPr>
            <a:xfrm>
              <a:off x="601089" y="2193137"/>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1" name="tx121"/>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9" name="pl139"/>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0" name="pl140"/>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1" name="tx141"/>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2" name="tx142"/>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3" name="rc143"/>
            <p:cNvSpPr/>
            <p:nvPr/>
          </p:nvSpPr>
          <p:spPr>
            <a:xfrm>
              <a:off x="4663170" y="4979579"/>
              <a:ext cx="201456" cy="201456"/>
            </a:xfrm>
            <a:prstGeom prst="rect">
              <a:avLst/>
            </a:prstGeom>
            <a:solidFill>
              <a:srgbClr val="B3B3B3">
                <a:alpha val="85098"/>
              </a:srgbClr>
            </a:solidFill>
          </p:spPr>
          <p:txBody>
            <a:bodyPr/>
            <a:lstStyle/>
            <a:p/>
          </p:txBody>
        </p:sp>
        <p:sp>
          <p:nvSpPr>
            <p:cNvPr id="144" name="rc144"/>
            <p:cNvSpPr/>
            <p:nvPr/>
          </p:nvSpPr>
          <p:spPr>
            <a:xfrm>
              <a:off x="5565324" y="4979579"/>
              <a:ext cx="201456" cy="201456"/>
            </a:xfrm>
            <a:prstGeom prst="rect">
              <a:avLst/>
            </a:prstGeom>
            <a:solidFill>
              <a:srgbClr val="1CABE2">
                <a:alpha val="85098"/>
              </a:srgbClr>
            </a:solidFill>
          </p:spPr>
          <p:txBody>
            <a:bodyPr/>
            <a:lstStyle/>
            <a:p/>
          </p:txBody>
        </p:sp>
        <p:sp>
          <p:nvSpPr>
            <p:cNvPr id="145" name="tx145"/>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6" name="tx146"/>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7" name="tx147"/>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8" name="tx148"/>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2000-2025</a:t>
              </a:r>
            </a:p>
          </p:txBody>
        </p:sp>
        <p:sp>
          <p:nvSpPr>
            <p:cNvPr id="149" name="pl149"/>
            <p:cNvSpPr/>
            <p:nvPr/>
          </p:nvSpPr>
          <p:spPr>
            <a:xfrm>
              <a:off x="211383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74895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38406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01918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93139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56650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2016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8367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296273" y="5726143"/>
              <a:ext cx="863342" cy="119033"/>
            </a:xfrm>
            <a:prstGeom prst="rect">
              <a:avLst/>
            </a:prstGeom>
            <a:solidFill>
              <a:srgbClr val="1CABE2">
                <a:alpha val="85098"/>
              </a:srgbClr>
            </a:solidFill>
          </p:spPr>
          <p:txBody>
            <a:bodyPr/>
            <a:lstStyle/>
            <a:p/>
          </p:txBody>
        </p:sp>
        <p:sp>
          <p:nvSpPr>
            <p:cNvPr id="162" name="rc162"/>
            <p:cNvSpPr/>
            <p:nvPr/>
          </p:nvSpPr>
          <p:spPr>
            <a:xfrm>
              <a:off x="1296273" y="5577352"/>
              <a:ext cx="783221" cy="119033"/>
            </a:xfrm>
            <a:prstGeom prst="rect">
              <a:avLst/>
            </a:prstGeom>
            <a:solidFill>
              <a:srgbClr val="1CABE2">
                <a:alpha val="85098"/>
              </a:srgbClr>
            </a:solidFill>
          </p:spPr>
          <p:txBody>
            <a:bodyPr/>
            <a:lstStyle/>
            <a:p/>
          </p:txBody>
        </p:sp>
        <p:sp>
          <p:nvSpPr>
            <p:cNvPr id="163" name="rc163"/>
            <p:cNvSpPr/>
            <p:nvPr/>
          </p:nvSpPr>
          <p:spPr>
            <a:xfrm>
              <a:off x="1296273" y="5428560"/>
              <a:ext cx="793032" cy="119033"/>
            </a:xfrm>
            <a:prstGeom prst="rect">
              <a:avLst/>
            </a:prstGeom>
            <a:solidFill>
              <a:srgbClr val="1CABE2">
                <a:alpha val="85098"/>
              </a:srgbClr>
            </a:solidFill>
          </p:spPr>
          <p:txBody>
            <a:bodyPr/>
            <a:lstStyle/>
            <a:p/>
          </p:txBody>
        </p:sp>
        <p:sp>
          <p:nvSpPr>
            <p:cNvPr id="164" name="rc164"/>
            <p:cNvSpPr/>
            <p:nvPr/>
          </p:nvSpPr>
          <p:spPr>
            <a:xfrm>
              <a:off x="2159615" y="5726143"/>
              <a:ext cx="6040124" cy="119033"/>
            </a:xfrm>
            <a:prstGeom prst="rect">
              <a:avLst/>
            </a:prstGeom>
            <a:solidFill>
              <a:srgbClr val="B3B3B3">
                <a:alpha val="85098"/>
              </a:srgbClr>
            </a:solidFill>
          </p:spPr>
          <p:txBody>
            <a:bodyPr/>
            <a:lstStyle/>
            <a:p/>
          </p:txBody>
        </p:sp>
        <p:sp>
          <p:nvSpPr>
            <p:cNvPr id="165" name="rc165"/>
            <p:cNvSpPr/>
            <p:nvPr/>
          </p:nvSpPr>
          <p:spPr>
            <a:xfrm>
              <a:off x="2079495" y="5577352"/>
              <a:ext cx="781586" cy="119033"/>
            </a:xfrm>
            <a:prstGeom prst="rect">
              <a:avLst/>
            </a:prstGeom>
            <a:solidFill>
              <a:srgbClr val="B3B3B3">
                <a:alpha val="85098"/>
              </a:srgbClr>
            </a:solidFill>
          </p:spPr>
          <p:txBody>
            <a:bodyPr/>
            <a:lstStyle/>
            <a:p/>
          </p:txBody>
        </p:sp>
        <p:sp>
          <p:nvSpPr>
            <p:cNvPr id="166" name="rc166"/>
            <p:cNvSpPr/>
            <p:nvPr/>
          </p:nvSpPr>
          <p:spPr>
            <a:xfrm>
              <a:off x="2089305" y="5428560"/>
              <a:ext cx="3172128" cy="119033"/>
            </a:xfrm>
            <a:prstGeom prst="rect">
              <a:avLst/>
            </a:prstGeom>
            <a:solidFill>
              <a:srgbClr val="B3B3B3">
                <a:alpha val="85098"/>
              </a:srgbClr>
            </a:solidFill>
          </p:spPr>
          <p:txBody>
            <a:bodyPr/>
            <a:lstStyle/>
            <a:p/>
          </p:txBody>
        </p:sp>
        <p:sp>
          <p:nvSpPr>
            <p:cNvPr id="167" name="tx167"/>
            <p:cNvSpPr/>
            <p:nvPr/>
          </p:nvSpPr>
          <p:spPr>
            <a:xfrm>
              <a:off x="8280112"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68" name="tx168"/>
            <p:cNvSpPr/>
            <p:nvPr/>
          </p:nvSpPr>
          <p:spPr>
            <a:xfrm>
              <a:off x="2926999"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69" name="tx169"/>
            <p:cNvSpPr/>
            <p:nvPr/>
          </p:nvSpPr>
          <p:spPr>
            <a:xfrm>
              <a:off x="5341806"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70" name="tx170"/>
            <p:cNvSpPr/>
            <p:nvPr/>
          </p:nvSpPr>
          <p:spPr>
            <a:xfrm>
              <a:off x="1662026" y="574393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1" name="tx171"/>
            <p:cNvSpPr/>
            <p:nvPr/>
          </p:nvSpPr>
          <p:spPr>
            <a:xfrm>
              <a:off x="157374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157865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509930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74" name="tx174"/>
            <p:cNvSpPr/>
            <p:nvPr/>
          </p:nvSpPr>
          <p:spPr>
            <a:xfrm>
              <a:off x="2356152"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5" name="tx175"/>
            <p:cNvSpPr/>
            <p:nvPr/>
          </p:nvSpPr>
          <p:spPr>
            <a:xfrm>
              <a:off x="359499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6" name="tx17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9" name="tx17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84595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1" name="tx181"/>
            <p:cNvSpPr/>
            <p:nvPr/>
          </p:nvSpPr>
          <p:spPr>
            <a:xfrm>
              <a:off x="448107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2" name="tx182"/>
            <p:cNvSpPr/>
            <p:nvPr/>
          </p:nvSpPr>
          <p:spPr>
            <a:xfrm>
              <a:off x="6116190"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3" name="tx183"/>
            <p:cNvSpPr/>
            <p:nvPr/>
          </p:nvSpPr>
          <p:spPr>
            <a:xfrm>
              <a:off x="7751307"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4" name="tx184"/>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Kuwait.
In 2025, DTP1 coverage in Kuwait remained constant 99%. There were &lt;500 children who missed out on any DTP vaccination (zero-dose children).
DTP3 coverage declined at at 95% in 2025, leaving 2,000 children vulnerable to vaccine-preventable diseases.</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95%, leaving 2,000 children un- or under-vaccinated, including &lt;500 zero-dose and 2,000 with only partial protection.</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0"/>
                  </a:lnTo>
                  <a:lnTo>
                    <a:pt x="1766592" y="0"/>
                  </a:lnTo>
                  <a:lnTo>
                    <a:pt x="1902484" y="43742"/>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0"/>
                  </a:lnTo>
                  <a:lnTo>
                    <a:pt x="1766592" y="0"/>
                  </a:lnTo>
                  <a:lnTo>
                    <a:pt x="1902484" y="43742"/>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
            </a:xfrm>
            <a:custGeom>
              <a:avLst/>
              <a:pathLst>
                <a:path w="3397293" h="43742">
                  <a:moveTo>
                    <a:pt x="0" y="21871"/>
                  </a:moveTo>
                  <a:lnTo>
                    <a:pt x="135891" y="0"/>
                  </a:lnTo>
                  <a:lnTo>
                    <a:pt x="271783" y="0"/>
                  </a:lnTo>
                  <a:lnTo>
                    <a:pt x="407675" y="0"/>
                  </a:lnTo>
                  <a:lnTo>
                    <a:pt x="543566" y="0"/>
                  </a:lnTo>
                  <a:lnTo>
                    <a:pt x="679458" y="0"/>
                  </a:lnTo>
                  <a:lnTo>
                    <a:pt x="815350" y="0"/>
                  </a:lnTo>
                  <a:lnTo>
                    <a:pt x="951242" y="0"/>
                  </a:lnTo>
                  <a:lnTo>
                    <a:pt x="1087133" y="0"/>
                  </a:lnTo>
                  <a:lnTo>
                    <a:pt x="1223025" y="0"/>
                  </a:lnTo>
                  <a:lnTo>
                    <a:pt x="1358917" y="21871"/>
                  </a:lnTo>
                  <a:lnTo>
                    <a:pt x="1494809" y="0"/>
                  </a:lnTo>
                  <a:lnTo>
                    <a:pt x="1630700" y="0"/>
                  </a:lnTo>
                  <a:lnTo>
                    <a:pt x="1766592" y="0"/>
                  </a:lnTo>
                  <a:lnTo>
                    <a:pt x="1902484" y="43742"/>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50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50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129"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12392" y="1405107"/>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Kuwait,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120221"/>
              <a:ext cx="3397293" cy="208771"/>
            </a:xfrm>
            <a:custGeom>
              <a:avLst/>
              <a:pathLst>
                <a:path w="3397293" h="208771">
                  <a:moveTo>
                    <a:pt x="0" y="104385"/>
                  </a:moveTo>
                  <a:lnTo>
                    <a:pt x="135891" y="0"/>
                  </a:lnTo>
                  <a:lnTo>
                    <a:pt x="271783" y="0"/>
                  </a:lnTo>
                  <a:lnTo>
                    <a:pt x="407675" y="0"/>
                  </a:lnTo>
                  <a:lnTo>
                    <a:pt x="543566" y="0"/>
                  </a:lnTo>
                  <a:lnTo>
                    <a:pt x="679458" y="0"/>
                  </a:lnTo>
                  <a:lnTo>
                    <a:pt x="815350" y="0"/>
                  </a:lnTo>
                  <a:lnTo>
                    <a:pt x="951242" y="0"/>
                  </a:lnTo>
                  <a:lnTo>
                    <a:pt x="1087133" y="0"/>
                  </a:lnTo>
                  <a:lnTo>
                    <a:pt x="1223025" y="0"/>
                  </a:lnTo>
                  <a:lnTo>
                    <a:pt x="1358917" y="104385"/>
                  </a:lnTo>
                  <a:lnTo>
                    <a:pt x="1494809" y="0"/>
                  </a:lnTo>
                  <a:lnTo>
                    <a:pt x="1630700" y="0"/>
                  </a:lnTo>
                  <a:lnTo>
                    <a:pt x="1766592" y="0"/>
                  </a:lnTo>
                  <a:lnTo>
                    <a:pt x="1902484" y="208771"/>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120221"/>
              <a:ext cx="3397293" cy="208771"/>
            </a:xfrm>
            <a:custGeom>
              <a:avLst/>
              <a:pathLst>
                <a:path w="3397293" h="208771">
                  <a:moveTo>
                    <a:pt x="0" y="104385"/>
                  </a:moveTo>
                  <a:lnTo>
                    <a:pt x="135891" y="0"/>
                  </a:lnTo>
                  <a:lnTo>
                    <a:pt x="271783" y="0"/>
                  </a:lnTo>
                  <a:lnTo>
                    <a:pt x="407675" y="0"/>
                  </a:lnTo>
                  <a:lnTo>
                    <a:pt x="543566" y="0"/>
                  </a:lnTo>
                  <a:lnTo>
                    <a:pt x="679458" y="0"/>
                  </a:lnTo>
                  <a:lnTo>
                    <a:pt x="815350" y="0"/>
                  </a:lnTo>
                  <a:lnTo>
                    <a:pt x="951242" y="0"/>
                  </a:lnTo>
                  <a:lnTo>
                    <a:pt x="1087133" y="0"/>
                  </a:lnTo>
                  <a:lnTo>
                    <a:pt x="1223025" y="0"/>
                  </a:lnTo>
                  <a:lnTo>
                    <a:pt x="1358917" y="104385"/>
                  </a:lnTo>
                  <a:lnTo>
                    <a:pt x="1494809" y="0"/>
                  </a:lnTo>
                  <a:lnTo>
                    <a:pt x="1630700" y="0"/>
                  </a:lnTo>
                  <a:lnTo>
                    <a:pt x="1766592" y="0"/>
                  </a:lnTo>
                  <a:lnTo>
                    <a:pt x="1902484" y="208771"/>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120221"/>
              <a:ext cx="3397293" cy="208771"/>
            </a:xfrm>
            <a:custGeom>
              <a:avLst/>
              <a:pathLst>
                <a:path w="3397293" h="208771">
                  <a:moveTo>
                    <a:pt x="0" y="104385"/>
                  </a:moveTo>
                  <a:lnTo>
                    <a:pt x="135891" y="0"/>
                  </a:lnTo>
                  <a:lnTo>
                    <a:pt x="271783" y="0"/>
                  </a:lnTo>
                  <a:lnTo>
                    <a:pt x="407675" y="0"/>
                  </a:lnTo>
                  <a:lnTo>
                    <a:pt x="543566" y="0"/>
                  </a:lnTo>
                  <a:lnTo>
                    <a:pt x="679458" y="0"/>
                  </a:lnTo>
                  <a:lnTo>
                    <a:pt x="815350" y="0"/>
                  </a:lnTo>
                  <a:lnTo>
                    <a:pt x="951242" y="0"/>
                  </a:lnTo>
                  <a:lnTo>
                    <a:pt x="1087133" y="0"/>
                  </a:lnTo>
                  <a:lnTo>
                    <a:pt x="1223025" y="0"/>
                  </a:lnTo>
                  <a:lnTo>
                    <a:pt x="1358917" y="104385"/>
                  </a:lnTo>
                  <a:lnTo>
                    <a:pt x="1494809" y="0"/>
                  </a:lnTo>
                  <a:lnTo>
                    <a:pt x="1630700" y="0"/>
                  </a:lnTo>
                  <a:lnTo>
                    <a:pt x="1766592" y="0"/>
                  </a:lnTo>
                  <a:lnTo>
                    <a:pt x="1902484" y="208771"/>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48386"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17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17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8828"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20" name="tx120"/>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4922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7038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4771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2504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904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86381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6642101" cy="114824"/>
            </a:xfrm>
            <a:prstGeom prst="rect">
              <a:avLst/>
            </a:prstGeom>
            <a:solidFill>
              <a:srgbClr val="1CABE2">
                <a:alpha val="80000"/>
              </a:srgbClr>
            </a:solidFill>
          </p:spPr>
          <p:txBody>
            <a:bodyPr/>
            <a:lstStyle/>
            <a:p/>
          </p:txBody>
        </p:sp>
        <p:sp>
          <p:nvSpPr>
            <p:cNvPr id="134" name="rc134"/>
            <p:cNvSpPr/>
            <p:nvPr/>
          </p:nvSpPr>
          <p:spPr>
            <a:xfrm>
              <a:off x="1317178" y="5600334"/>
              <a:ext cx="6725301"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85741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663073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Kuwait (99%) was 9 percentage points higher than the global average (90%) and 10 percentage points higher than the average across all MENA countries (89%).
National DTP1 coverage was the same as in 2019 (99%).
The number of zero-dose children declined (ie. improved) compared to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DTP1 coverage was 99% - this is the same as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Kuwait ranked number 13 out of 20 countries for lowest DTP1 coverage (based on tied ranks).
Kuwait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Kuwait ranked number 18 out of 20 countries with &lt;500 zero-dose children.
In 2025, Kuwait ranked number 18 out of 20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020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353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6860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7018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351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1867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5195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8524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4185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8518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722403"/>
              <a:ext cx="203168" cy="962983"/>
            </a:xfrm>
            <a:prstGeom prst="rect">
              <a:avLst/>
            </a:prstGeom>
            <a:solidFill>
              <a:srgbClr val="80BD41">
                <a:alpha val="100000"/>
              </a:srgbClr>
            </a:solidFill>
          </p:spPr>
          <p:txBody>
            <a:bodyPr/>
            <a:lstStyle/>
            <a:p/>
          </p:txBody>
        </p:sp>
        <p:sp>
          <p:nvSpPr>
            <p:cNvPr id="30" name="rc30"/>
            <p:cNvSpPr/>
            <p:nvPr/>
          </p:nvSpPr>
          <p:spPr>
            <a:xfrm>
              <a:off x="1332670" y="3702749"/>
              <a:ext cx="203168" cy="19653"/>
            </a:xfrm>
            <a:prstGeom prst="rect">
              <a:avLst/>
            </a:prstGeom>
            <a:solidFill>
              <a:srgbClr val="0058AB">
                <a:alpha val="100000"/>
              </a:srgbClr>
            </a:solidFill>
          </p:spPr>
          <p:txBody>
            <a:bodyPr/>
            <a:lstStyle/>
            <a:p/>
          </p:txBody>
        </p:sp>
        <p:sp>
          <p:nvSpPr>
            <p:cNvPr id="31" name="rc31"/>
            <p:cNvSpPr/>
            <p:nvPr/>
          </p:nvSpPr>
          <p:spPr>
            <a:xfrm>
              <a:off x="1332670" y="3722403"/>
              <a:ext cx="203168" cy="0"/>
            </a:xfrm>
            <a:prstGeom prst="rect">
              <a:avLst/>
            </a:prstGeom>
            <a:solidFill>
              <a:srgbClr val="1CABE2">
                <a:alpha val="100000"/>
              </a:srgbClr>
            </a:solidFill>
          </p:spPr>
          <p:txBody>
            <a:bodyPr/>
            <a:lstStyle/>
            <a:p/>
          </p:txBody>
        </p:sp>
        <p:sp>
          <p:nvSpPr>
            <p:cNvPr id="32" name="rc32"/>
            <p:cNvSpPr/>
            <p:nvPr/>
          </p:nvSpPr>
          <p:spPr>
            <a:xfrm>
              <a:off x="1558413" y="3690962"/>
              <a:ext cx="203168" cy="994425"/>
            </a:xfrm>
            <a:prstGeom prst="rect">
              <a:avLst/>
            </a:prstGeom>
            <a:solidFill>
              <a:srgbClr val="80BD41">
                <a:alpha val="100000"/>
              </a:srgbClr>
            </a:solidFill>
          </p:spPr>
          <p:txBody>
            <a:bodyPr/>
            <a:lstStyle/>
            <a:p/>
          </p:txBody>
        </p:sp>
        <p:sp>
          <p:nvSpPr>
            <p:cNvPr id="33" name="rc33"/>
            <p:cNvSpPr/>
            <p:nvPr/>
          </p:nvSpPr>
          <p:spPr>
            <a:xfrm>
              <a:off x="1558413" y="3680920"/>
              <a:ext cx="203168" cy="10042"/>
            </a:xfrm>
            <a:prstGeom prst="rect">
              <a:avLst/>
            </a:prstGeom>
            <a:solidFill>
              <a:srgbClr val="0058AB">
                <a:alpha val="100000"/>
              </a:srgbClr>
            </a:solidFill>
          </p:spPr>
          <p:txBody>
            <a:bodyPr/>
            <a:lstStyle/>
            <a:p/>
          </p:txBody>
        </p:sp>
        <p:sp>
          <p:nvSpPr>
            <p:cNvPr id="34" name="rc34"/>
            <p:cNvSpPr/>
            <p:nvPr/>
          </p:nvSpPr>
          <p:spPr>
            <a:xfrm>
              <a:off x="1558413" y="3690962"/>
              <a:ext cx="203168" cy="0"/>
            </a:xfrm>
            <a:prstGeom prst="rect">
              <a:avLst/>
            </a:prstGeom>
            <a:solidFill>
              <a:srgbClr val="1CABE2">
                <a:alpha val="100000"/>
              </a:srgbClr>
            </a:solidFill>
          </p:spPr>
          <p:txBody>
            <a:bodyPr/>
            <a:lstStyle/>
            <a:p/>
          </p:txBody>
        </p:sp>
        <p:sp>
          <p:nvSpPr>
            <p:cNvPr id="35" name="rc35"/>
            <p:cNvSpPr/>
            <p:nvPr/>
          </p:nvSpPr>
          <p:spPr>
            <a:xfrm>
              <a:off x="1784155" y="3666049"/>
              <a:ext cx="203168" cy="1019337"/>
            </a:xfrm>
            <a:prstGeom prst="rect">
              <a:avLst/>
            </a:prstGeom>
            <a:solidFill>
              <a:srgbClr val="80BD41">
                <a:alpha val="100000"/>
              </a:srgbClr>
            </a:solidFill>
          </p:spPr>
          <p:txBody>
            <a:bodyPr/>
            <a:lstStyle/>
            <a:p/>
          </p:txBody>
        </p:sp>
        <p:sp>
          <p:nvSpPr>
            <p:cNvPr id="36" name="rc36"/>
            <p:cNvSpPr/>
            <p:nvPr/>
          </p:nvSpPr>
          <p:spPr>
            <a:xfrm>
              <a:off x="1784155" y="3655757"/>
              <a:ext cx="203168" cy="10291"/>
            </a:xfrm>
            <a:prstGeom prst="rect">
              <a:avLst/>
            </a:prstGeom>
            <a:solidFill>
              <a:srgbClr val="0058AB">
                <a:alpha val="100000"/>
              </a:srgbClr>
            </a:solidFill>
          </p:spPr>
          <p:txBody>
            <a:bodyPr/>
            <a:lstStyle/>
            <a:p/>
          </p:txBody>
        </p:sp>
        <p:sp>
          <p:nvSpPr>
            <p:cNvPr id="37" name="rc37"/>
            <p:cNvSpPr/>
            <p:nvPr/>
          </p:nvSpPr>
          <p:spPr>
            <a:xfrm>
              <a:off x="1784155" y="3666049"/>
              <a:ext cx="203168" cy="0"/>
            </a:xfrm>
            <a:prstGeom prst="rect">
              <a:avLst/>
            </a:prstGeom>
            <a:solidFill>
              <a:srgbClr val="1CABE2">
                <a:alpha val="100000"/>
              </a:srgbClr>
            </a:solidFill>
          </p:spPr>
          <p:txBody>
            <a:bodyPr/>
            <a:lstStyle/>
            <a:p/>
          </p:txBody>
        </p:sp>
        <p:sp>
          <p:nvSpPr>
            <p:cNvPr id="38" name="rc38"/>
            <p:cNvSpPr/>
            <p:nvPr/>
          </p:nvSpPr>
          <p:spPr>
            <a:xfrm>
              <a:off x="2009898" y="3634086"/>
              <a:ext cx="203168" cy="1051300"/>
            </a:xfrm>
            <a:prstGeom prst="rect">
              <a:avLst/>
            </a:prstGeom>
            <a:solidFill>
              <a:srgbClr val="80BD41">
                <a:alpha val="100000"/>
              </a:srgbClr>
            </a:solidFill>
          </p:spPr>
          <p:txBody>
            <a:bodyPr/>
            <a:lstStyle/>
            <a:p/>
          </p:txBody>
        </p:sp>
        <p:sp>
          <p:nvSpPr>
            <p:cNvPr id="39" name="rc39"/>
            <p:cNvSpPr/>
            <p:nvPr/>
          </p:nvSpPr>
          <p:spPr>
            <a:xfrm>
              <a:off x="2009898" y="3623477"/>
              <a:ext cx="203168" cy="10608"/>
            </a:xfrm>
            <a:prstGeom prst="rect">
              <a:avLst/>
            </a:prstGeom>
            <a:solidFill>
              <a:srgbClr val="0058AB">
                <a:alpha val="100000"/>
              </a:srgbClr>
            </a:solidFill>
          </p:spPr>
          <p:txBody>
            <a:bodyPr/>
            <a:lstStyle/>
            <a:p/>
          </p:txBody>
        </p:sp>
        <p:sp>
          <p:nvSpPr>
            <p:cNvPr id="40" name="rc40"/>
            <p:cNvSpPr/>
            <p:nvPr/>
          </p:nvSpPr>
          <p:spPr>
            <a:xfrm>
              <a:off x="2009898" y="3634086"/>
              <a:ext cx="203168" cy="0"/>
            </a:xfrm>
            <a:prstGeom prst="rect">
              <a:avLst/>
            </a:prstGeom>
            <a:solidFill>
              <a:srgbClr val="1CABE2">
                <a:alpha val="100000"/>
              </a:srgbClr>
            </a:solidFill>
          </p:spPr>
          <p:txBody>
            <a:bodyPr/>
            <a:lstStyle/>
            <a:p/>
          </p:txBody>
        </p:sp>
        <p:sp>
          <p:nvSpPr>
            <p:cNvPr id="41" name="rc41"/>
            <p:cNvSpPr/>
            <p:nvPr/>
          </p:nvSpPr>
          <p:spPr>
            <a:xfrm>
              <a:off x="2235640" y="3609899"/>
              <a:ext cx="203168" cy="1075487"/>
            </a:xfrm>
            <a:prstGeom prst="rect">
              <a:avLst/>
            </a:prstGeom>
            <a:solidFill>
              <a:srgbClr val="80BD41">
                <a:alpha val="100000"/>
              </a:srgbClr>
            </a:solidFill>
          </p:spPr>
          <p:txBody>
            <a:bodyPr/>
            <a:lstStyle/>
            <a:p/>
          </p:txBody>
        </p:sp>
        <p:sp>
          <p:nvSpPr>
            <p:cNvPr id="42" name="rc42"/>
            <p:cNvSpPr/>
            <p:nvPr/>
          </p:nvSpPr>
          <p:spPr>
            <a:xfrm>
              <a:off x="2235640" y="3587956"/>
              <a:ext cx="203168" cy="10971"/>
            </a:xfrm>
            <a:prstGeom prst="rect">
              <a:avLst/>
            </a:prstGeom>
            <a:solidFill>
              <a:srgbClr val="0058AB">
                <a:alpha val="100000"/>
              </a:srgbClr>
            </a:solidFill>
          </p:spPr>
          <p:txBody>
            <a:bodyPr/>
            <a:lstStyle/>
            <a:p/>
          </p:txBody>
        </p:sp>
        <p:sp>
          <p:nvSpPr>
            <p:cNvPr id="43" name="rc43"/>
            <p:cNvSpPr/>
            <p:nvPr/>
          </p:nvSpPr>
          <p:spPr>
            <a:xfrm>
              <a:off x="2235640" y="3598927"/>
              <a:ext cx="203168" cy="10971"/>
            </a:xfrm>
            <a:prstGeom prst="rect">
              <a:avLst/>
            </a:prstGeom>
            <a:solidFill>
              <a:srgbClr val="1CABE2">
                <a:alpha val="100000"/>
              </a:srgbClr>
            </a:solidFill>
          </p:spPr>
          <p:txBody>
            <a:bodyPr/>
            <a:lstStyle/>
            <a:p/>
          </p:txBody>
        </p:sp>
        <p:sp>
          <p:nvSpPr>
            <p:cNvPr id="44" name="rc44"/>
            <p:cNvSpPr/>
            <p:nvPr/>
          </p:nvSpPr>
          <p:spPr>
            <a:xfrm>
              <a:off x="2461382" y="3574944"/>
              <a:ext cx="203168" cy="1110442"/>
            </a:xfrm>
            <a:prstGeom prst="rect">
              <a:avLst/>
            </a:prstGeom>
            <a:solidFill>
              <a:srgbClr val="80BD41">
                <a:alpha val="100000"/>
              </a:srgbClr>
            </a:solidFill>
          </p:spPr>
          <p:txBody>
            <a:bodyPr/>
            <a:lstStyle/>
            <a:p/>
          </p:txBody>
        </p:sp>
        <p:sp>
          <p:nvSpPr>
            <p:cNvPr id="45" name="rc45"/>
            <p:cNvSpPr/>
            <p:nvPr/>
          </p:nvSpPr>
          <p:spPr>
            <a:xfrm>
              <a:off x="2461382" y="3563723"/>
              <a:ext cx="203168" cy="11220"/>
            </a:xfrm>
            <a:prstGeom prst="rect">
              <a:avLst/>
            </a:prstGeom>
            <a:solidFill>
              <a:srgbClr val="0058AB">
                <a:alpha val="100000"/>
              </a:srgbClr>
            </a:solidFill>
          </p:spPr>
          <p:txBody>
            <a:bodyPr/>
            <a:lstStyle/>
            <a:p/>
          </p:txBody>
        </p:sp>
        <p:sp>
          <p:nvSpPr>
            <p:cNvPr id="46" name="rc46"/>
            <p:cNvSpPr/>
            <p:nvPr/>
          </p:nvSpPr>
          <p:spPr>
            <a:xfrm>
              <a:off x="2461382" y="3574944"/>
              <a:ext cx="203168" cy="0"/>
            </a:xfrm>
            <a:prstGeom prst="rect">
              <a:avLst/>
            </a:prstGeom>
            <a:solidFill>
              <a:srgbClr val="1CABE2">
                <a:alpha val="100000"/>
              </a:srgbClr>
            </a:solidFill>
          </p:spPr>
          <p:txBody>
            <a:bodyPr/>
            <a:lstStyle/>
            <a:p/>
          </p:txBody>
        </p:sp>
        <p:sp>
          <p:nvSpPr>
            <p:cNvPr id="47" name="rc47"/>
            <p:cNvSpPr/>
            <p:nvPr/>
          </p:nvSpPr>
          <p:spPr>
            <a:xfrm>
              <a:off x="2687125" y="3554406"/>
              <a:ext cx="203168" cy="1130980"/>
            </a:xfrm>
            <a:prstGeom prst="rect">
              <a:avLst/>
            </a:prstGeom>
            <a:solidFill>
              <a:srgbClr val="80BD41">
                <a:alpha val="100000"/>
              </a:srgbClr>
            </a:solidFill>
          </p:spPr>
          <p:txBody>
            <a:bodyPr/>
            <a:lstStyle/>
            <a:p/>
          </p:txBody>
        </p:sp>
        <p:sp>
          <p:nvSpPr>
            <p:cNvPr id="48" name="rc48"/>
            <p:cNvSpPr/>
            <p:nvPr/>
          </p:nvSpPr>
          <p:spPr>
            <a:xfrm>
              <a:off x="2687125" y="3542981"/>
              <a:ext cx="203168" cy="11424"/>
            </a:xfrm>
            <a:prstGeom prst="rect">
              <a:avLst/>
            </a:prstGeom>
            <a:solidFill>
              <a:srgbClr val="0058AB">
                <a:alpha val="100000"/>
              </a:srgbClr>
            </a:solidFill>
          </p:spPr>
          <p:txBody>
            <a:bodyPr/>
            <a:lstStyle/>
            <a:p/>
          </p:txBody>
        </p:sp>
        <p:sp>
          <p:nvSpPr>
            <p:cNvPr id="49" name="rc49"/>
            <p:cNvSpPr/>
            <p:nvPr/>
          </p:nvSpPr>
          <p:spPr>
            <a:xfrm>
              <a:off x="2687125" y="3554406"/>
              <a:ext cx="203168" cy="0"/>
            </a:xfrm>
            <a:prstGeom prst="rect">
              <a:avLst/>
            </a:prstGeom>
            <a:solidFill>
              <a:srgbClr val="1CABE2">
                <a:alpha val="100000"/>
              </a:srgbClr>
            </a:solidFill>
          </p:spPr>
          <p:txBody>
            <a:bodyPr/>
            <a:lstStyle/>
            <a:p/>
          </p:txBody>
        </p:sp>
        <p:sp>
          <p:nvSpPr>
            <p:cNvPr id="50" name="rc50"/>
            <p:cNvSpPr/>
            <p:nvPr/>
          </p:nvSpPr>
          <p:spPr>
            <a:xfrm>
              <a:off x="2912867" y="3534322"/>
              <a:ext cx="203168" cy="1151064"/>
            </a:xfrm>
            <a:prstGeom prst="rect">
              <a:avLst/>
            </a:prstGeom>
            <a:solidFill>
              <a:srgbClr val="80BD41">
                <a:alpha val="100000"/>
              </a:srgbClr>
            </a:solidFill>
          </p:spPr>
          <p:txBody>
            <a:bodyPr/>
            <a:lstStyle/>
            <a:p/>
          </p:txBody>
        </p:sp>
        <p:sp>
          <p:nvSpPr>
            <p:cNvPr id="51" name="rc51"/>
            <p:cNvSpPr/>
            <p:nvPr/>
          </p:nvSpPr>
          <p:spPr>
            <a:xfrm>
              <a:off x="2912867" y="3522693"/>
              <a:ext cx="203168" cy="11628"/>
            </a:xfrm>
            <a:prstGeom prst="rect">
              <a:avLst/>
            </a:prstGeom>
            <a:solidFill>
              <a:srgbClr val="0058AB">
                <a:alpha val="100000"/>
              </a:srgbClr>
            </a:solidFill>
          </p:spPr>
          <p:txBody>
            <a:bodyPr/>
            <a:lstStyle/>
            <a:p/>
          </p:txBody>
        </p:sp>
        <p:sp>
          <p:nvSpPr>
            <p:cNvPr id="52" name="rc52"/>
            <p:cNvSpPr/>
            <p:nvPr/>
          </p:nvSpPr>
          <p:spPr>
            <a:xfrm>
              <a:off x="2912867" y="3534322"/>
              <a:ext cx="203168" cy="0"/>
            </a:xfrm>
            <a:prstGeom prst="rect">
              <a:avLst/>
            </a:prstGeom>
            <a:solidFill>
              <a:srgbClr val="1CABE2">
                <a:alpha val="100000"/>
              </a:srgbClr>
            </a:solidFill>
          </p:spPr>
          <p:txBody>
            <a:bodyPr/>
            <a:lstStyle/>
            <a:p/>
          </p:txBody>
        </p:sp>
        <p:sp>
          <p:nvSpPr>
            <p:cNvPr id="53" name="rc53"/>
            <p:cNvSpPr/>
            <p:nvPr/>
          </p:nvSpPr>
          <p:spPr>
            <a:xfrm>
              <a:off x="3138609" y="3507664"/>
              <a:ext cx="203168" cy="1177723"/>
            </a:xfrm>
            <a:prstGeom prst="rect">
              <a:avLst/>
            </a:prstGeom>
            <a:solidFill>
              <a:srgbClr val="80BD41">
                <a:alpha val="100000"/>
              </a:srgbClr>
            </a:solidFill>
          </p:spPr>
          <p:txBody>
            <a:bodyPr/>
            <a:lstStyle/>
            <a:p/>
          </p:txBody>
        </p:sp>
        <p:sp>
          <p:nvSpPr>
            <p:cNvPr id="54" name="rc54"/>
            <p:cNvSpPr/>
            <p:nvPr/>
          </p:nvSpPr>
          <p:spPr>
            <a:xfrm>
              <a:off x="3138609" y="3495763"/>
              <a:ext cx="203168" cy="11901"/>
            </a:xfrm>
            <a:prstGeom prst="rect">
              <a:avLst/>
            </a:prstGeom>
            <a:solidFill>
              <a:srgbClr val="0058AB">
                <a:alpha val="100000"/>
              </a:srgbClr>
            </a:solidFill>
          </p:spPr>
          <p:txBody>
            <a:bodyPr/>
            <a:lstStyle/>
            <a:p/>
          </p:txBody>
        </p:sp>
        <p:sp>
          <p:nvSpPr>
            <p:cNvPr id="55" name="rc55"/>
            <p:cNvSpPr/>
            <p:nvPr/>
          </p:nvSpPr>
          <p:spPr>
            <a:xfrm>
              <a:off x="3138609" y="3507664"/>
              <a:ext cx="203168" cy="0"/>
            </a:xfrm>
            <a:prstGeom prst="rect">
              <a:avLst/>
            </a:prstGeom>
            <a:solidFill>
              <a:srgbClr val="1CABE2">
                <a:alpha val="100000"/>
              </a:srgbClr>
            </a:solidFill>
          </p:spPr>
          <p:txBody>
            <a:bodyPr/>
            <a:lstStyle/>
            <a:p/>
          </p:txBody>
        </p:sp>
        <p:sp>
          <p:nvSpPr>
            <p:cNvPr id="56" name="rc56"/>
            <p:cNvSpPr/>
            <p:nvPr/>
          </p:nvSpPr>
          <p:spPr>
            <a:xfrm>
              <a:off x="3364352" y="3472822"/>
              <a:ext cx="203168" cy="1212564"/>
            </a:xfrm>
            <a:prstGeom prst="rect">
              <a:avLst/>
            </a:prstGeom>
            <a:solidFill>
              <a:srgbClr val="80BD41">
                <a:alpha val="100000"/>
              </a:srgbClr>
            </a:solidFill>
          </p:spPr>
          <p:txBody>
            <a:bodyPr/>
            <a:lstStyle/>
            <a:p/>
          </p:txBody>
        </p:sp>
        <p:sp>
          <p:nvSpPr>
            <p:cNvPr id="57" name="rc57"/>
            <p:cNvSpPr/>
            <p:nvPr/>
          </p:nvSpPr>
          <p:spPr>
            <a:xfrm>
              <a:off x="3364352" y="3460581"/>
              <a:ext cx="203168" cy="12241"/>
            </a:xfrm>
            <a:prstGeom prst="rect">
              <a:avLst/>
            </a:prstGeom>
            <a:solidFill>
              <a:srgbClr val="0058AB">
                <a:alpha val="100000"/>
              </a:srgbClr>
            </a:solidFill>
          </p:spPr>
          <p:txBody>
            <a:bodyPr/>
            <a:lstStyle/>
            <a:p/>
          </p:txBody>
        </p:sp>
        <p:sp>
          <p:nvSpPr>
            <p:cNvPr id="58" name="rc58"/>
            <p:cNvSpPr/>
            <p:nvPr/>
          </p:nvSpPr>
          <p:spPr>
            <a:xfrm>
              <a:off x="3364352" y="3472822"/>
              <a:ext cx="203168" cy="0"/>
            </a:xfrm>
            <a:prstGeom prst="rect">
              <a:avLst/>
            </a:prstGeom>
            <a:solidFill>
              <a:srgbClr val="1CABE2">
                <a:alpha val="100000"/>
              </a:srgbClr>
            </a:solidFill>
          </p:spPr>
          <p:txBody>
            <a:bodyPr/>
            <a:lstStyle/>
            <a:p/>
          </p:txBody>
        </p:sp>
        <p:sp>
          <p:nvSpPr>
            <p:cNvPr id="59" name="rc59"/>
            <p:cNvSpPr/>
            <p:nvPr/>
          </p:nvSpPr>
          <p:spPr>
            <a:xfrm>
              <a:off x="3590094" y="3460717"/>
              <a:ext cx="203168" cy="1224669"/>
            </a:xfrm>
            <a:prstGeom prst="rect">
              <a:avLst/>
            </a:prstGeom>
            <a:solidFill>
              <a:srgbClr val="80BD41">
                <a:alpha val="100000"/>
              </a:srgbClr>
            </a:solidFill>
          </p:spPr>
          <p:txBody>
            <a:bodyPr/>
            <a:lstStyle/>
            <a:p/>
          </p:txBody>
        </p:sp>
        <p:sp>
          <p:nvSpPr>
            <p:cNvPr id="60" name="rc60"/>
            <p:cNvSpPr/>
            <p:nvPr/>
          </p:nvSpPr>
          <p:spPr>
            <a:xfrm>
              <a:off x="3590094" y="3435714"/>
              <a:ext cx="203168" cy="25003"/>
            </a:xfrm>
            <a:prstGeom prst="rect">
              <a:avLst/>
            </a:prstGeom>
            <a:solidFill>
              <a:srgbClr val="0058AB">
                <a:alpha val="100000"/>
              </a:srgbClr>
            </a:solidFill>
          </p:spPr>
          <p:txBody>
            <a:bodyPr/>
            <a:lstStyle/>
            <a:p/>
          </p:txBody>
        </p:sp>
        <p:sp>
          <p:nvSpPr>
            <p:cNvPr id="61" name="rc61"/>
            <p:cNvSpPr/>
            <p:nvPr/>
          </p:nvSpPr>
          <p:spPr>
            <a:xfrm>
              <a:off x="3590094" y="3460717"/>
              <a:ext cx="203168" cy="0"/>
            </a:xfrm>
            <a:prstGeom prst="rect">
              <a:avLst/>
            </a:prstGeom>
            <a:solidFill>
              <a:srgbClr val="1CABE2">
                <a:alpha val="100000"/>
              </a:srgbClr>
            </a:solidFill>
          </p:spPr>
          <p:txBody>
            <a:bodyPr/>
            <a:lstStyle/>
            <a:p/>
          </p:txBody>
        </p:sp>
        <p:sp>
          <p:nvSpPr>
            <p:cNvPr id="62" name="rc62"/>
            <p:cNvSpPr/>
            <p:nvPr/>
          </p:nvSpPr>
          <p:spPr>
            <a:xfrm>
              <a:off x="3815836" y="3425377"/>
              <a:ext cx="203168" cy="1260010"/>
            </a:xfrm>
            <a:prstGeom prst="rect">
              <a:avLst/>
            </a:prstGeom>
            <a:solidFill>
              <a:srgbClr val="80BD41">
                <a:alpha val="100000"/>
              </a:srgbClr>
            </a:solidFill>
          </p:spPr>
          <p:txBody>
            <a:bodyPr/>
            <a:lstStyle/>
            <a:p/>
          </p:txBody>
        </p:sp>
        <p:sp>
          <p:nvSpPr>
            <p:cNvPr id="63" name="rc63"/>
            <p:cNvSpPr/>
            <p:nvPr/>
          </p:nvSpPr>
          <p:spPr>
            <a:xfrm>
              <a:off x="3815836" y="3412660"/>
              <a:ext cx="203168" cy="12717"/>
            </a:xfrm>
            <a:prstGeom prst="rect">
              <a:avLst/>
            </a:prstGeom>
            <a:solidFill>
              <a:srgbClr val="0058AB">
                <a:alpha val="100000"/>
              </a:srgbClr>
            </a:solidFill>
          </p:spPr>
          <p:txBody>
            <a:bodyPr/>
            <a:lstStyle/>
            <a:p/>
          </p:txBody>
        </p:sp>
        <p:sp>
          <p:nvSpPr>
            <p:cNvPr id="64" name="rc64"/>
            <p:cNvSpPr/>
            <p:nvPr/>
          </p:nvSpPr>
          <p:spPr>
            <a:xfrm>
              <a:off x="3815836" y="3425377"/>
              <a:ext cx="203168" cy="0"/>
            </a:xfrm>
            <a:prstGeom prst="rect">
              <a:avLst/>
            </a:prstGeom>
            <a:solidFill>
              <a:srgbClr val="1CABE2">
                <a:alpha val="100000"/>
              </a:srgbClr>
            </a:solidFill>
          </p:spPr>
          <p:txBody>
            <a:bodyPr/>
            <a:lstStyle/>
            <a:p/>
          </p:txBody>
        </p:sp>
        <p:sp>
          <p:nvSpPr>
            <p:cNvPr id="65" name="rc65"/>
            <p:cNvSpPr/>
            <p:nvPr/>
          </p:nvSpPr>
          <p:spPr>
            <a:xfrm>
              <a:off x="4041579" y="3378929"/>
              <a:ext cx="203168" cy="1306457"/>
            </a:xfrm>
            <a:prstGeom prst="rect">
              <a:avLst/>
            </a:prstGeom>
            <a:solidFill>
              <a:srgbClr val="80BD41">
                <a:alpha val="100000"/>
              </a:srgbClr>
            </a:solidFill>
          </p:spPr>
          <p:txBody>
            <a:bodyPr/>
            <a:lstStyle/>
            <a:p/>
          </p:txBody>
        </p:sp>
        <p:sp>
          <p:nvSpPr>
            <p:cNvPr id="66" name="rc66"/>
            <p:cNvSpPr/>
            <p:nvPr/>
          </p:nvSpPr>
          <p:spPr>
            <a:xfrm>
              <a:off x="4041579" y="3352271"/>
              <a:ext cx="203168" cy="13329"/>
            </a:xfrm>
            <a:prstGeom prst="rect">
              <a:avLst/>
            </a:prstGeom>
            <a:solidFill>
              <a:srgbClr val="0058AB">
                <a:alpha val="100000"/>
              </a:srgbClr>
            </a:solidFill>
          </p:spPr>
          <p:txBody>
            <a:bodyPr/>
            <a:lstStyle/>
            <a:p/>
          </p:txBody>
        </p:sp>
        <p:sp>
          <p:nvSpPr>
            <p:cNvPr id="67" name="rc67"/>
            <p:cNvSpPr/>
            <p:nvPr/>
          </p:nvSpPr>
          <p:spPr>
            <a:xfrm>
              <a:off x="4041579" y="3365600"/>
              <a:ext cx="203168" cy="13329"/>
            </a:xfrm>
            <a:prstGeom prst="rect">
              <a:avLst/>
            </a:prstGeom>
            <a:solidFill>
              <a:srgbClr val="1CABE2">
                <a:alpha val="100000"/>
              </a:srgbClr>
            </a:solidFill>
          </p:spPr>
          <p:txBody>
            <a:bodyPr/>
            <a:lstStyle/>
            <a:p/>
          </p:txBody>
        </p:sp>
        <p:sp>
          <p:nvSpPr>
            <p:cNvPr id="68" name="rc68"/>
            <p:cNvSpPr/>
            <p:nvPr/>
          </p:nvSpPr>
          <p:spPr>
            <a:xfrm>
              <a:off x="4267321" y="3370949"/>
              <a:ext cx="203168" cy="1314437"/>
            </a:xfrm>
            <a:prstGeom prst="rect">
              <a:avLst/>
            </a:prstGeom>
            <a:solidFill>
              <a:srgbClr val="80BD41">
                <a:alpha val="100000"/>
              </a:srgbClr>
            </a:solidFill>
          </p:spPr>
          <p:txBody>
            <a:bodyPr/>
            <a:lstStyle/>
            <a:p/>
          </p:txBody>
        </p:sp>
        <p:sp>
          <p:nvSpPr>
            <p:cNvPr id="69" name="rc69"/>
            <p:cNvSpPr/>
            <p:nvPr/>
          </p:nvSpPr>
          <p:spPr>
            <a:xfrm>
              <a:off x="4267321" y="3357666"/>
              <a:ext cx="203168" cy="13283"/>
            </a:xfrm>
            <a:prstGeom prst="rect">
              <a:avLst/>
            </a:prstGeom>
            <a:solidFill>
              <a:srgbClr val="0058AB">
                <a:alpha val="100000"/>
              </a:srgbClr>
            </a:solidFill>
          </p:spPr>
          <p:txBody>
            <a:bodyPr/>
            <a:lstStyle/>
            <a:p/>
          </p:txBody>
        </p:sp>
        <p:sp>
          <p:nvSpPr>
            <p:cNvPr id="70" name="rc70"/>
            <p:cNvSpPr/>
            <p:nvPr/>
          </p:nvSpPr>
          <p:spPr>
            <a:xfrm>
              <a:off x="4267321" y="3370949"/>
              <a:ext cx="203168" cy="0"/>
            </a:xfrm>
            <a:prstGeom prst="rect">
              <a:avLst/>
            </a:prstGeom>
            <a:solidFill>
              <a:srgbClr val="1CABE2">
                <a:alpha val="100000"/>
              </a:srgbClr>
            </a:solidFill>
          </p:spPr>
          <p:txBody>
            <a:bodyPr/>
            <a:lstStyle/>
            <a:p/>
          </p:txBody>
        </p:sp>
        <p:sp>
          <p:nvSpPr>
            <p:cNvPr id="71" name="rc71"/>
            <p:cNvSpPr/>
            <p:nvPr/>
          </p:nvSpPr>
          <p:spPr>
            <a:xfrm>
              <a:off x="4493063" y="3375347"/>
              <a:ext cx="203168" cy="1310039"/>
            </a:xfrm>
            <a:prstGeom prst="rect">
              <a:avLst/>
            </a:prstGeom>
            <a:solidFill>
              <a:srgbClr val="80BD41">
                <a:alpha val="100000"/>
              </a:srgbClr>
            </a:solidFill>
          </p:spPr>
          <p:txBody>
            <a:bodyPr/>
            <a:lstStyle/>
            <a:p/>
          </p:txBody>
        </p:sp>
        <p:sp>
          <p:nvSpPr>
            <p:cNvPr id="72" name="rc72"/>
            <p:cNvSpPr/>
            <p:nvPr/>
          </p:nvSpPr>
          <p:spPr>
            <a:xfrm>
              <a:off x="4493063" y="3306389"/>
              <a:ext cx="203168" cy="41370"/>
            </a:xfrm>
            <a:prstGeom prst="rect">
              <a:avLst/>
            </a:prstGeom>
            <a:solidFill>
              <a:srgbClr val="0058AB">
                <a:alpha val="100000"/>
              </a:srgbClr>
            </a:solidFill>
          </p:spPr>
          <p:txBody>
            <a:bodyPr/>
            <a:lstStyle/>
            <a:p/>
          </p:txBody>
        </p:sp>
        <p:sp>
          <p:nvSpPr>
            <p:cNvPr id="73" name="rc73"/>
            <p:cNvSpPr/>
            <p:nvPr/>
          </p:nvSpPr>
          <p:spPr>
            <a:xfrm>
              <a:off x="4493063" y="3347759"/>
              <a:ext cx="203168" cy="27587"/>
            </a:xfrm>
            <a:prstGeom prst="rect">
              <a:avLst/>
            </a:prstGeom>
            <a:solidFill>
              <a:srgbClr val="1CABE2">
                <a:alpha val="100000"/>
              </a:srgbClr>
            </a:solidFill>
          </p:spPr>
          <p:txBody>
            <a:bodyPr/>
            <a:lstStyle/>
            <a:p/>
          </p:txBody>
        </p:sp>
        <p:sp>
          <p:nvSpPr>
            <p:cNvPr id="74" name="rc74"/>
            <p:cNvSpPr/>
            <p:nvPr/>
          </p:nvSpPr>
          <p:spPr>
            <a:xfrm>
              <a:off x="4718806" y="3369997"/>
              <a:ext cx="203168" cy="1315389"/>
            </a:xfrm>
            <a:prstGeom prst="rect">
              <a:avLst/>
            </a:prstGeom>
            <a:solidFill>
              <a:srgbClr val="80BD41">
                <a:alpha val="100000"/>
              </a:srgbClr>
            </a:solidFill>
          </p:spPr>
          <p:txBody>
            <a:bodyPr/>
            <a:lstStyle/>
            <a:p/>
          </p:txBody>
        </p:sp>
        <p:sp>
          <p:nvSpPr>
            <p:cNvPr id="75" name="rc75"/>
            <p:cNvSpPr/>
            <p:nvPr/>
          </p:nvSpPr>
          <p:spPr>
            <a:xfrm>
              <a:off x="4718806" y="3356714"/>
              <a:ext cx="203168" cy="13283"/>
            </a:xfrm>
            <a:prstGeom prst="rect">
              <a:avLst/>
            </a:prstGeom>
            <a:solidFill>
              <a:srgbClr val="0058AB">
                <a:alpha val="100000"/>
              </a:srgbClr>
            </a:solidFill>
          </p:spPr>
          <p:txBody>
            <a:bodyPr/>
            <a:lstStyle/>
            <a:p/>
          </p:txBody>
        </p:sp>
        <p:sp>
          <p:nvSpPr>
            <p:cNvPr id="76" name="rc76"/>
            <p:cNvSpPr/>
            <p:nvPr/>
          </p:nvSpPr>
          <p:spPr>
            <a:xfrm>
              <a:off x="4718806" y="3369997"/>
              <a:ext cx="203168" cy="0"/>
            </a:xfrm>
            <a:prstGeom prst="rect">
              <a:avLst/>
            </a:prstGeom>
            <a:solidFill>
              <a:srgbClr val="1CABE2">
                <a:alpha val="100000"/>
              </a:srgbClr>
            </a:solidFill>
          </p:spPr>
          <p:txBody>
            <a:bodyPr/>
            <a:lstStyle/>
            <a:p/>
          </p:txBody>
        </p:sp>
        <p:sp>
          <p:nvSpPr>
            <p:cNvPr id="77" name="rc77"/>
            <p:cNvSpPr/>
            <p:nvPr/>
          </p:nvSpPr>
          <p:spPr>
            <a:xfrm>
              <a:off x="4944548" y="3376821"/>
              <a:ext cx="203168" cy="1308566"/>
            </a:xfrm>
            <a:prstGeom prst="rect">
              <a:avLst/>
            </a:prstGeom>
            <a:solidFill>
              <a:srgbClr val="80BD41">
                <a:alpha val="100000"/>
              </a:srgbClr>
            </a:solidFill>
          </p:spPr>
          <p:txBody>
            <a:bodyPr/>
            <a:lstStyle/>
            <a:p/>
          </p:txBody>
        </p:sp>
        <p:sp>
          <p:nvSpPr>
            <p:cNvPr id="78" name="rc78"/>
            <p:cNvSpPr/>
            <p:nvPr/>
          </p:nvSpPr>
          <p:spPr>
            <a:xfrm>
              <a:off x="4944548" y="3363605"/>
              <a:ext cx="203168" cy="13215"/>
            </a:xfrm>
            <a:prstGeom prst="rect">
              <a:avLst/>
            </a:prstGeom>
            <a:solidFill>
              <a:srgbClr val="0058AB">
                <a:alpha val="100000"/>
              </a:srgbClr>
            </a:solidFill>
          </p:spPr>
          <p:txBody>
            <a:bodyPr/>
            <a:lstStyle/>
            <a:p/>
          </p:txBody>
        </p:sp>
        <p:sp>
          <p:nvSpPr>
            <p:cNvPr id="79" name="rc79"/>
            <p:cNvSpPr/>
            <p:nvPr/>
          </p:nvSpPr>
          <p:spPr>
            <a:xfrm>
              <a:off x="4944548" y="3376821"/>
              <a:ext cx="203168" cy="0"/>
            </a:xfrm>
            <a:prstGeom prst="rect">
              <a:avLst/>
            </a:prstGeom>
            <a:solidFill>
              <a:srgbClr val="1CABE2">
                <a:alpha val="100000"/>
              </a:srgbClr>
            </a:solidFill>
          </p:spPr>
          <p:txBody>
            <a:bodyPr/>
            <a:lstStyle/>
            <a:p/>
          </p:txBody>
        </p:sp>
        <p:sp>
          <p:nvSpPr>
            <p:cNvPr id="80" name="rc80"/>
            <p:cNvSpPr/>
            <p:nvPr/>
          </p:nvSpPr>
          <p:spPr>
            <a:xfrm>
              <a:off x="5170291" y="3365010"/>
              <a:ext cx="203168" cy="1320376"/>
            </a:xfrm>
            <a:prstGeom prst="rect">
              <a:avLst/>
            </a:prstGeom>
            <a:solidFill>
              <a:srgbClr val="80BD41">
                <a:alpha val="100000"/>
              </a:srgbClr>
            </a:solidFill>
          </p:spPr>
          <p:txBody>
            <a:bodyPr/>
            <a:lstStyle/>
            <a:p/>
          </p:txBody>
        </p:sp>
        <p:sp>
          <p:nvSpPr>
            <p:cNvPr id="81" name="rc81"/>
            <p:cNvSpPr/>
            <p:nvPr/>
          </p:nvSpPr>
          <p:spPr>
            <a:xfrm>
              <a:off x="5170291" y="3351681"/>
              <a:ext cx="203168" cy="13329"/>
            </a:xfrm>
            <a:prstGeom prst="rect">
              <a:avLst/>
            </a:prstGeom>
            <a:solidFill>
              <a:srgbClr val="0058AB">
                <a:alpha val="100000"/>
              </a:srgbClr>
            </a:solidFill>
          </p:spPr>
          <p:txBody>
            <a:bodyPr/>
            <a:lstStyle/>
            <a:p/>
          </p:txBody>
        </p:sp>
        <p:sp>
          <p:nvSpPr>
            <p:cNvPr id="82" name="rc82"/>
            <p:cNvSpPr/>
            <p:nvPr/>
          </p:nvSpPr>
          <p:spPr>
            <a:xfrm>
              <a:off x="5170291" y="3365010"/>
              <a:ext cx="203168" cy="0"/>
            </a:xfrm>
            <a:prstGeom prst="rect">
              <a:avLst/>
            </a:prstGeom>
            <a:solidFill>
              <a:srgbClr val="1CABE2">
                <a:alpha val="100000"/>
              </a:srgbClr>
            </a:solidFill>
          </p:spPr>
          <p:txBody>
            <a:bodyPr/>
            <a:lstStyle/>
            <a:p/>
          </p:txBody>
        </p:sp>
        <p:sp>
          <p:nvSpPr>
            <p:cNvPr id="83" name="rc83"/>
            <p:cNvSpPr/>
            <p:nvPr/>
          </p:nvSpPr>
          <p:spPr>
            <a:xfrm>
              <a:off x="5396033" y="3549124"/>
              <a:ext cx="203168" cy="1136262"/>
            </a:xfrm>
            <a:prstGeom prst="rect">
              <a:avLst/>
            </a:prstGeom>
            <a:solidFill>
              <a:srgbClr val="80BD41">
                <a:alpha val="100000"/>
              </a:srgbClr>
            </a:solidFill>
          </p:spPr>
          <p:txBody>
            <a:bodyPr/>
            <a:lstStyle/>
            <a:p/>
          </p:txBody>
        </p:sp>
        <p:sp>
          <p:nvSpPr>
            <p:cNvPr id="84" name="rc84"/>
            <p:cNvSpPr/>
            <p:nvPr/>
          </p:nvSpPr>
          <p:spPr>
            <a:xfrm>
              <a:off x="5396033" y="3436756"/>
              <a:ext cx="203168" cy="12490"/>
            </a:xfrm>
            <a:prstGeom prst="rect">
              <a:avLst/>
            </a:prstGeom>
            <a:solidFill>
              <a:srgbClr val="0058AB">
                <a:alpha val="100000"/>
              </a:srgbClr>
            </a:solidFill>
          </p:spPr>
          <p:txBody>
            <a:bodyPr/>
            <a:lstStyle/>
            <a:p/>
          </p:txBody>
        </p:sp>
        <p:sp>
          <p:nvSpPr>
            <p:cNvPr id="85" name="rc85"/>
            <p:cNvSpPr/>
            <p:nvPr/>
          </p:nvSpPr>
          <p:spPr>
            <a:xfrm>
              <a:off x="5396033" y="3449247"/>
              <a:ext cx="203168" cy="99877"/>
            </a:xfrm>
            <a:prstGeom prst="rect">
              <a:avLst/>
            </a:prstGeom>
            <a:solidFill>
              <a:srgbClr val="1CABE2">
                <a:alpha val="100000"/>
              </a:srgbClr>
            </a:solidFill>
          </p:spPr>
          <p:txBody>
            <a:bodyPr/>
            <a:lstStyle/>
            <a:p/>
          </p:txBody>
        </p:sp>
        <p:sp>
          <p:nvSpPr>
            <p:cNvPr id="86" name="rc86"/>
            <p:cNvSpPr/>
            <p:nvPr/>
          </p:nvSpPr>
          <p:spPr>
            <a:xfrm>
              <a:off x="5621775" y="3584873"/>
              <a:ext cx="203168" cy="1100513"/>
            </a:xfrm>
            <a:prstGeom prst="rect">
              <a:avLst/>
            </a:prstGeom>
            <a:solidFill>
              <a:srgbClr val="80BD41">
                <a:alpha val="100000"/>
              </a:srgbClr>
            </a:solidFill>
          </p:spPr>
          <p:txBody>
            <a:bodyPr/>
            <a:lstStyle/>
            <a:p/>
          </p:txBody>
        </p:sp>
        <p:sp>
          <p:nvSpPr>
            <p:cNvPr id="87" name="rc87"/>
            <p:cNvSpPr/>
            <p:nvPr/>
          </p:nvSpPr>
          <p:spPr>
            <a:xfrm>
              <a:off x="5621775" y="3489166"/>
              <a:ext cx="203168" cy="11969"/>
            </a:xfrm>
            <a:prstGeom prst="rect">
              <a:avLst/>
            </a:prstGeom>
            <a:solidFill>
              <a:srgbClr val="0058AB">
                <a:alpha val="100000"/>
              </a:srgbClr>
            </a:solidFill>
          </p:spPr>
          <p:txBody>
            <a:bodyPr/>
            <a:lstStyle/>
            <a:p/>
          </p:txBody>
        </p:sp>
        <p:sp>
          <p:nvSpPr>
            <p:cNvPr id="88" name="rc88"/>
            <p:cNvSpPr/>
            <p:nvPr/>
          </p:nvSpPr>
          <p:spPr>
            <a:xfrm>
              <a:off x="5621775" y="3501135"/>
              <a:ext cx="203168" cy="83737"/>
            </a:xfrm>
            <a:prstGeom prst="rect">
              <a:avLst/>
            </a:prstGeom>
            <a:solidFill>
              <a:srgbClr val="1CABE2">
                <a:alpha val="100000"/>
              </a:srgbClr>
            </a:solidFill>
          </p:spPr>
          <p:txBody>
            <a:bodyPr/>
            <a:lstStyle/>
            <a:p/>
          </p:txBody>
        </p:sp>
        <p:sp>
          <p:nvSpPr>
            <p:cNvPr id="89" name="rc89"/>
            <p:cNvSpPr/>
            <p:nvPr/>
          </p:nvSpPr>
          <p:spPr>
            <a:xfrm>
              <a:off x="5847518" y="3588930"/>
              <a:ext cx="203168" cy="1096456"/>
            </a:xfrm>
            <a:prstGeom prst="rect">
              <a:avLst/>
            </a:prstGeom>
            <a:solidFill>
              <a:srgbClr val="80BD41">
                <a:alpha val="100000"/>
              </a:srgbClr>
            </a:solidFill>
          </p:spPr>
          <p:txBody>
            <a:bodyPr/>
            <a:lstStyle/>
            <a:p/>
          </p:txBody>
        </p:sp>
        <p:sp>
          <p:nvSpPr>
            <p:cNvPr id="90" name="rc90"/>
            <p:cNvSpPr/>
            <p:nvPr/>
          </p:nvSpPr>
          <p:spPr>
            <a:xfrm>
              <a:off x="5847518" y="3506394"/>
              <a:ext cx="203168" cy="11787"/>
            </a:xfrm>
            <a:prstGeom prst="rect">
              <a:avLst/>
            </a:prstGeom>
            <a:solidFill>
              <a:srgbClr val="0058AB">
                <a:alpha val="100000"/>
              </a:srgbClr>
            </a:solidFill>
          </p:spPr>
          <p:txBody>
            <a:bodyPr/>
            <a:lstStyle/>
            <a:p/>
          </p:txBody>
        </p:sp>
        <p:sp>
          <p:nvSpPr>
            <p:cNvPr id="91" name="rc91"/>
            <p:cNvSpPr/>
            <p:nvPr/>
          </p:nvSpPr>
          <p:spPr>
            <a:xfrm>
              <a:off x="5847518" y="3518182"/>
              <a:ext cx="203168" cy="70748"/>
            </a:xfrm>
            <a:prstGeom prst="rect">
              <a:avLst/>
            </a:prstGeom>
            <a:solidFill>
              <a:srgbClr val="1CABE2">
                <a:alpha val="100000"/>
              </a:srgbClr>
            </a:solidFill>
          </p:spPr>
          <p:txBody>
            <a:bodyPr/>
            <a:lstStyle/>
            <a:p/>
          </p:txBody>
        </p:sp>
        <p:sp>
          <p:nvSpPr>
            <p:cNvPr id="92" name="rc92"/>
            <p:cNvSpPr/>
            <p:nvPr/>
          </p:nvSpPr>
          <p:spPr>
            <a:xfrm>
              <a:off x="6073260" y="3753776"/>
              <a:ext cx="203168" cy="931610"/>
            </a:xfrm>
            <a:prstGeom prst="rect">
              <a:avLst/>
            </a:prstGeom>
            <a:solidFill>
              <a:srgbClr val="80BD41">
                <a:alpha val="100000"/>
              </a:srgbClr>
            </a:solidFill>
          </p:spPr>
          <p:txBody>
            <a:bodyPr/>
            <a:lstStyle/>
            <a:p/>
          </p:txBody>
        </p:sp>
        <p:sp>
          <p:nvSpPr>
            <p:cNvPr id="93" name="rc93"/>
            <p:cNvSpPr/>
            <p:nvPr/>
          </p:nvSpPr>
          <p:spPr>
            <a:xfrm>
              <a:off x="6073260" y="3694317"/>
              <a:ext cx="203168" cy="9906"/>
            </a:xfrm>
            <a:prstGeom prst="rect">
              <a:avLst/>
            </a:prstGeom>
            <a:solidFill>
              <a:srgbClr val="0058AB">
                <a:alpha val="100000"/>
              </a:srgbClr>
            </a:solidFill>
          </p:spPr>
          <p:txBody>
            <a:bodyPr/>
            <a:lstStyle/>
            <a:p/>
          </p:txBody>
        </p:sp>
        <p:sp>
          <p:nvSpPr>
            <p:cNvPr id="94" name="rc94"/>
            <p:cNvSpPr/>
            <p:nvPr/>
          </p:nvSpPr>
          <p:spPr>
            <a:xfrm>
              <a:off x="6073260" y="3704223"/>
              <a:ext cx="203168" cy="49553"/>
            </a:xfrm>
            <a:prstGeom prst="rect">
              <a:avLst/>
            </a:prstGeom>
            <a:solidFill>
              <a:srgbClr val="1CABE2">
                <a:alpha val="100000"/>
              </a:srgbClr>
            </a:solidFill>
          </p:spPr>
          <p:txBody>
            <a:bodyPr/>
            <a:lstStyle/>
            <a:p/>
          </p:txBody>
        </p:sp>
        <p:sp>
          <p:nvSpPr>
            <p:cNvPr id="95" name="rc95"/>
            <p:cNvSpPr/>
            <p:nvPr/>
          </p:nvSpPr>
          <p:spPr>
            <a:xfrm>
              <a:off x="6299002" y="3641862"/>
              <a:ext cx="203168" cy="1043525"/>
            </a:xfrm>
            <a:prstGeom prst="rect">
              <a:avLst/>
            </a:prstGeom>
            <a:solidFill>
              <a:srgbClr val="80BD41">
                <a:alpha val="100000"/>
              </a:srgbClr>
            </a:solidFill>
          </p:spPr>
          <p:txBody>
            <a:bodyPr/>
            <a:lstStyle/>
            <a:p/>
          </p:txBody>
        </p:sp>
        <p:sp>
          <p:nvSpPr>
            <p:cNvPr id="96" name="rc96"/>
            <p:cNvSpPr/>
            <p:nvPr/>
          </p:nvSpPr>
          <p:spPr>
            <a:xfrm>
              <a:off x="6299002" y="3598383"/>
              <a:ext cx="203168" cy="10880"/>
            </a:xfrm>
            <a:prstGeom prst="rect">
              <a:avLst/>
            </a:prstGeom>
            <a:solidFill>
              <a:srgbClr val="0058AB">
                <a:alpha val="100000"/>
              </a:srgbClr>
            </a:solidFill>
          </p:spPr>
          <p:txBody>
            <a:bodyPr/>
            <a:lstStyle/>
            <a:p/>
          </p:txBody>
        </p:sp>
        <p:sp>
          <p:nvSpPr>
            <p:cNvPr id="97" name="rc97"/>
            <p:cNvSpPr/>
            <p:nvPr/>
          </p:nvSpPr>
          <p:spPr>
            <a:xfrm>
              <a:off x="6299002" y="3609264"/>
              <a:ext cx="203168" cy="32597"/>
            </a:xfrm>
            <a:prstGeom prst="rect">
              <a:avLst/>
            </a:prstGeom>
            <a:solidFill>
              <a:srgbClr val="1CABE2">
                <a:alpha val="100000"/>
              </a:srgbClr>
            </a:solidFill>
          </p:spPr>
          <p:txBody>
            <a:bodyPr/>
            <a:lstStyle/>
            <a:p/>
          </p:txBody>
        </p:sp>
        <p:sp>
          <p:nvSpPr>
            <p:cNvPr id="98" name="rc98"/>
            <p:cNvSpPr/>
            <p:nvPr/>
          </p:nvSpPr>
          <p:spPr>
            <a:xfrm>
              <a:off x="6524745" y="3584986"/>
              <a:ext cx="203168" cy="1100400"/>
            </a:xfrm>
            <a:prstGeom prst="rect">
              <a:avLst/>
            </a:prstGeom>
            <a:solidFill>
              <a:srgbClr val="80BD41">
                <a:alpha val="100000"/>
              </a:srgbClr>
            </a:solidFill>
          </p:spPr>
          <p:txBody>
            <a:bodyPr/>
            <a:lstStyle/>
            <a:p/>
          </p:txBody>
        </p:sp>
        <p:sp>
          <p:nvSpPr>
            <p:cNvPr id="99" name="rc99"/>
            <p:cNvSpPr/>
            <p:nvPr/>
          </p:nvSpPr>
          <p:spPr>
            <a:xfrm>
              <a:off x="6524745" y="3573878"/>
              <a:ext cx="203168" cy="11107"/>
            </a:xfrm>
            <a:prstGeom prst="rect">
              <a:avLst/>
            </a:prstGeom>
            <a:solidFill>
              <a:srgbClr val="0058AB">
                <a:alpha val="100000"/>
              </a:srgbClr>
            </a:solidFill>
          </p:spPr>
          <p:txBody>
            <a:bodyPr/>
            <a:lstStyle/>
            <a:p/>
          </p:txBody>
        </p:sp>
        <p:sp>
          <p:nvSpPr>
            <p:cNvPr id="100" name="rc100"/>
            <p:cNvSpPr/>
            <p:nvPr/>
          </p:nvSpPr>
          <p:spPr>
            <a:xfrm>
              <a:off x="6524745" y="3584986"/>
              <a:ext cx="203168" cy="0"/>
            </a:xfrm>
            <a:prstGeom prst="rect">
              <a:avLst/>
            </a:prstGeom>
            <a:solidFill>
              <a:srgbClr val="1CABE2">
                <a:alpha val="100000"/>
              </a:srgbClr>
            </a:solidFill>
          </p:spPr>
          <p:txBody>
            <a:bodyPr/>
            <a:lstStyle/>
            <a:p/>
          </p:txBody>
        </p:sp>
        <p:sp>
          <p:nvSpPr>
            <p:cNvPr id="101" name="rc101"/>
            <p:cNvSpPr/>
            <p:nvPr/>
          </p:nvSpPr>
          <p:spPr>
            <a:xfrm>
              <a:off x="6750487" y="3622072"/>
              <a:ext cx="203168" cy="1063314"/>
            </a:xfrm>
            <a:prstGeom prst="rect">
              <a:avLst/>
            </a:prstGeom>
            <a:solidFill>
              <a:srgbClr val="80BD41">
                <a:alpha val="100000"/>
              </a:srgbClr>
            </a:solidFill>
          </p:spPr>
          <p:txBody>
            <a:bodyPr/>
            <a:lstStyle/>
            <a:p/>
          </p:txBody>
        </p:sp>
        <p:sp>
          <p:nvSpPr>
            <p:cNvPr id="102" name="rc102"/>
            <p:cNvSpPr/>
            <p:nvPr/>
          </p:nvSpPr>
          <p:spPr>
            <a:xfrm>
              <a:off x="6750487" y="3600378"/>
              <a:ext cx="203168" cy="10858"/>
            </a:xfrm>
            <a:prstGeom prst="rect">
              <a:avLst/>
            </a:prstGeom>
            <a:solidFill>
              <a:srgbClr val="0058AB">
                <a:alpha val="100000"/>
              </a:srgbClr>
            </a:solidFill>
          </p:spPr>
          <p:txBody>
            <a:bodyPr/>
            <a:lstStyle/>
            <a:p/>
          </p:txBody>
        </p:sp>
        <p:sp>
          <p:nvSpPr>
            <p:cNvPr id="103" name="rc103"/>
            <p:cNvSpPr/>
            <p:nvPr/>
          </p:nvSpPr>
          <p:spPr>
            <a:xfrm>
              <a:off x="6750487" y="3611236"/>
              <a:ext cx="203168" cy="10835"/>
            </a:xfrm>
            <a:prstGeom prst="rect">
              <a:avLst/>
            </a:prstGeom>
            <a:solidFill>
              <a:srgbClr val="1CABE2">
                <a:alpha val="100000"/>
              </a:srgbClr>
            </a:solidFill>
          </p:spPr>
          <p:txBody>
            <a:bodyPr/>
            <a:lstStyle/>
            <a:p/>
          </p:txBody>
        </p:sp>
        <p:sp>
          <p:nvSpPr>
            <p:cNvPr id="104" name="rc104"/>
            <p:cNvSpPr/>
            <p:nvPr/>
          </p:nvSpPr>
          <p:spPr>
            <a:xfrm>
              <a:off x="6976229" y="3641091"/>
              <a:ext cx="203168" cy="1044295"/>
            </a:xfrm>
            <a:prstGeom prst="rect">
              <a:avLst/>
            </a:prstGeom>
            <a:solidFill>
              <a:srgbClr val="80BD41">
                <a:alpha val="100000"/>
              </a:srgbClr>
            </a:solidFill>
          </p:spPr>
          <p:txBody>
            <a:bodyPr/>
            <a:lstStyle/>
            <a:p/>
          </p:txBody>
        </p:sp>
        <p:sp>
          <p:nvSpPr>
            <p:cNvPr id="105" name="rc105"/>
            <p:cNvSpPr/>
            <p:nvPr/>
          </p:nvSpPr>
          <p:spPr>
            <a:xfrm>
              <a:off x="6976229" y="3586120"/>
              <a:ext cx="203168" cy="10994"/>
            </a:xfrm>
            <a:prstGeom prst="rect">
              <a:avLst/>
            </a:prstGeom>
            <a:solidFill>
              <a:srgbClr val="0058AB">
                <a:alpha val="100000"/>
              </a:srgbClr>
            </a:solidFill>
          </p:spPr>
          <p:txBody>
            <a:bodyPr/>
            <a:lstStyle/>
            <a:p/>
          </p:txBody>
        </p:sp>
        <p:sp>
          <p:nvSpPr>
            <p:cNvPr id="106" name="rc106"/>
            <p:cNvSpPr/>
            <p:nvPr/>
          </p:nvSpPr>
          <p:spPr>
            <a:xfrm>
              <a:off x="6976229" y="3597114"/>
              <a:ext cx="203168" cy="43977"/>
            </a:xfrm>
            <a:prstGeom prst="rect">
              <a:avLst/>
            </a:prstGeom>
            <a:solidFill>
              <a:srgbClr val="1CABE2">
                <a:alpha val="100000"/>
              </a:srgbClr>
            </a:solidFill>
          </p:spPr>
          <p:txBody>
            <a:bodyPr/>
            <a:lstStyle/>
            <a:p/>
          </p:txBody>
        </p:sp>
        <p:sp>
          <p:nvSpPr>
            <p:cNvPr id="107" name="rc107"/>
            <p:cNvSpPr/>
            <p:nvPr/>
          </p:nvSpPr>
          <p:spPr>
            <a:xfrm>
              <a:off x="7201972" y="3569889"/>
              <a:ext cx="203168" cy="9735"/>
            </a:xfrm>
            <a:prstGeom prst="rect">
              <a:avLst/>
            </a:prstGeom>
            <a:solidFill>
              <a:srgbClr val="F26A21">
                <a:alpha val="100000"/>
              </a:srgbClr>
            </a:solidFill>
          </p:spPr>
          <p:txBody>
            <a:bodyPr/>
            <a:lstStyle/>
            <a:p/>
          </p:txBody>
        </p:sp>
        <p:sp>
          <p:nvSpPr>
            <p:cNvPr id="108" name="rc108"/>
            <p:cNvSpPr/>
            <p:nvPr/>
          </p:nvSpPr>
          <p:spPr>
            <a:xfrm>
              <a:off x="7201972" y="3579624"/>
              <a:ext cx="203168" cy="1105762"/>
            </a:xfrm>
            <a:prstGeom prst="rect">
              <a:avLst/>
            </a:prstGeom>
            <a:solidFill>
              <a:srgbClr val="FFC20E">
                <a:alpha val="100000"/>
              </a:srgbClr>
            </a:solidFill>
          </p:spPr>
          <p:txBody>
            <a:bodyPr/>
            <a:lstStyle/>
            <a:p/>
          </p:txBody>
        </p:sp>
        <p:sp>
          <p:nvSpPr>
            <p:cNvPr id="109" name="rc109"/>
            <p:cNvSpPr/>
            <p:nvPr/>
          </p:nvSpPr>
          <p:spPr>
            <a:xfrm>
              <a:off x="7427714" y="3549646"/>
              <a:ext cx="203168" cy="8620"/>
            </a:xfrm>
            <a:prstGeom prst="rect">
              <a:avLst/>
            </a:prstGeom>
            <a:solidFill>
              <a:srgbClr val="F26A21">
                <a:alpha val="100000"/>
              </a:srgbClr>
            </a:solidFill>
          </p:spPr>
          <p:txBody>
            <a:bodyPr/>
            <a:lstStyle/>
            <a:p/>
          </p:txBody>
        </p:sp>
        <p:sp>
          <p:nvSpPr>
            <p:cNvPr id="110" name="rc110"/>
            <p:cNvSpPr/>
            <p:nvPr/>
          </p:nvSpPr>
          <p:spPr>
            <a:xfrm>
              <a:off x="7427714" y="3558266"/>
              <a:ext cx="203168" cy="1127120"/>
            </a:xfrm>
            <a:prstGeom prst="rect">
              <a:avLst/>
            </a:prstGeom>
            <a:solidFill>
              <a:srgbClr val="FFC20E">
                <a:alpha val="100000"/>
              </a:srgbClr>
            </a:solidFill>
          </p:spPr>
          <p:txBody>
            <a:bodyPr/>
            <a:lstStyle/>
            <a:p/>
          </p:txBody>
        </p:sp>
        <p:sp>
          <p:nvSpPr>
            <p:cNvPr id="111" name="rc111"/>
            <p:cNvSpPr/>
            <p:nvPr/>
          </p:nvSpPr>
          <p:spPr>
            <a:xfrm>
              <a:off x="7653457" y="3529131"/>
              <a:ext cx="203168" cy="7632"/>
            </a:xfrm>
            <a:prstGeom prst="rect">
              <a:avLst/>
            </a:prstGeom>
            <a:solidFill>
              <a:srgbClr val="F26A21">
                <a:alpha val="100000"/>
              </a:srgbClr>
            </a:solidFill>
          </p:spPr>
          <p:txBody>
            <a:bodyPr/>
            <a:lstStyle/>
            <a:p/>
          </p:txBody>
        </p:sp>
        <p:sp>
          <p:nvSpPr>
            <p:cNvPr id="112" name="rc112"/>
            <p:cNvSpPr/>
            <p:nvPr/>
          </p:nvSpPr>
          <p:spPr>
            <a:xfrm>
              <a:off x="7653457" y="3536764"/>
              <a:ext cx="203168" cy="1148623"/>
            </a:xfrm>
            <a:prstGeom prst="rect">
              <a:avLst/>
            </a:prstGeom>
            <a:solidFill>
              <a:srgbClr val="FFC20E">
                <a:alpha val="100000"/>
              </a:srgbClr>
            </a:solidFill>
          </p:spPr>
          <p:txBody>
            <a:bodyPr/>
            <a:lstStyle/>
            <a:p/>
          </p:txBody>
        </p:sp>
        <p:sp>
          <p:nvSpPr>
            <p:cNvPr id="113" name="rc113"/>
            <p:cNvSpPr/>
            <p:nvPr/>
          </p:nvSpPr>
          <p:spPr>
            <a:xfrm>
              <a:off x="7879199" y="3508026"/>
              <a:ext cx="203168" cy="6758"/>
            </a:xfrm>
            <a:prstGeom prst="rect">
              <a:avLst/>
            </a:prstGeom>
            <a:solidFill>
              <a:srgbClr val="F26A21">
                <a:alpha val="100000"/>
              </a:srgbClr>
            </a:solidFill>
          </p:spPr>
          <p:txBody>
            <a:bodyPr/>
            <a:lstStyle/>
            <a:p/>
          </p:txBody>
        </p:sp>
        <p:sp>
          <p:nvSpPr>
            <p:cNvPr id="114" name="rc114"/>
            <p:cNvSpPr/>
            <p:nvPr/>
          </p:nvSpPr>
          <p:spPr>
            <a:xfrm>
              <a:off x="7879199" y="3514785"/>
              <a:ext cx="203168" cy="1170601"/>
            </a:xfrm>
            <a:prstGeom prst="rect">
              <a:avLst/>
            </a:prstGeom>
            <a:solidFill>
              <a:srgbClr val="FFC20E">
                <a:alpha val="100000"/>
              </a:srgbClr>
            </a:solidFill>
          </p:spPr>
          <p:txBody>
            <a:bodyPr/>
            <a:lstStyle/>
            <a:p/>
          </p:txBody>
        </p:sp>
        <p:sp>
          <p:nvSpPr>
            <p:cNvPr id="115" name="rc115"/>
            <p:cNvSpPr/>
            <p:nvPr/>
          </p:nvSpPr>
          <p:spPr>
            <a:xfrm>
              <a:off x="8104941" y="3485720"/>
              <a:ext cx="203168" cy="5984"/>
            </a:xfrm>
            <a:prstGeom prst="rect">
              <a:avLst/>
            </a:prstGeom>
            <a:solidFill>
              <a:srgbClr val="F26A21">
                <a:alpha val="100000"/>
              </a:srgbClr>
            </a:solidFill>
          </p:spPr>
          <p:txBody>
            <a:bodyPr/>
            <a:lstStyle/>
            <a:p/>
          </p:txBody>
        </p:sp>
        <p:sp>
          <p:nvSpPr>
            <p:cNvPr id="116" name="rc116"/>
            <p:cNvSpPr/>
            <p:nvPr/>
          </p:nvSpPr>
          <p:spPr>
            <a:xfrm>
              <a:off x="8104941" y="3491705"/>
              <a:ext cx="203168" cy="1193681"/>
            </a:xfrm>
            <a:prstGeom prst="rect">
              <a:avLst/>
            </a:prstGeom>
            <a:solidFill>
              <a:srgbClr val="FFC20E">
                <a:alpha val="100000"/>
              </a:srgbClr>
            </a:solidFill>
          </p:spPr>
          <p:txBody>
            <a:bodyPr/>
            <a:lstStyle/>
            <a:p/>
          </p:txBody>
        </p:sp>
        <p:sp>
          <p:nvSpPr>
            <p:cNvPr id="117" name="pl117"/>
            <p:cNvSpPr/>
            <p:nvPr/>
          </p:nvSpPr>
          <p:spPr>
            <a:xfrm>
              <a:off x="1434255" y="2071041"/>
              <a:ext cx="5643558" cy="52815"/>
            </a:xfrm>
            <a:custGeom>
              <a:avLst/>
              <a:pathLst>
                <a:path w="5643558" h="52815">
                  <a:moveTo>
                    <a:pt x="0" y="26407"/>
                  </a:moveTo>
                  <a:lnTo>
                    <a:pt x="225742" y="0"/>
                  </a:lnTo>
                  <a:lnTo>
                    <a:pt x="451484" y="0"/>
                  </a:lnTo>
                  <a:lnTo>
                    <a:pt x="677227" y="0"/>
                  </a:lnTo>
                  <a:lnTo>
                    <a:pt x="902969" y="0"/>
                  </a:lnTo>
                  <a:lnTo>
                    <a:pt x="1128711" y="0"/>
                  </a:lnTo>
                  <a:lnTo>
                    <a:pt x="1354454" y="0"/>
                  </a:lnTo>
                  <a:lnTo>
                    <a:pt x="1580196" y="0"/>
                  </a:lnTo>
                  <a:lnTo>
                    <a:pt x="1805938" y="0"/>
                  </a:lnTo>
                  <a:lnTo>
                    <a:pt x="2031681" y="0"/>
                  </a:lnTo>
                  <a:lnTo>
                    <a:pt x="2257423" y="26407"/>
                  </a:lnTo>
                  <a:lnTo>
                    <a:pt x="2483165" y="0"/>
                  </a:lnTo>
                  <a:lnTo>
                    <a:pt x="2708908" y="0"/>
                  </a:lnTo>
                  <a:lnTo>
                    <a:pt x="2934650" y="0"/>
                  </a:lnTo>
                  <a:lnTo>
                    <a:pt x="3160393" y="52815"/>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211260"/>
            </a:xfrm>
            <a:custGeom>
              <a:avLst/>
              <a:pathLst>
                <a:path w="5643558" h="211260">
                  <a:moveTo>
                    <a:pt x="0" y="26407"/>
                  </a:moveTo>
                  <a:lnTo>
                    <a:pt x="225742" y="0"/>
                  </a:lnTo>
                  <a:lnTo>
                    <a:pt x="451484" y="0"/>
                  </a:lnTo>
                  <a:lnTo>
                    <a:pt x="677227" y="0"/>
                  </a:lnTo>
                  <a:lnTo>
                    <a:pt x="902969" y="26407"/>
                  </a:lnTo>
                  <a:lnTo>
                    <a:pt x="1128711" y="0"/>
                  </a:lnTo>
                  <a:lnTo>
                    <a:pt x="1354454" y="0"/>
                  </a:lnTo>
                  <a:lnTo>
                    <a:pt x="1580196" y="0"/>
                  </a:lnTo>
                  <a:lnTo>
                    <a:pt x="1805938" y="0"/>
                  </a:lnTo>
                  <a:lnTo>
                    <a:pt x="2031681" y="0"/>
                  </a:lnTo>
                  <a:lnTo>
                    <a:pt x="2257423" y="26407"/>
                  </a:lnTo>
                  <a:lnTo>
                    <a:pt x="2483165" y="0"/>
                  </a:lnTo>
                  <a:lnTo>
                    <a:pt x="2708908" y="26407"/>
                  </a:lnTo>
                  <a:lnTo>
                    <a:pt x="2934650" y="0"/>
                  </a:lnTo>
                  <a:lnTo>
                    <a:pt x="3160393" y="105630"/>
                  </a:lnTo>
                  <a:lnTo>
                    <a:pt x="3386135" y="0"/>
                  </a:lnTo>
                  <a:lnTo>
                    <a:pt x="3611877" y="0"/>
                  </a:lnTo>
                  <a:lnTo>
                    <a:pt x="3837620" y="0"/>
                  </a:lnTo>
                  <a:lnTo>
                    <a:pt x="4063362" y="211260"/>
                  </a:lnTo>
                  <a:lnTo>
                    <a:pt x="4289104" y="184852"/>
                  </a:lnTo>
                  <a:lnTo>
                    <a:pt x="4514847" y="158445"/>
                  </a:lnTo>
                  <a:lnTo>
                    <a:pt x="4740589" y="132037"/>
                  </a:lnTo>
                  <a:lnTo>
                    <a:pt x="4966331" y="79222"/>
                  </a:lnTo>
                  <a:lnTo>
                    <a:pt x="5192074" y="0"/>
                  </a:lnTo>
                  <a:lnTo>
                    <a:pt x="5417816" y="26407"/>
                  </a:lnTo>
                  <a:lnTo>
                    <a:pt x="5643558" y="105630"/>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8" name="tx128"/>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9" name="tx129"/>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30" name="tx130"/>
            <p:cNvSpPr/>
            <p:nvPr/>
          </p:nvSpPr>
          <p:spPr>
            <a:xfrm>
              <a:off x="136592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5655031"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5" name="tx135"/>
            <p:cNvSpPr/>
            <p:nvPr/>
          </p:nvSpPr>
          <p:spPr>
            <a:xfrm>
              <a:off x="588077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6" name="tx136"/>
            <p:cNvSpPr/>
            <p:nvPr/>
          </p:nvSpPr>
          <p:spPr>
            <a:xfrm>
              <a:off x="610651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33225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8" name="tx138"/>
            <p:cNvSpPr/>
            <p:nvPr/>
          </p:nvSpPr>
          <p:spPr>
            <a:xfrm>
              <a:off x="655800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9" name="tx139"/>
            <p:cNvSpPr/>
            <p:nvPr/>
          </p:nvSpPr>
          <p:spPr>
            <a:xfrm>
              <a:off x="678374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40" name="tx140"/>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71671" y="40612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3" name="tx143"/>
            <p:cNvSpPr/>
            <p:nvPr/>
          </p:nvSpPr>
          <p:spPr>
            <a:xfrm>
              <a:off x="571671" y="34945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4" name="tx144"/>
            <p:cNvSpPr/>
            <p:nvPr/>
          </p:nvSpPr>
          <p:spPr>
            <a:xfrm>
              <a:off x="571671" y="292781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5" name="tx145"/>
            <p:cNvSpPr/>
            <p:nvPr/>
          </p:nvSpPr>
          <p:spPr>
            <a:xfrm>
              <a:off x="508103" y="23611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6" name="tx146"/>
            <p:cNvSpPr/>
            <p:nvPr/>
          </p:nvSpPr>
          <p:spPr>
            <a:xfrm>
              <a:off x="508103" y="17943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17528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Kuwait</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Kuwait is projected to have a  small increase (&lt;10,000) in the number of surviving infants by 2030. Therefore, to achieve the IA2030 ZD target, more (~1.87%) children need to be vaccinated with DTP1 each year.</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995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69730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79509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89288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4840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4619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4399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486185"/>
              <a:ext cx="217589" cy="1564425"/>
            </a:xfrm>
            <a:prstGeom prst="rect">
              <a:avLst/>
            </a:prstGeom>
            <a:solidFill>
              <a:srgbClr val="0058AB">
                <a:alpha val="100000"/>
              </a:srgbClr>
            </a:solidFill>
          </p:spPr>
          <p:txBody>
            <a:bodyPr/>
            <a:lstStyle/>
            <a:p/>
          </p:txBody>
        </p:sp>
        <p:sp>
          <p:nvSpPr>
            <p:cNvPr id="41" name="rc41"/>
            <p:cNvSpPr/>
            <p:nvPr/>
          </p:nvSpPr>
          <p:spPr>
            <a:xfrm>
              <a:off x="1472058" y="4251256"/>
              <a:ext cx="217589" cy="799354"/>
            </a:xfrm>
            <a:prstGeom prst="rect">
              <a:avLst/>
            </a:prstGeom>
            <a:solidFill>
              <a:srgbClr val="0058AB">
                <a:alpha val="100000"/>
              </a:srgbClr>
            </a:solidFill>
          </p:spPr>
          <p:txBody>
            <a:bodyPr/>
            <a:lstStyle/>
            <a:p/>
          </p:txBody>
        </p:sp>
        <p:sp>
          <p:nvSpPr>
            <p:cNvPr id="42" name="rc42"/>
            <p:cNvSpPr/>
            <p:nvPr/>
          </p:nvSpPr>
          <p:spPr>
            <a:xfrm>
              <a:off x="1713825" y="4231408"/>
              <a:ext cx="217589" cy="819203"/>
            </a:xfrm>
            <a:prstGeom prst="rect">
              <a:avLst/>
            </a:prstGeom>
            <a:solidFill>
              <a:srgbClr val="0058AB">
                <a:alpha val="100000"/>
              </a:srgbClr>
            </a:solidFill>
          </p:spPr>
          <p:txBody>
            <a:bodyPr/>
            <a:lstStyle/>
            <a:p/>
          </p:txBody>
        </p:sp>
        <p:sp>
          <p:nvSpPr>
            <p:cNvPr id="43" name="rc43"/>
            <p:cNvSpPr/>
            <p:nvPr/>
          </p:nvSpPr>
          <p:spPr>
            <a:xfrm>
              <a:off x="1955592" y="4206146"/>
              <a:ext cx="217589" cy="844465"/>
            </a:xfrm>
            <a:prstGeom prst="rect">
              <a:avLst/>
            </a:prstGeom>
            <a:solidFill>
              <a:srgbClr val="0058AB">
                <a:alpha val="100000"/>
              </a:srgbClr>
            </a:solidFill>
          </p:spPr>
          <p:txBody>
            <a:bodyPr/>
            <a:lstStyle/>
            <a:p/>
          </p:txBody>
        </p:sp>
        <p:sp>
          <p:nvSpPr>
            <p:cNvPr id="44" name="rc44"/>
            <p:cNvSpPr/>
            <p:nvPr/>
          </p:nvSpPr>
          <p:spPr>
            <a:xfrm>
              <a:off x="2197358" y="4177275"/>
              <a:ext cx="217589" cy="873335"/>
            </a:xfrm>
            <a:prstGeom prst="rect">
              <a:avLst/>
            </a:prstGeom>
            <a:solidFill>
              <a:srgbClr val="0058AB">
                <a:alpha val="100000"/>
              </a:srgbClr>
            </a:solidFill>
          </p:spPr>
          <p:txBody>
            <a:bodyPr/>
            <a:lstStyle/>
            <a:p/>
          </p:txBody>
        </p:sp>
        <p:sp>
          <p:nvSpPr>
            <p:cNvPr id="45" name="rc45"/>
            <p:cNvSpPr/>
            <p:nvPr/>
          </p:nvSpPr>
          <p:spPr>
            <a:xfrm>
              <a:off x="2439125" y="4157427"/>
              <a:ext cx="217589" cy="893184"/>
            </a:xfrm>
            <a:prstGeom prst="rect">
              <a:avLst/>
            </a:prstGeom>
            <a:solidFill>
              <a:srgbClr val="0058AB">
                <a:alpha val="100000"/>
              </a:srgbClr>
            </a:solidFill>
          </p:spPr>
          <p:txBody>
            <a:bodyPr/>
            <a:lstStyle/>
            <a:p/>
          </p:txBody>
        </p:sp>
        <p:sp>
          <p:nvSpPr>
            <p:cNvPr id="46" name="rc46"/>
            <p:cNvSpPr/>
            <p:nvPr/>
          </p:nvSpPr>
          <p:spPr>
            <a:xfrm>
              <a:off x="2680891" y="4141187"/>
              <a:ext cx="217589" cy="909423"/>
            </a:xfrm>
            <a:prstGeom prst="rect">
              <a:avLst/>
            </a:prstGeom>
            <a:solidFill>
              <a:srgbClr val="0058AB">
                <a:alpha val="100000"/>
              </a:srgbClr>
            </a:solidFill>
          </p:spPr>
          <p:txBody>
            <a:bodyPr/>
            <a:lstStyle/>
            <a:p/>
          </p:txBody>
        </p:sp>
        <p:sp>
          <p:nvSpPr>
            <p:cNvPr id="47" name="rc47"/>
            <p:cNvSpPr/>
            <p:nvPr/>
          </p:nvSpPr>
          <p:spPr>
            <a:xfrm>
              <a:off x="2922658" y="4124948"/>
              <a:ext cx="217589" cy="925663"/>
            </a:xfrm>
            <a:prstGeom prst="rect">
              <a:avLst/>
            </a:prstGeom>
            <a:solidFill>
              <a:srgbClr val="0058AB">
                <a:alpha val="100000"/>
              </a:srgbClr>
            </a:solidFill>
          </p:spPr>
          <p:txBody>
            <a:bodyPr/>
            <a:lstStyle/>
            <a:p/>
          </p:txBody>
        </p:sp>
        <p:sp>
          <p:nvSpPr>
            <p:cNvPr id="48" name="rc48"/>
            <p:cNvSpPr/>
            <p:nvPr/>
          </p:nvSpPr>
          <p:spPr>
            <a:xfrm>
              <a:off x="3164425" y="4103295"/>
              <a:ext cx="217589" cy="947316"/>
            </a:xfrm>
            <a:prstGeom prst="rect">
              <a:avLst/>
            </a:prstGeom>
            <a:solidFill>
              <a:srgbClr val="0058AB">
                <a:alpha val="100000"/>
              </a:srgbClr>
            </a:solidFill>
          </p:spPr>
          <p:txBody>
            <a:bodyPr/>
            <a:lstStyle/>
            <a:p/>
          </p:txBody>
        </p:sp>
        <p:sp>
          <p:nvSpPr>
            <p:cNvPr id="49" name="rc49"/>
            <p:cNvSpPr/>
            <p:nvPr/>
          </p:nvSpPr>
          <p:spPr>
            <a:xfrm>
              <a:off x="3406191" y="4076228"/>
              <a:ext cx="217589" cy="974382"/>
            </a:xfrm>
            <a:prstGeom prst="rect">
              <a:avLst/>
            </a:prstGeom>
            <a:solidFill>
              <a:srgbClr val="0058AB">
                <a:alpha val="100000"/>
              </a:srgbClr>
            </a:solidFill>
          </p:spPr>
          <p:txBody>
            <a:bodyPr/>
            <a:lstStyle/>
            <a:p/>
          </p:txBody>
        </p:sp>
        <p:sp>
          <p:nvSpPr>
            <p:cNvPr id="50" name="rc50"/>
            <p:cNvSpPr/>
            <p:nvPr/>
          </p:nvSpPr>
          <p:spPr>
            <a:xfrm>
              <a:off x="3647958" y="3060344"/>
              <a:ext cx="217589" cy="1990267"/>
            </a:xfrm>
            <a:prstGeom prst="rect">
              <a:avLst/>
            </a:prstGeom>
            <a:solidFill>
              <a:srgbClr val="0058AB">
                <a:alpha val="100000"/>
              </a:srgbClr>
            </a:solidFill>
          </p:spPr>
          <p:txBody>
            <a:bodyPr/>
            <a:lstStyle/>
            <a:p/>
          </p:txBody>
        </p:sp>
        <p:sp>
          <p:nvSpPr>
            <p:cNvPr id="51" name="rc51"/>
            <p:cNvSpPr/>
            <p:nvPr/>
          </p:nvSpPr>
          <p:spPr>
            <a:xfrm>
              <a:off x="3889725" y="4038336"/>
              <a:ext cx="217589" cy="1012275"/>
            </a:xfrm>
            <a:prstGeom prst="rect">
              <a:avLst/>
            </a:prstGeom>
            <a:solidFill>
              <a:srgbClr val="0058AB">
                <a:alpha val="100000"/>
              </a:srgbClr>
            </a:solidFill>
          </p:spPr>
          <p:txBody>
            <a:bodyPr/>
            <a:lstStyle/>
            <a:p/>
          </p:txBody>
        </p:sp>
        <p:sp>
          <p:nvSpPr>
            <p:cNvPr id="52" name="rc52"/>
            <p:cNvSpPr/>
            <p:nvPr/>
          </p:nvSpPr>
          <p:spPr>
            <a:xfrm>
              <a:off x="4131491" y="3989617"/>
              <a:ext cx="217589" cy="1060994"/>
            </a:xfrm>
            <a:prstGeom prst="rect">
              <a:avLst/>
            </a:prstGeom>
            <a:solidFill>
              <a:srgbClr val="0058AB">
                <a:alpha val="100000"/>
              </a:srgbClr>
            </a:solidFill>
          </p:spPr>
          <p:txBody>
            <a:bodyPr/>
            <a:lstStyle/>
            <a:p/>
          </p:txBody>
        </p:sp>
        <p:sp>
          <p:nvSpPr>
            <p:cNvPr id="53" name="rc53"/>
            <p:cNvSpPr/>
            <p:nvPr/>
          </p:nvSpPr>
          <p:spPr>
            <a:xfrm>
              <a:off x="4373258" y="3993225"/>
              <a:ext cx="217589" cy="1057385"/>
            </a:xfrm>
            <a:prstGeom prst="rect">
              <a:avLst/>
            </a:prstGeom>
            <a:solidFill>
              <a:srgbClr val="0058AB">
                <a:alpha val="100000"/>
              </a:srgbClr>
            </a:solidFill>
          </p:spPr>
          <p:txBody>
            <a:bodyPr/>
            <a:lstStyle/>
            <a:p/>
          </p:txBody>
        </p:sp>
        <p:sp>
          <p:nvSpPr>
            <p:cNvPr id="54" name="rc54"/>
            <p:cNvSpPr/>
            <p:nvPr/>
          </p:nvSpPr>
          <p:spPr>
            <a:xfrm>
              <a:off x="4615025" y="1757558"/>
              <a:ext cx="217589" cy="3293053"/>
            </a:xfrm>
            <a:prstGeom prst="rect">
              <a:avLst/>
            </a:prstGeom>
            <a:solidFill>
              <a:srgbClr val="0058AB">
                <a:alpha val="100000"/>
              </a:srgbClr>
            </a:solidFill>
          </p:spPr>
          <p:txBody>
            <a:bodyPr/>
            <a:lstStyle/>
            <a:p/>
          </p:txBody>
        </p:sp>
        <p:sp>
          <p:nvSpPr>
            <p:cNvPr id="55" name="rc55"/>
            <p:cNvSpPr/>
            <p:nvPr/>
          </p:nvSpPr>
          <p:spPr>
            <a:xfrm>
              <a:off x="4856791" y="3993225"/>
              <a:ext cx="217589" cy="1057385"/>
            </a:xfrm>
            <a:prstGeom prst="rect">
              <a:avLst/>
            </a:prstGeom>
            <a:solidFill>
              <a:srgbClr val="0058AB">
                <a:alpha val="100000"/>
              </a:srgbClr>
            </a:solidFill>
          </p:spPr>
          <p:txBody>
            <a:bodyPr/>
            <a:lstStyle/>
            <a:p/>
          </p:txBody>
        </p:sp>
        <p:sp>
          <p:nvSpPr>
            <p:cNvPr id="56" name="rc56"/>
            <p:cNvSpPr/>
            <p:nvPr/>
          </p:nvSpPr>
          <p:spPr>
            <a:xfrm>
              <a:off x="5098558" y="3998639"/>
              <a:ext cx="217589" cy="1051972"/>
            </a:xfrm>
            <a:prstGeom prst="rect">
              <a:avLst/>
            </a:prstGeom>
            <a:solidFill>
              <a:srgbClr val="0058AB">
                <a:alpha val="100000"/>
              </a:srgbClr>
            </a:solidFill>
          </p:spPr>
          <p:txBody>
            <a:bodyPr/>
            <a:lstStyle/>
            <a:p/>
          </p:txBody>
        </p:sp>
        <p:sp>
          <p:nvSpPr>
            <p:cNvPr id="57" name="rc57"/>
            <p:cNvSpPr/>
            <p:nvPr/>
          </p:nvSpPr>
          <p:spPr>
            <a:xfrm>
              <a:off x="5340325" y="3989617"/>
              <a:ext cx="217589" cy="1060994"/>
            </a:xfrm>
            <a:prstGeom prst="rect">
              <a:avLst/>
            </a:prstGeom>
            <a:solidFill>
              <a:srgbClr val="0058AB">
                <a:alpha val="100000"/>
              </a:srgbClr>
            </a:solidFill>
          </p:spPr>
          <p:txBody>
            <a:bodyPr/>
            <a:lstStyle/>
            <a:p/>
          </p:txBody>
        </p:sp>
        <p:sp>
          <p:nvSpPr>
            <p:cNvPr id="58" name="rc58"/>
            <p:cNvSpPr/>
            <p:nvPr/>
          </p:nvSpPr>
          <p:spPr>
            <a:xfrm>
              <a:off x="5582091" y="4056380"/>
              <a:ext cx="217589" cy="994231"/>
            </a:xfrm>
            <a:prstGeom prst="rect">
              <a:avLst/>
            </a:prstGeom>
            <a:solidFill>
              <a:srgbClr val="0058AB">
                <a:alpha val="100000"/>
              </a:srgbClr>
            </a:solidFill>
          </p:spPr>
          <p:txBody>
            <a:bodyPr/>
            <a:lstStyle/>
            <a:p/>
          </p:txBody>
        </p:sp>
        <p:sp>
          <p:nvSpPr>
            <p:cNvPr id="59" name="rc59"/>
            <p:cNvSpPr/>
            <p:nvPr/>
          </p:nvSpPr>
          <p:spPr>
            <a:xfrm>
              <a:off x="5823858" y="4097881"/>
              <a:ext cx="217589" cy="952729"/>
            </a:xfrm>
            <a:prstGeom prst="rect">
              <a:avLst/>
            </a:prstGeom>
            <a:solidFill>
              <a:srgbClr val="0058AB">
                <a:alpha val="100000"/>
              </a:srgbClr>
            </a:solidFill>
          </p:spPr>
          <p:txBody>
            <a:bodyPr/>
            <a:lstStyle/>
            <a:p/>
          </p:txBody>
        </p:sp>
        <p:sp>
          <p:nvSpPr>
            <p:cNvPr id="60" name="rc60"/>
            <p:cNvSpPr/>
            <p:nvPr/>
          </p:nvSpPr>
          <p:spPr>
            <a:xfrm>
              <a:off x="6065625" y="4112317"/>
              <a:ext cx="217589" cy="938294"/>
            </a:xfrm>
            <a:prstGeom prst="rect">
              <a:avLst/>
            </a:prstGeom>
            <a:solidFill>
              <a:srgbClr val="0058AB">
                <a:alpha val="100000"/>
              </a:srgbClr>
            </a:solidFill>
          </p:spPr>
          <p:txBody>
            <a:bodyPr/>
            <a:lstStyle/>
            <a:p/>
          </p:txBody>
        </p:sp>
        <p:sp>
          <p:nvSpPr>
            <p:cNvPr id="61" name="rc61"/>
            <p:cNvSpPr/>
            <p:nvPr/>
          </p:nvSpPr>
          <p:spPr>
            <a:xfrm>
              <a:off x="6307391" y="4262083"/>
              <a:ext cx="217589" cy="788528"/>
            </a:xfrm>
            <a:prstGeom prst="rect">
              <a:avLst/>
            </a:prstGeom>
            <a:solidFill>
              <a:srgbClr val="0058AB">
                <a:alpha val="100000"/>
              </a:srgbClr>
            </a:solidFill>
          </p:spPr>
          <p:txBody>
            <a:bodyPr/>
            <a:lstStyle/>
            <a:p/>
          </p:txBody>
        </p:sp>
        <p:sp>
          <p:nvSpPr>
            <p:cNvPr id="62" name="rc62"/>
            <p:cNvSpPr/>
            <p:nvPr/>
          </p:nvSpPr>
          <p:spPr>
            <a:xfrm>
              <a:off x="6549158" y="4184493"/>
              <a:ext cx="217589" cy="866118"/>
            </a:xfrm>
            <a:prstGeom prst="rect">
              <a:avLst/>
            </a:prstGeom>
            <a:solidFill>
              <a:srgbClr val="0058AB">
                <a:alpha val="100000"/>
              </a:srgbClr>
            </a:solidFill>
          </p:spPr>
          <p:txBody>
            <a:bodyPr/>
            <a:lstStyle/>
            <a:p/>
          </p:txBody>
        </p:sp>
        <p:sp>
          <p:nvSpPr>
            <p:cNvPr id="63" name="rc63"/>
            <p:cNvSpPr/>
            <p:nvPr/>
          </p:nvSpPr>
          <p:spPr>
            <a:xfrm>
              <a:off x="6790924" y="4166449"/>
              <a:ext cx="217589" cy="884162"/>
            </a:xfrm>
            <a:prstGeom prst="rect">
              <a:avLst/>
            </a:prstGeom>
            <a:solidFill>
              <a:srgbClr val="0058AB">
                <a:alpha val="100000"/>
              </a:srgbClr>
            </a:solidFill>
          </p:spPr>
          <p:txBody>
            <a:bodyPr/>
            <a:lstStyle/>
            <a:p/>
          </p:txBody>
        </p:sp>
        <p:sp>
          <p:nvSpPr>
            <p:cNvPr id="64" name="rc64"/>
            <p:cNvSpPr/>
            <p:nvPr/>
          </p:nvSpPr>
          <p:spPr>
            <a:xfrm>
              <a:off x="7032691" y="4186298"/>
              <a:ext cx="217589" cy="864313"/>
            </a:xfrm>
            <a:prstGeom prst="rect">
              <a:avLst/>
            </a:prstGeom>
            <a:solidFill>
              <a:srgbClr val="0058AB">
                <a:alpha val="100000"/>
              </a:srgbClr>
            </a:solidFill>
          </p:spPr>
          <p:txBody>
            <a:bodyPr/>
            <a:lstStyle/>
            <a:p/>
          </p:txBody>
        </p:sp>
        <p:sp>
          <p:nvSpPr>
            <p:cNvPr id="65" name="rc65"/>
            <p:cNvSpPr/>
            <p:nvPr/>
          </p:nvSpPr>
          <p:spPr>
            <a:xfrm>
              <a:off x="7274458" y="4175471"/>
              <a:ext cx="217589" cy="875140"/>
            </a:xfrm>
            <a:prstGeom prst="rect">
              <a:avLst/>
            </a:prstGeom>
            <a:solidFill>
              <a:srgbClr val="0058AB">
                <a:alpha val="100000"/>
              </a:srgbClr>
            </a:solidFill>
          </p:spPr>
          <p:txBody>
            <a:bodyPr/>
            <a:lstStyle/>
            <a:p/>
          </p:txBody>
        </p:sp>
        <p:sp>
          <p:nvSpPr>
            <p:cNvPr id="66" name="rc66"/>
            <p:cNvSpPr/>
            <p:nvPr/>
          </p:nvSpPr>
          <p:spPr>
            <a:xfrm>
              <a:off x="8483291" y="4574246"/>
              <a:ext cx="217589" cy="476364"/>
            </a:xfrm>
            <a:prstGeom prst="rect">
              <a:avLst/>
            </a:prstGeom>
            <a:solidFill>
              <a:srgbClr val="69DBFF">
                <a:alpha val="100000"/>
              </a:srgbClr>
            </a:solidFill>
          </p:spPr>
          <p:txBody>
            <a:bodyPr/>
            <a:lstStyle/>
            <a:p/>
          </p:txBody>
        </p:sp>
        <p:sp>
          <p:nvSpPr>
            <p:cNvPr id="67" name="pl67"/>
            <p:cNvSpPr/>
            <p:nvPr/>
          </p:nvSpPr>
          <p:spPr>
            <a:xfrm>
              <a:off x="6174420" y="4097881"/>
              <a:ext cx="2417666" cy="476364"/>
            </a:xfrm>
            <a:custGeom>
              <a:avLst/>
              <a:pathLst>
                <a:path w="2417666" h="476364">
                  <a:moveTo>
                    <a:pt x="0" y="0"/>
                  </a:moveTo>
                  <a:lnTo>
                    <a:pt x="241766" y="47636"/>
                  </a:lnTo>
                  <a:lnTo>
                    <a:pt x="483533" y="95272"/>
                  </a:lnTo>
                  <a:lnTo>
                    <a:pt x="725299" y="142909"/>
                  </a:lnTo>
                  <a:lnTo>
                    <a:pt x="967066" y="190545"/>
                  </a:lnTo>
                  <a:lnTo>
                    <a:pt x="1208833" y="238182"/>
                  </a:lnTo>
                  <a:lnTo>
                    <a:pt x="1450599" y="285818"/>
                  </a:lnTo>
                  <a:lnTo>
                    <a:pt x="1692366" y="333455"/>
                  </a:lnTo>
                  <a:lnTo>
                    <a:pt x="1934133" y="381091"/>
                  </a:lnTo>
                  <a:lnTo>
                    <a:pt x="2175899" y="428728"/>
                  </a:lnTo>
                  <a:lnTo>
                    <a:pt x="2417666" y="476364"/>
                  </a:lnTo>
                </a:path>
              </a:pathLst>
            </a:custGeom>
            <a:ln w="13550" cap="flat">
              <a:solidFill>
                <a:srgbClr val="000000">
                  <a:alpha val="100000"/>
                </a:srgbClr>
              </a:solidFill>
              <a:prstDash val="solid"/>
              <a:round/>
            </a:ln>
          </p:spPr>
          <p:txBody>
            <a:bodyPr/>
            <a:lstStyle/>
            <a:p/>
          </p:txBody>
        </p:sp>
        <p:sp>
          <p:nvSpPr>
            <p:cNvPr id="68" name="pt68"/>
            <p:cNvSpPr/>
            <p:nvPr/>
          </p:nvSpPr>
          <p:spPr>
            <a:xfrm>
              <a:off x="6149594" y="4073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91360" y="41206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33127" y="41683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74894" y="42159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16660" y="42636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58427" y="43112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00193" y="4358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41960" y="44065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83727" y="44541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25493" y="45017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7260" y="4549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603427" y="41057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1" name="tx81"/>
            <p:cNvSpPr/>
            <p:nvPr/>
          </p:nvSpPr>
          <p:spPr>
            <a:xfrm>
              <a:off x="508103" y="318876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228656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3" name="tx83"/>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29600" y="5900002"/>
              <a:ext cx="201456" cy="201456"/>
            </a:xfrm>
            <a:prstGeom prst="rect">
              <a:avLst/>
            </a:prstGeom>
            <a:solidFill>
              <a:srgbClr val="0058AB">
                <a:alpha val="100000"/>
              </a:srgbClr>
            </a:solidFill>
          </p:spPr>
          <p:txBody>
            <a:bodyPr/>
            <a:lstStyle/>
            <a:p/>
          </p:txBody>
        </p:sp>
        <p:sp>
          <p:nvSpPr>
            <p:cNvPr id="113" name="rc113"/>
            <p:cNvSpPr/>
            <p:nvPr/>
          </p:nvSpPr>
          <p:spPr>
            <a:xfrm>
              <a:off x="4531686" y="5900002"/>
              <a:ext cx="201456" cy="201456"/>
            </a:xfrm>
            <a:prstGeom prst="rect">
              <a:avLst/>
            </a:prstGeom>
            <a:solidFill>
              <a:srgbClr val="69DBFF">
                <a:alpha val="100000"/>
              </a:srgbClr>
            </a:solidFill>
          </p:spPr>
          <p:txBody>
            <a:bodyPr/>
            <a:lstStyle/>
            <a:p/>
          </p:txBody>
        </p:sp>
        <p:sp>
          <p:nvSpPr>
            <p:cNvPr id="114" name="tx114"/>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11463" y="1330710"/>
              <a:ext cx="59082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Kuwait</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22%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22%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Kuwait</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3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5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4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3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65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51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3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71446"/>
              <a:ext cx="239888" cy="936574"/>
            </a:xfrm>
            <a:prstGeom prst="rect">
              <a:avLst/>
            </a:prstGeom>
            <a:solidFill>
              <a:srgbClr val="80BD41">
                <a:alpha val="100000"/>
              </a:srgbClr>
            </a:solidFill>
          </p:spPr>
          <p:txBody>
            <a:bodyPr/>
            <a:lstStyle/>
            <a:p/>
          </p:txBody>
        </p:sp>
        <p:sp>
          <p:nvSpPr>
            <p:cNvPr id="25" name="rc25"/>
            <p:cNvSpPr/>
            <p:nvPr/>
          </p:nvSpPr>
          <p:spPr>
            <a:xfrm>
              <a:off x="1296273" y="3352265"/>
              <a:ext cx="239888" cy="19181"/>
            </a:xfrm>
            <a:prstGeom prst="rect">
              <a:avLst/>
            </a:prstGeom>
            <a:solidFill>
              <a:srgbClr val="1CABE2">
                <a:alpha val="100000"/>
              </a:srgbClr>
            </a:solidFill>
          </p:spPr>
          <p:txBody>
            <a:bodyPr/>
            <a:lstStyle/>
            <a:p/>
          </p:txBody>
        </p:sp>
        <p:sp>
          <p:nvSpPr>
            <p:cNvPr id="26" name="rc26"/>
            <p:cNvSpPr/>
            <p:nvPr/>
          </p:nvSpPr>
          <p:spPr>
            <a:xfrm>
              <a:off x="1562816" y="3340801"/>
              <a:ext cx="239888" cy="967220"/>
            </a:xfrm>
            <a:prstGeom prst="rect">
              <a:avLst/>
            </a:prstGeom>
            <a:solidFill>
              <a:srgbClr val="80BD41">
                <a:alpha val="100000"/>
              </a:srgbClr>
            </a:solidFill>
          </p:spPr>
          <p:txBody>
            <a:bodyPr/>
            <a:lstStyle/>
            <a:p/>
          </p:txBody>
        </p:sp>
        <p:sp>
          <p:nvSpPr>
            <p:cNvPr id="27" name="rc27"/>
            <p:cNvSpPr/>
            <p:nvPr/>
          </p:nvSpPr>
          <p:spPr>
            <a:xfrm>
              <a:off x="1562816" y="3331100"/>
              <a:ext cx="239888" cy="9700"/>
            </a:xfrm>
            <a:prstGeom prst="rect">
              <a:avLst/>
            </a:prstGeom>
            <a:solidFill>
              <a:srgbClr val="1CABE2">
                <a:alpha val="100000"/>
              </a:srgbClr>
            </a:solidFill>
          </p:spPr>
          <p:txBody>
            <a:bodyPr/>
            <a:lstStyle/>
            <a:p/>
          </p:txBody>
        </p:sp>
        <p:sp>
          <p:nvSpPr>
            <p:cNvPr id="28" name="rc28"/>
            <p:cNvSpPr/>
            <p:nvPr/>
          </p:nvSpPr>
          <p:spPr>
            <a:xfrm>
              <a:off x="1829360" y="3316548"/>
              <a:ext cx="239888" cy="991472"/>
            </a:xfrm>
            <a:prstGeom prst="rect">
              <a:avLst/>
            </a:prstGeom>
            <a:solidFill>
              <a:srgbClr val="80BD41">
                <a:alpha val="100000"/>
              </a:srgbClr>
            </a:solidFill>
          </p:spPr>
          <p:txBody>
            <a:bodyPr/>
            <a:lstStyle/>
            <a:p/>
          </p:txBody>
        </p:sp>
        <p:sp>
          <p:nvSpPr>
            <p:cNvPr id="29" name="rc29"/>
            <p:cNvSpPr/>
            <p:nvPr/>
          </p:nvSpPr>
          <p:spPr>
            <a:xfrm>
              <a:off x="1829360" y="3306627"/>
              <a:ext cx="239888" cy="9921"/>
            </a:xfrm>
            <a:prstGeom prst="rect">
              <a:avLst/>
            </a:prstGeom>
            <a:solidFill>
              <a:srgbClr val="1CABE2">
                <a:alpha val="100000"/>
              </a:srgbClr>
            </a:solidFill>
          </p:spPr>
          <p:txBody>
            <a:bodyPr/>
            <a:lstStyle/>
            <a:p/>
          </p:txBody>
        </p:sp>
        <p:sp>
          <p:nvSpPr>
            <p:cNvPr id="30" name="rc30"/>
            <p:cNvSpPr/>
            <p:nvPr/>
          </p:nvSpPr>
          <p:spPr>
            <a:xfrm>
              <a:off x="2095903" y="3285461"/>
              <a:ext cx="239888" cy="1022559"/>
            </a:xfrm>
            <a:prstGeom prst="rect">
              <a:avLst/>
            </a:prstGeom>
            <a:solidFill>
              <a:srgbClr val="80BD41">
                <a:alpha val="100000"/>
              </a:srgbClr>
            </a:solidFill>
          </p:spPr>
          <p:txBody>
            <a:bodyPr/>
            <a:lstStyle/>
            <a:p/>
          </p:txBody>
        </p:sp>
        <p:sp>
          <p:nvSpPr>
            <p:cNvPr id="31" name="rc31"/>
            <p:cNvSpPr/>
            <p:nvPr/>
          </p:nvSpPr>
          <p:spPr>
            <a:xfrm>
              <a:off x="2095903" y="3275099"/>
              <a:ext cx="239888" cy="10362"/>
            </a:xfrm>
            <a:prstGeom prst="rect">
              <a:avLst/>
            </a:prstGeom>
            <a:solidFill>
              <a:srgbClr val="1CABE2">
                <a:alpha val="100000"/>
              </a:srgbClr>
            </a:solidFill>
          </p:spPr>
          <p:txBody>
            <a:bodyPr/>
            <a:lstStyle/>
            <a:p/>
          </p:txBody>
        </p:sp>
        <p:sp>
          <p:nvSpPr>
            <p:cNvPr id="32" name="rc32"/>
            <p:cNvSpPr/>
            <p:nvPr/>
          </p:nvSpPr>
          <p:spPr>
            <a:xfrm>
              <a:off x="2362446" y="3251288"/>
              <a:ext cx="239888" cy="1056733"/>
            </a:xfrm>
            <a:prstGeom prst="rect">
              <a:avLst/>
            </a:prstGeom>
            <a:solidFill>
              <a:srgbClr val="80BD41">
                <a:alpha val="100000"/>
              </a:srgbClr>
            </a:solidFill>
          </p:spPr>
          <p:txBody>
            <a:bodyPr/>
            <a:lstStyle/>
            <a:p/>
          </p:txBody>
        </p:sp>
        <p:sp>
          <p:nvSpPr>
            <p:cNvPr id="33" name="rc33"/>
            <p:cNvSpPr/>
            <p:nvPr/>
          </p:nvSpPr>
          <p:spPr>
            <a:xfrm>
              <a:off x="2362446" y="3240705"/>
              <a:ext cx="239888" cy="10582"/>
            </a:xfrm>
            <a:prstGeom prst="rect">
              <a:avLst/>
            </a:prstGeom>
            <a:solidFill>
              <a:srgbClr val="1CABE2">
                <a:alpha val="100000"/>
              </a:srgbClr>
            </a:solidFill>
          </p:spPr>
          <p:txBody>
            <a:bodyPr/>
            <a:lstStyle/>
            <a:p/>
          </p:txBody>
        </p:sp>
        <p:sp>
          <p:nvSpPr>
            <p:cNvPr id="34" name="rc34"/>
            <p:cNvSpPr/>
            <p:nvPr/>
          </p:nvSpPr>
          <p:spPr>
            <a:xfrm>
              <a:off x="2628989" y="3227918"/>
              <a:ext cx="239888" cy="1080103"/>
            </a:xfrm>
            <a:prstGeom prst="rect">
              <a:avLst/>
            </a:prstGeom>
            <a:solidFill>
              <a:srgbClr val="80BD41">
                <a:alpha val="100000"/>
              </a:srgbClr>
            </a:solidFill>
          </p:spPr>
          <p:txBody>
            <a:bodyPr/>
            <a:lstStyle/>
            <a:p/>
          </p:txBody>
        </p:sp>
        <p:sp>
          <p:nvSpPr>
            <p:cNvPr id="35" name="rc35"/>
            <p:cNvSpPr/>
            <p:nvPr/>
          </p:nvSpPr>
          <p:spPr>
            <a:xfrm>
              <a:off x="2628989" y="3216894"/>
              <a:ext cx="239888" cy="11023"/>
            </a:xfrm>
            <a:prstGeom prst="rect">
              <a:avLst/>
            </a:prstGeom>
            <a:solidFill>
              <a:srgbClr val="1CABE2">
                <a:alpha val="100000"/>
              </a:srgbClr>
            </a:solidFill>
          </p:spPr>
          <p:txBody>
            <a:bodyPr/>
            <a:lstStyle/>
            <a:p/>
          </p:txBody>
        </p:sp>
        <p:sp>
          <p:nvSpPr>
            <p:cNvPr id="36" name="rc36"/>
            <p:cNvSpPr/>
            <p:nvPr/>
          </p:nvSpPr>
          <p:spPr>
            <a:xfrm>
              <a:off x="2895532" y="3208075"/>
              <a:ext cx="239888" cy="1099946"/>
            </a:xfrm>
            <a:prstGeom prst="rect">
              <a:avLst/>
            </a:prstGeom>
            <a:solidFill>
              <a:srgbClr val="80BD41">
                <a:alpha val="100000"/>
              </a:srgbClr>
            </a:solidFill>
          </p:spPr>
          <p:txBody>
            <a:bodyPr/>
            <a:lstStyle/>
            <a:p/>
          </p:txBody>
        </p:sp>
        <p:sp>
          <p:nvSpPr>
            <p:cNvPr id="37" name="rc37"/>
            <p:cNvSpPr/>
            <p:nvPr/>
          </p:nvSpPr>
          <p:spPr>
            <a:xfrm>
              <a:off x="2895532" y="3197051"/>
              <a:ext cx="239888" cy="11023"/>
            </a:xfrm>
            <a:prstGeom prst="rect">
              <a:avLst/>
            </a:prstGeom>
            <a:solidFill>
              <a:srgbClr val="1CABE2">
                <a:alpha val="100000"/>
              </a:srgbClr>
            </a:solidFill>
          </p:spPr>
          <p:txBody>
            <a:bodyPr/>
            <a:lstStyle/>
            <a:p/>
          </p:txBody>
        </p:sp>
        <p:sp>
          <p:nvSpPr>
            <p:cNvPr id="38" name="rc38"/>
            <p:cNvSpPr/>
            <p:nvPr/>
          </p:nvSpPr>
          <p:spPr>
            <a:xfrm>
              <a:off x="3162075" y="3188453"/>
              <a:ext cx="239888" cy="1119568"/>
            </a:xfrm>
            <a:prstGeom prst="rect">
              <a:avLst/>
            </a:prstGeom>
            <a:solidFill>
              <a:srgbClr val="80BD41">
                <a:alpha val="100000"/>
              </a:srgbClr>
            </a:solidFill>
          </p:spPr>
          <p:txBody>
            <a:bodyPr/>
            <a:lstStyle/>
            <a:p/>
          </p:txBody>
        </p:sp>
        <p:sp>
          <p:nvSpPr>
            <p:cNvPr id="39" name="rc39"/>
            <p:cNvSpPr/>
            <p:nvPr/>
          </p:nvSpPr>
          <p:spPr>
            <a:xfrm>
              <a:off x="3162075" y="3177209"/>
              <a:ext cx="239888" cy="11244"/>
            </a:xfrm>
            <a:prstGeom prst="rect">
              <a:avLst/>
            </a:prstGeom>
            <a:solidFill>
              <a:srgbClr val="1CABE2">
                <a:alpha val="100000"/>
              </a:srgbClr>
            </a:solidFill>
          </p:spPr>
          <p:txBody>
            <a:bodyPr/>
            <a:lstStyle/>
            <a:p/>
          </p:txBody>
        </p:sp>
        <p:sp>
          <p:nvSpPr>
            <p:cNvPr id="40" name="rc40"/>
            <p:cNvSpPr/>
            <p:nvPr/>
          </p:nvSpPr>
          <p:spPr>
            <a:xfrm>
              <a:off x="3428618" y="3162657"/>
              <a:ext cx="239888" cy="1145363"/>
            </a:xfrm>
            <a:prstGeom prst="rect">
              <a:avLst/>
            </a:prstGeom>
            <a:solidFill>
              <a:srgbClr val="80BD41">
                <a:alpha val="100000"/>
              </a:srgbClr>
            </a:solidFill>
          </p:spPr>
          <p:txBody>
            <a:bodyPr/>
            <a:lstStyle/>
            <a:p/>
          </p:txBody>
        </p:sp>
        <p:sp>
          <p:nvSpPr>
            <p:cNvPr id="41" name="rc41"/>
            <p:cNvSpPr/>
            <p:nvPr/>
          </p:nvSpPr>
          <p:spPr>
            <a:xfrm>
              <a:off x="3428618" y="3151193"/>
              <a:ext cx="239888" cy="11464"/>
            </a:xfrm>
            <a:prstGeom prst="rect">
              <a:avLst/>
            </a:prstGeom>
            <a:solidFill>
              <a:srgbClr val="1CABE2">
                <a:alpha val="100000"/>
              </a:srgbClr>
            </a:solidFill>
          </p:spPr>
          <p:txBody>
            <a:bodyPr/>
            <a:lstStyle/>
            <a:p/>
          </p:txBody>
        </p:sp>
        <p:sp>
          <p:nvSpPr>
            <p:cNvPr id="42" name="rc42"/>
            <p:cNvSpPr/>
            <p:nvPr/>
          </p:nvSpPr>
          <p:spPr>
            <a:xfrm>
              <a:off x="3695161" y="3128704"/>
              <a:ext cx="239888" cy="1179316"/>
            </a:xfrm>
            <a:prstGeom prst="rect">
              <a:avLst/>
            </a:prstGeom>
            <a:solidFill>
              <a:srgbClr val="80BD41">
                <a:alpha val="100000"/>
              </a:srgbClr>
            </a:solidFill>
          </p:spPr>
          <p:txBody>
            <a:bodyPr/>
            <a:lstStyle/>
            <a:p/>
          </p:txBody>
        </p:sp>
        <p:sp>
          <p:nvSpPr>
            <p:cNvPr id="43" name="rc43"/>
            <p:cNvSpPr/>
            <p:nvPr/>
          </p:nvSpPr>
          <p:spPr>
            <a:xfrm>
              <a:off x="3695161" y="3116799"/>
              <a:ext cx="239888" cy="11905"/>
            </a:xfrm>
            <a:prstGeom prst="rect">
              <a:avLst/>
            </a:prstGeom>
            <a:solidFill>
              <a:srgbClr val="1CABE2">
                <a:alpha val="100000"/>
              </a:srgbClr>
            </a:solidFill>
          </p:spPr>
          <p:txBody>
            <a:bodyPr/>
            <a:lstStyle/>
            <a:p/>
          </p:txBody>
        </p:sp>
        <p:sp>
          <p:nvSpPr>
            <p:cNvPr id="44" name="rc44"/>
            <p:cNvSpPr/>
            <p:nvPr/>
          </p:nvSpPr>
          <p:spPr>
            <a:xfrm>
              <a:off x="3961705" y="3117019"/>
              <a:ext cx="239888" cy="1191002"/>
            </a:xfrm>
            <a:prstGeom prst="rect">
              <a:avLst/>
            </a:prstGeom>
            <a:solidFill>
              <a:srgbClr val="80BD41">
                <a:alpha val="100000"/>
              </a:srgbClr>
            </a:solidFill>
          </p:spPr>
          <p:txBody>
            <a:bodyPr/>
            <a:lstStyle/>
            <a:p/>
          </p:txBody>
        </p:sp>
        <p:sp>
          <p:nvSpPr>
            <p:cNvPr id="45" name="rc45"/>
            <p:cNvSpPr/>
            <p:nvPr/>
          </p:nvSpPr>
          <p:spPr>
            <a:xfrm>
              <a:off x="3961705" y="3092767"/>
              <a:ext cx="239888" cy="24252"/>
            </a:xfrm>
            <a:prstGeom prst="rect">
              <a:avLst/>
            </a:prstGeom>
            <a:solidFill>
              <a:srgbClr val="1CABE2">
                <a:alpha val="100000"/>
              </a:srgbClr>
            </a:solidFill>
          </p:spPr>
          <p:txBody>
            <a:bodyPr/>
            <a:lstStyle/>
            <a:p/>
          </p:txBody>
        </p:sp>
        <p:sp>
          <p:nvSpPr>
            <p:cNvPr id="46" name="rc46"/>
            <p:cNvSpPr/>
            <p:nvPr/>
          </p:nvSpPr>
          <p:spPr>
            <a:xfrm>
              <a:off x="4228248" y="3082625"/>
              <a:ext cx="239888" cy="1225396"/>
            </a:xfrm>
            <a:prstGeom prst="rect">
              <a:avLst/>
            </a:prstGeom>
            <a:solidFill>
              <a:srgbClr val="80BD41">
                <a:alpha val="100000"/>
              </a:srgbClr>
            </a:solidFill>
          </p:spPr>
          <p:txBody>
            <a:bodyPr/>
            <a:lstStyle/>
            <a:p/>
          </p:txBody>
        </p:sp>
        <p:sp>
          <p:nvSpPr>
            <p:cNvPr id="47" name="rc47"/>
            <p:cNvSpPr/>
            <p:nvPr/>
          </p:nvSpPr>
          <p:spPr>
            <a:xfrm>
              <a:off x="4228248" y="3070279"/>
              <a:ext cx="239888" cy="12346"/>
            </a:xfrm>
            <a:prstGeom prst="rect">
              <a:avLst/>
            </a:prstGeom>
            <a:solidFill>
              <a:srgbClr val="1CABE2">
                <a:alpha val="100000"/>
              </a:srgbClr>
            </a:solidFill>
          </p:spPr>
          <p:txBody>
            <a:bodyPr/>
            <a:lstStyle/>
            <a:p/>
          </p:txBody>
        </p:sp>
        <p:sp>
          <p:nvSpPr>
            <p:cNvPr id="48" name="rc48"/>
            <p:cNvSpPr/>
            <p:nvPr/>
          </p:nvSpPr>
          <p:spPr>
            <a:xfrm>
              <a:off x="4494791" y="3024420"/>
              <a:ext cx="239888" cy="1283601"/>
            </a:xfrm>
            <a:prstGeom prst="rect">
              <a:avLst/>
            </a:prstGeom>
            <a:solidFill>
              <a:srgbClr val="80BD41">
                <a:alpha val="100000"/>
              </a:srgbClr>
            </a:solidFill>
          </p:spPr>
          <p:txBody>
            <a:bodyPr/>
            <a:lstStyle/>
            <a:p/>
          </p:txBody>
        </p:sp>
        <p:sp>
          <p:nvSpPr>
            <p:cNvPr id="49" name="rc49"/>
            <p:cNvSpPr/>
            <p:nvPr/>
          </p:nvSpPr>
          <p:spPr>
            <a:xfrm>
              <a:off x="4494791" y="3011412"/>
              <a:ext cx="239888" cy="13007"/>
            </a:xfrm>
            <a:prstGeom prst="rect">
              <a:avLst/>
            </a:prstGeom>
            <a:solidFill>
              <a:srgbClr val="1CABE2">
                <a:alpha val="100000"/>
              </a:srgbClr>
            </a:solidFill>
          </p:spPr>
          <p:txBody>
            <a:bodyPr/>
            <a:lstStyle/>
            <a:p/>
          </p:txBody>
        </p:sp>
        <p:sp>
          <p:nvSpPr>
            <p:cNvPr id="50" name="rc50"/>
            <p:cNvSpPr/>
            <p:nvPr/>
          </p:nvSpPr>
          <p:spPr>
            <a:xfrm>
              <a:off x="4761334" y="3029711"/>
              <a:ext cx="239888" cy="1278309"/>
            </a:xfrm>
            <a:prstGeom prst="rect">
              <a:avLst/>
            </a:prstGeom>
            <a:solidFill>
              <a:srgbClr val="80BD41">
                <a:alpha val="100000"/>
              </a:srgbClr>
            </a:solidFill>
          </p:spPr>
          <p:txBody>
            <a:bodyPr/>
            <a:lstStyle/>
            <a:p/>
          </p:txBody>
        </p:sp>
        <p:sp>
          <p:nvSpPr>
            <p:cNvPr id="51" name="rc51"/>
            <p:cNvSpPr/>
            <p:nvPr/>
          </p:nvSpPr>
          <p:spPr>
            <a:xfrm>
              <a:off x="4761334" y="3016703"/>
              <a:ext cx="239888" cy="13007"/>
            </a:xfrm>
            <a:prstGeom prst="rect">
              <a:avLst/>
            </a:prstGeom>
            <a:solidFill>
              <a:srgbClr val="1CABE2">
                <a:alpha val="100000"/>
              </a:srgbClr>
            </a:solidFill>
          </p:spPr>
          <p:txBody>
            <a:bodyPr/>
            <a:lstStyle/>
            <a:p/>
          </p:txBody>
        </p:sp>
        <p:sp>
          <p:nvSpPr>
            <p:cNvPr id="52" name="rc52"/>
            <p:cNvSpPr/>
            <p:nvPr/>
          </p:nvSpPr>
          <p:spPr>
            <a:xfrm>
              <a:off x="5027877" y="3007002"/>
              <a:ext cx="239888" cy="1301018"/>
            </a:xfrm>
            <a:prstGeom prst="rect">
              <a:avLst/>
            </a:prstGeom>
            <a:solidFill>
              <a:srgbClr val="80BD41">
                <a:alpha val="100000"/>
              </a:srgbClr>
            </a:solidFill>
          </p:spPr>
          <p:txBody>
            <a:bodyPr/>
            <a:lstStyle/>
            <a:p/>
          </p:txBody>
        </p:sp>
        <p:sp>
          <p:nvSpPr>
            <p:cNvPr id="53" name="rc53"/>
            <p:cNvSpPr/>
            <p:nvPr/>
          </p:nvSpPr>
          <p:spPr>
            <a:xfrm>
              <a:off x="5027877" y="2966876"/>
              <a:ext cx="239888" cy="40126"/>
            </a:xfrm>
            <a:prstGeom prst="rect">
              <a:avLst/>
            </a:prstGeom>
            <a:solidFill>
              <a:srgbClr val="1CABE2">
                <a:alpha val="100000"/>
              </a:srgbClr>
            </a:solidFill>
          </p:spPr>
          <p:txBody>
            <a:bodyPr/>
            <a:lstStyle/>
            <a:p/>
          </p:txBody>
        </p:sp>
        <p:sp>
          <p:nvSpPr>
            <p:cNvPr id="54" name="rc54"/>
            <p:cNvSpPr/>
            <p:nvPr/>
          </p:nvSpPr>
          <p:spPr>
            <a:xfrm>
              <a:off x="5294420" y="3028609"/>
              <a:ext cx="239888" cy="1279412"/>
            </a:xfrm>
            <a:prstGeom prst="rect">
              <a:avLst/>
            </a:prstGeom>
            <a:solidFill>
              <a:srgbClr val="80BD41">
                <a:alpha val="100000"/>
              </a:srgbClr>
            </a:solidFill>
          </p:spPr>
          <p:txBody>
            <a:bodyPr/>
            <a:lstStyle/>
            <a:p/>
          </p:txBody>
        </p:sp>
        <p:sp>
          <p:nvSpPr>
            <p:cNvPr id="55" name="rc55"/>
            <p:cNvSpPr/>
            <p:nvPr/>
          </p:nvSpPr>
          <p:spPr>
            <a:xfrm>
              <a:off x="5294420" y="3015601"/>
              <a:ext cx="239888" cy="13007"/>
            </a:xfrm>
            <a:prstGeom prst="rect">
              <a:avLst/>
            </a:prstGeom>
            <a:solidFill>
              <a:srgbClr val="1CABE2">
                <a:alpha val="100000"/>
              </a:srgbClr>
            </a:solidFill>
          </p:spPr>
          <p:txBody>
            <a:bodyPr/>
            <a:lstStyle/>
            <a:p/>
          </p:txBody>
        </p:sp>
        <p:sp>
          <p:nvSpPr>
            <p:cNvPr id="56" name="rc56"/>
            <p:cNvSpPr/>
            <p:nvPr/>
          </p:nvSpPr>
          <p:spPr>
            <a:xfrm>
              <a:off x="5560963" y="3035223"/>
              <a:ext cx="239888" cy="1272797"/>
            </a:xfrm>
            <a:prstGeom prst="rect">
              <a:avLst/>
            </a:prstGeom>
            <a:solidFill>
              <a:srgbClr val="80BD41">
                <a:alpha val="100000"/>
              </a:srgbClr>
            </a:solidFill>
          </p:spPr>
          <p:txBody>
            <a:bodyPr/>
            <a:lstStyle/>
            <a:p/>
          </p:txBody>
        </p:sp>
        <p:sp>
          <p:nvSpPr>
            <p:cNvPr id="57" name="rc57"/>
            <p:cNvSpPr/>
            <p:nvPr/>
          </p:nvSpPr>
          <p:spPr>
            <a:xfrm>
              <a:off x="5560963" y="3022436"/>
              <a:ext cx="239888" cy="12787"/>
            </a:xfrm>
            <a:prstGeom prst="rect">
              <a:avLst/>
            </a:prstGeom>
            <a:solidFill>
              <a:srgbClr val="1CABE2">
                <a:alpha val="100000"/>
              </a:srgbClr>
            </a:solidFill>
          </p:spPr>
          <p:txBody>
            <a:bodyPr/>
            <a:lstStyle/>
            <a:p/>
          </p:txBody>
        </p:sp>
        <p:sp>
          <p:nvSpPr>
            <p:cNvPr id="58" name="rc58"/>
            <p:cNvSpPr/>
            <p:nvPr/>
          </p:nvSpPr>
          <p:spPr>
            <a:xfrm>
              <a:off x="5827506" y="3023759"/>
              <a:ext cx="239888" cy="1284262"/>
            </a:xfrm>
            <a:prstGeom prst="rect">
              <a:avLst/>
            </a:prstGeom>
            <a:solidFill>
              <a:srgbClr val="80BD41">
                <a:alpha val="100000"/>
              </a:srgbClr>
            </a:solidFill>
          </p:spPr>
          <p:txBody>
            <a:bodyPr/>
            <a:lstStyle/>
            <a:p/>
          </p:txBody>
        </p:sp>
        <p:sp>
          <p:nvSpPr>
            <p:cNvPr id="59" name="rc59"/>
            <p:cNvSpPr/>
            <p:nvPr/>
          </p:nvSpPr>
          <p:spPr>
            <a:xfrm>
              <a:off x="5827506" y="3010751"/>
              <a:ext cx="239888" cy="13007"/>
            </a:xfrm>
            <a:prstGeom prst="rect">
              <a:avLst/>
            </a:prstGeom>
            <a:solidFill>
              <a:srgbClr val="1CABE2">
                <a:alpha val="100000"/>
              </a:srgbClr>
            </a:solidFill>
          </p:spPr>
          <p:txBody>
            <a:bodyPr/>
            <a:lstStyle/>
            <a:p/>
          </p:txBody>
        </p:sp>
        <p:sp>
          <p:nvSpPr>
            <p:cNvPr id="60" name="rc60"/>
            <p:cNvSpPr/>
            <p:nvPr/>
          </p:nvSpPr>
          <p:spPr>
            <a:xfrm>
              <a:off x="6094049" y="3105775"/>
              <a:ext cx="239888" cy="1202246"/>
            </a:xfrm>
            <a:prstGeom prst="rect">
              <a:avLst/>
            </a:prstGeom>
            <a:solidFill>
              <a:srgbClr val="80BD41">
                <a:alpha val="100000"/>
              </a:srgbClr>
            </a:solidFill>
          </p:spPr>
          <p:txBody>
            <a:bodyPr/>
            <a:lstStyle/>
            <a:p/>
          </p:txBody>
        </p:sp>
        <p:sp>
          <p:nvSpPr>
            <p:cNvPr id="61" name="rc61"/>
            <p:cNvSpPr/>
            <p:nvPr/>
          </p:nvSpPr>
          <p:spPr>
            <a:xfrm>
              <a:off x="6094049" y="3093649"/>
              <a:ext cx="239888" cy="12126"/>
            </a:xfrm>
            <a:prstGeom prst="rect">
              <a:avLst/>
            </a:prstGeom>
            <a:solidFill>
              <a:srgbClr val="1CABE2">
                <a:alpha val="100000"/>
              </a:srgbClr>
            </a:solidFill>
          </p:spPr>
          <p:txBody>
            <a:bodyPr/>
            <a:lstStyle/>
            <a:p/>
          </p:txBody>
        </p:sp>
        <p:sp>
          <p:nvSpPr>
            <p:cNvPr id="62" name="rc62"/>
            <p:cNvSpPr/>
            <p:nvPr/>
          </p:nvSpPr>
          <p:spPr>
            <a:xfrm>
              <a:off x="6360593" y="3156264"/>
              <a:ext cx="239888" cy="1151757"/>
            </a:xfrm>
            <a:prstGeom prst="rect">
              <a:avLst/>
            </a:prstGeom>
            <a:solidFill>
              <a:srgbClr val="80BD41">
                <a:alpha val="100000"/>
              </a:srgbClr>
            </a:solidFill>
          </p:spPr>
          <p:txBody>
            <a:bodyPr/>
            <a:lstStyle/>
            <a:p/>
          </p:txBody>
        </p:sp>
        <p:sp>
          <p:nvSpPr>
            <p:cNvPr id="63" name="rc63"/>
            <p:cNvSpPr/>
            <p:nvPr/>
          </p:nvSpPr>
          <p:spPr>
            <a:xfrm>
              <a:off x="6360593" y="3144578"/>
              <a:ext cx="239888" cy="11685"/>
            </a:xfrm>
            <a:prstGeom prst="rect">
              <a:avLst/>
            </a:prstGeom>
            <a:solidFill>
              <a:srgbClr val="1CABE2">
                <a:alpha val="100000"/>
              </a:srgbClr>
            </a:solidFill>
          </p:spPr>
          <p:txBody>
            <a:bodyPr/>
            <a:lstStyle/>
            <a:p/>
          </p:txBody>
        </p:sp>
        <p:sp>
          <p:nvSpPr>
            <p:cNvPr id="64" name="rc64"/>
            <p:cNvSpPr/>
            <p:nvPr/>
          </p:nvSpPr>
          <p:spPr>
            <a:xfrm>
              <a:off x="6627136" y="3172799"/>
              <a:ext cx="239888" cy="1135222"/>
            </a:xfrm>
            <a:prstGeom prst="rect">
              <a:avLst/>
            </a:prstGeom>
            <a:solidFill>
              <a:srgbClr val="80BD41">
                <a:alpha val="100000"/>
              </a:srgbClr>
            </a:solidFill>
          </p:spPr>
          <p:txBody>
            <a:bodyPr/>
            <a:lstStyle/>
            <a:p/>
          </p:txBody>
        </p:sp>
        <p:sp>
          <p:nvSpPr>
            <p:cNvPr id="65" name="rc65"/>
            <p:cNvSpPr/>
            <p:nvPr/>
          </p:nvSpPr>
          <p:spPr>
            <a:xfrm>
              <a:off x="6627136" y="3161334"/>
              <a:ext cx="239888" cy="11464"/>
            </a:xfrm>
            <a:prstGeom prst="rect">
              <a:avLst/>
            </a:prstGeom>
            <a:solidFill>
              <a:srgbClr val="1CABE2">
                <a:alpha val="100000"/>
              </a:srgbClr>
            </a:solidFill>
          </p:spPr>
          <p:txBody>
            <a:bodyPr/>
            <a:lstStyle/>
            <a:p/>
          </p:txBody>
        </p:sp>
        <p:sp>
          <p:nvSpPr>
            <p:cNvPr id="66" name="rc66"/>
            <p:cNvSpPr/>
            <p:nvPr/>
          </p:nvSpPr>
          <p:spPr>
            <a:xfrm>
              <a:off x="6893679" y="3353808"/>
              <a:ext cx="239888" cy="954212"/>
            </a:xfrm>
            <a:prstGeom prst="rect">
              <a:avLst/>
            </a:prstGeom>
            <a:solidFill>
              <a:srgbClr val="80BD41">
                <a:alpha val="100000"/>
              </a:srgbClr>
            </a:solidFill>
          </p:spPr>
          <p:txBody>
            <a:bodyPr/>
            <a:lstStyle/>
            <a:p/>
          </p:txBody>
        </p:sp>
        <p:sp>
          <p:nvSpPr>
            <p:cNvPr id="67" name="rc67"/>
            <p:cNvSpPr/>
            <p:nvPr/>
          </p:nvSpPr>
          <p:spPr>
            <a:xfrm>
              <a:off x="6893679" y="3344108"/>
              <a:ext cx="239888" cy="9700"/>
            </a:xfrm>
            <a:prstGeom prst="rect">
              <a:avLst/>
            </a:prstGeom>
            <a:solidFill>
              <a:srgbClr val="1CABE2">
                <a:alpha val="100000"/>
              </a:srgbClr>
            </a:solidFill>
          </p:spPr>
          <p:txBody>
            <a:bodyPr/>
            <a:lstStyle/>
            <a:p/>
          </p:txBody>
        </p:sp>
        <p:sp>
          <p:nvSpPr>
            <p:cNvPr id="68" name="rc68"/>
            <p:cNvSpPr/>
            <p:nvPr/>
          </p:nvSpPr>
          <p:spPr>
            <a:xfrm>
              <a:off x="7160222" y="3261430"/>
              <a:ext cx="239888" cy="1046591"/>
            </a:xfrm>
            <a:prstGeom prst="rect">
              <a:avLst/>
            </a:prstGeom>
            <a:solidFill>
              <a:srgbClr val="80BD41">
                <a:alpha val="100000"/>
              </a:srgbClr>
            </a:solidFill>
          </p:spPr>
          <p:txBody>
            <a:bodyPr/>
            <a:lstStyle/>
            <a:p/>
          </p:txBody>
        </p:sp>
        <p:sp>
          <p:nvSpPr>
            <p:cNvPr id="69" name="rc69"/>
            <p:cNvSpPr/>
            <p:nvPr/>
          </p:nvSpPr>
          <p:spPr>
            <a:xfrm>
              <a:off x="7160222" y="3250847"/>
              <a:ext cx="239888" cy="10582"/>
            </a:xfrm>
            <a:prstGeom prst="rect">
              <a:avLst/>
            </a:prstGeom>
            <a:solidFill>
              <a:srgbClr val="1CABE2">
                <a:alpha val="100000"/>
              </a:srgbClr>
            </a:solidFill>
          </p:spPr>
          <p:txBody>
            <a:bodyPr/>
            <a:lstStyle/>
            <a:p/>
          </p:txBody>
        </p:sp>
        <p:sp>
          <p:nvSpPr>
            <p:cNvPr id="70" name="rc70"/>
            <p:cNvSpPr/>
            <p:nvPr/>
          </p:nvSpPr>
          <p:spPr>
            <a:xfrm>
              <a:off x="7426765" y="3237839"/>
              <a:ext cx="239888" cy="1070182"/>
            </a:xfrm>
            <a:prstGeom prst="rect">
              <a:avLst/>
            </a:prstGeom>
            <a:solidFill>
              <a:srgbClr val="80BD41">
                <a:alpha val="100000"/>
              </a:srgbClr>
            </a:solidFill>
          </p:spPr>
          <p:txBody>
            <a:bodyPr/>
            <a:lstStyle/>
            <a:p/>
          </p:txBody>
        </p:sp>
        <p:sp>
          <p:nvSpPr>
            <p:cNvPr id="71" name="rc71"/>
            <p:cNvSpPr/>
            <p:nvPr/>
          </p:nvSpPr>
          <p:spPr>
            <a:xfrm>
              <a:off x="7426765" y="3227036"/>
              <a:ext cx="239888" cy="10803"/>
            </a:xfrm>
            <a:prstGeom prst="rect">
              <a:avLst/>
            </a:prstGeom>
            <a:solidFill>
              <a:srgbClr val="1CABE2">
                <a:alpha val="100000"/>
              </a:srgbClr>
            </a:solidFill>
          </p:spPr>
          <p:txBody>
            <a:bodyPr/>
            <a:lstStyle/>
            <a:p/>
          </p:txBody>
        </p:sp>
        <p:sp>
          <p:nvSpPr>
            <p:cNvPr id="72" name="rc72"/>
            <p:cNvSpPr/>
            <p:nvPr/>
          </p:nvSpPr>
          <p:spPr>
            <a:xfrm>
              <a:off x="7693308" y="3263414"/>
              <a:ext cx="239888" cy="1044607"/>
            </a:xfrm>
            <a:prstGeom prst="rect">
              <a:avLst/>
            </a:prstGeom>
            <a:solidFill>
              <a:srgbClr val="80BD41">
                <a:alpha val="100000"/>
              </a:srgbClr>
            </a:solidFill>
          </p:spPr>
          <p:txBody>
            <a:bodyPr/>
            <a:lstStyle/>
            <a:p/>
          </p:txBody>
        </p:sp>
        <p:sp>
          <p:nvSpPr>
            <p:cNvPr id="73" name="rc73"/>
            <p:cNvSpPr/>
            <p:nvPr/>
          </p:nvSpPr>
          <p:spPr>
            <a:xfrm>
              <a:off x="7693308" y="3252831"/>
              <a:ext cx="239888" cy="10582"/>
            </a:xfrm>
            <a:prstGeom prst="rect">
              <a:avLst/>
            </a:prstGeom>
            <a:solidFill>
              <a:srgbClr val="1CABE2">
                <a:alpha val="100000"/>
              </a:srgbClr>
            </a:solidFill>
          </p:spPr>
          <p:txBody>
            <a:bodyPr/>
            <a:lstStyle/>
            <a:p/>
          </p:txBody>
        </p:sp>
        <p:sp>
          <p:nvSpPr>
            <p:cNvPr id="74" name="rc74"/>
            <p:cNvSpPr/>
            <p:nvPr/>
          </p:nvSpPr>
          <p:spPr>
            <a:xfrm>
              <a:off x="7959851" y="3249524"/>
              <a:ext cx="239888" cy="1058497"/>
            </a:xfrm>
            <a:prstGeom prst="rect">
              <a:avLst/>
            </a:prstGeom>
            <a:solidFill>
              <a:srgbClr val="80BD41">
                <a:alpha val="100000"/>
              </a:srgbClr>
            </a:solidFill>
          </p:spPr>
          <p:txBody>
            <a:bodyPr/>
            <a:lstStyle/>
            <a:p/>
          </p:txBody>
        </p:sp>
        <p:sp>
          <p:nvSpPr>
            <p:cNvPr id="75" name="rc75"/>
            <p:cNvSpPr/>
            <p:nvPr/>
          </p:nvSpPr>
          <p:spPr>
            <a:xfrm>
              <a:off x="7959851" y="3238941"/>
              <a:ext cx="239888" cy="10582"/>
            </a:xfrm>
            <a:prstGeom prst="rect">
              <a:avLst/>
            </a:prstGeom>
            <a:solidFill>
              <a:srgbClr val="1CABE2">
                <a:alpha val="100000"/>
              </a:srgbClr>
            </a:solidFill>
          </p:spPr>
          <p:txBody>
            <a:bodyPr/>
            <a:lstStyle/>
            <a:p/>
          </p:txBody>
        </p:sp>
        <p:sp>
          <p:nvSpPr>
            <p:cNvPr id="76" name="pl76"/>
            <p:cNvSpPr/>
            <p:nvPr/>
          </p:nvSpPr>
          <p:spPr>
            <a:xfrm>
              <a:off x="1416218" y="2095023"/>
              <a:ext cx="6663577" cy="44707"/>
            </a:xfrm>
            <a:custGeom>
              <a:avLst/>
              <a:pathLst>
                <a:path w="6663577" h="44707">
                  <a:moveTo>
                    <a:pt x="0" y="22353"/>
                  </a:moveTo>
                  <a:lnTo>
                    <a:pt x="266543" y="0"/>
                  </a:lnTo>
                  <a:lnTo>
                    <a:pt x="533086" y="0"/>
                  </a:lnTo>
                  <a:lnTo>
                    <a:pt x="799629" y="0"/>
                  </a:lnTo>
                  <a:lnTo>
                    <a:pt x="1066172" y="0"/>
                  </a:lnTo>
                  <a:lnTo>
                    <a:pt x="1332715" y="0"/>
                  </a:lnTo>
                  <a:lnTo>
                    <a:pt x="1599258" y="0"/>
                  </a:lnTo>
                  <a:lnTo>
                    <a:pt x="1865801" y="0"/>
                  </a:lnTo>
                  <a:lnTo>
                    <a:pt x="2132344" y="0"/>
                  </a:lnTo>
                  <a:lnTo>
                    <a:pt x="2398888" y="0"/>
                  </a:lnTo>
                  <a:lnTo>
                    <a:pt x="2665431" y="22353"/>
                  </a:lnTo>
                  <a:lnTo>
                    <a:pt x="2931974" y="0"/>
                  </a:lnTo>
                  <a:lnTo>
                    <a:pt x="3198517" y="0"/>
                  </a:lnTo>
                  <a:lnTo>
                    <a:pt x="3465060" y="0"/>
                  </a:lnTo>
                  <a:lnTo>
                    <a:pt x="3731603" y="44707"/>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3216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9" name="tx89"/>
            <p:cNvSpPr/>
            <p:nvPr/>
          </p:nvSpPr>
          <p:spPr>
            <a:xfrm>
              <a:off x="2657505" y="3081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0" name="tx90"/>
            <p:cNvSpPr/>
            <p:nvPr/>
          </p:nvSpPr>
          <p:spPr>
            <a:xfrm>
              <a:off x="3990221" y="2956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1" name="tx91"/>
            <p:cNvSpPr/>
            <p:nvPr/>
          </p:nvSpPr>
          <p:spPr>
            <a:xfrm>
              <a:off x="5322937" y="2879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2" name="tx92"/>
            <p:cNvSpPr/>
            <p:nvPr/>
          </p:nvSpPr>
          <p:spPr>
            <a:xfrm>
              <a:off x="6389109" y="3008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a:t>
              </a:r>
            </a:p>
          </p:txBody>
        </p:sp>
        <p:sp>
          <p:nvSpPr>
            <p:cNvPr id="93" name="tx93"/>
            <p:cNvSpPr/>
            <p:nvPr/>
          </p:nvSpPr>
          <p:spPr>
            <a:xfrm>
              <a:off x="6694829" y="302540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4" name="tx94"/>
            <p:cNvSpPr/>
            <p:nvPr/>
          </p:nvSpPr>
          <p:spPr>
            <a:xfrm>
              <a:off x="6922195" y="3208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a:t>
              </a:r>
            </a:p>
          </p:txBody>
        </p:sp>
        <p:sp>
          <p:nvSpPr>
            <p:cNvPr id="95" name="tx95"/>
            <p:cNvSpPr/>
            <p:nvPr/>
          </p:nvSpPr>
          <p:spPr>
            <a:xfrm>
              <a:off x="7227915" y="311492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6" name="tx96"/>
            <p:cNvSpPr/>
            <p:nvPr/>
          </p:nvSpPr>
          <p:spPr>
            <a:xfrm>
              <a:off x="7494458" y="309111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7" name="tx97"/>
            <p:cNvSpPr/>
            <p:nvPr/>
          </p:nvSpPr>
          <p:spPr>
            <a:xfrm>
              <a:off x="7721825" y="3116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47.9</a:t>
              </a:r>
            </a:p>
          </p:txBody>
        </p:sp>
        <p:sp>
          <p:nvSpPr>
            <p:cNvPr id="98" name="tx98"/>
            <p:cNvSpPr/>
            <p:nvPr/>
          </p:nvSpPr>
          <p:spPr>
            <a:xfrm>
              <a:off x="7988368" y="3103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046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11" name="tx111"/>
            <p:cNvSpPr/>
            <p:nvPr/>
          </p:nvSpPr>
          <p:spPr>
            <a:xfrm>
              <a:off x="1362659" y="33279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96682" y="373292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3" name="tx113"/>
            <p:cNvSpPr/>
            <p:nvPr/>
          </p:nvSpPr>
          <p:spPr>
            <a:xfrm>
              <a:off x="2695375" y="31885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9398" y="3677747"/>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5" name="tx115"/>
            <p:cNvSpPr/>
            <p:nvPr/>
          </p:nvSpPr>
          <p:spPr>
            <a:xfrm>
              <a:off x="4016347" y="30709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5362113" y="363326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5360806" y="29882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97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52.2</a:t>
              </a:r>
            </a:p>
          </p:txBody>
        </p:sp>
        <p:sp>
          <p:nvSpPr>
            <p:cNvPr id="119" name="tx119"/>
            <p:cNvSpPr/>
            <p:nvPr/>
          </p:nvSpPr>
          <p:spPr>
            <a:xfrm>
              <a:off x="6426979" y="31165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6655652" y="3705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21" name="tx121"/>
            <p:cNvSpPr/>
            <p:nvPr/>
          </p:nvSpPr>
          <p:spPr>
            <a:xfrm>
              <a:off x="6693522" y="31331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6922195" y="37958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23" name="tx123"/>
            <p:cNvSpPr/>
            <p:nvPr/>
          </p:nvSpPr>
          <p:spPr>
            <a:xfrm>
              <a:off x="6960065" y="33150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7188738" y="374995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25" name="tx125"/>
            <p:cNvSpPr/>
            <p:nvPr/>
          </p:nvSpPr>
          <p:spPr>
            <a:xfrm>
              <a:off x="7226608" y="32222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737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27" name="tx127"/>
            <p:cNvSpPr/>
            <p:nvPr/>
          </p:nvSpPr>
          <p:spPr>
            <a:xfrm>
              <a:off x="7493151" y="31985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52092"/>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47.4</a:t>
              </a:r>
            </a:p>
          </p:txBody>
        </p:sp>
        <p:sp>
          <p:nvSpPr>
            <p:cNvPr id="129" name="tx129"/>
            <p:cNvSpPr/>
            <p:nvPr/>
          </p:nvSpPr>
          <p:spPr>
            <a:xfrm>
              <a:off x="7759694" y="32242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7545" y="37437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1" name="tx131"/>
            <p:cNvSpPr/>
            <p:nvPr/>
          </p:nvSpPr>
          <p:spPr>
            <a:xfrm>
              <a:off x="8026237" y="32103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441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330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71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2000-2025</a:t>
              </a:r>
            </a:p>
          </p:txBody>
        </p:sp>
        <p:sp>
          <p:nvSpPr>
            <p:cNvPr id="162" name="pl162"/>
            <p:cNvSpPr/>
            <p:nvPr/>
          </p:nvSpPr>
          <p:spPr>
            <a:xfrm>
              <a:off x="25421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340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5258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881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2799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508696" cy="129091"/>
            </a:xfrm>
            <a:prstGeom prst="rect">
              <a:avLst/>
            </a:prstGeom>
            <a:solidFill>
              <a:srgbClr val="80BD41">
                <a:alpha val="100000"/>
              </a:srgbClr>
            </a:solidFill>
          </p:spPr>
          <p:txBody>
            <a:bodyPr/>
            <a:lstStyle/>
            <a:p/>
          </p:txBody>
        </p:sp>
        <p:sp>
          <p:nvSpPr>
            <p:cNvPr id="172" name="rc172"/>
            <p:cNvSpPr/>
            <p:nvPr/>
          </p:nvSpPr>
          <p:spPr>
            <a:xfrm>
              <a:off x="7804970" y="5954972"/>
              <a:ext cx="66033" cy="129091"/>
            </a:xfrm>
            <a:prstGeom prst="rect">
              <a:avLst/>
            </a:prstGeom>
            <a:solidFill>
              <a:srgbClr val="1CABE2">
                <a:alpha val="100000"/>
              </a:srgbClr>
            </a:solidFill>
          </p:spPr>
          <p:txBody>
            <a:bodyPr/>
            <a:lstStyle/>
            <a:p/>
          </p:txBody>
        </p:sp>
        <p:sp>
          <p:nvSpPr>
            <p:cNvPr id="173" name="rc173"/>
            <p:cNvSpPr/>
            <p:nvPr/>
          </p:nvSpPr>
          <p:spPr>
            <a:xfrm>
              <a:off x="1296273" y="5793607"/>
              <a:ext cx="5903178" cy="129091"/>
            </a:xfrm>
            <a:prstGeom prst="rect">
              <a:avLst/>
            </a:prstGeom>
            <a:solidFill>
              <a:srgbClr val="80BD41">
                <a:alpha val="100000"/>
              </a:srgbClr>
            </a:solidFill>
          </p:spPr>
          <p:txBody>
            <a:bodyPr/>
            <a:lstStyle/>
            <a:p/>
          </p:txBody>
        </p:sp>
        <p:sp>
          <p:nvSpPr>
            <p:cNvPr id="174" name="rc174"/>
            <p:cNvSpPr/>
            <p:nvPr/>
          </p:nvSpPr>
          <p:spPr>
            <a:xfrm>
              <a:off x="7199452" y="5793607"/>
              <a:ext cx="59804" cy="129091"/>
            </a:xfrm>
            <a:prstGeom prst="rect">
              <a:avLst/>
            </a:prstGeom>
            <a:solidFill>
              <a:srgbClr val="1CABE2">
                <a:alpha val="100000"/>
              </a:srgbClr>
            </a:solidFill>
          </p:spPr>
          <p:txBody>
            <a:bodyPr/>
            <a:lstStyle/>
            <a:p/>
          </p:txBody>
        </p:sp>
        <p:sp>
          <p:nvSpPr>
            <p:cNvPr id="175" name="rc175"/>
            <p:cNvSpPr/>
            <p:nvPr/>
          </p:nvSpPr>
          <p:spPr>
            <a:xfrm>
              <a:off x="1296273" y="5632243"/>
              <a:ext cx="5981671" cy="129091"/>
            </a:xfrm>
            <a:prstGeom prst="rect">
              <a:avLst/>
            </a:prstGeom>
            <a:solidFill>
              <a:srgbClr val="80BD41">
                <a:alpha val="100000"/>
              </a:srgbClr>
            </a:solidFill>
          </p:spPr>
          <p:txBody>
            <a:bodyPr/>
            <a:lstStyle/>
            <a:p/>
          </p:txBody>
        </p:sp>
        <p:sp>
          <p:nvSpPr>
            <p:cNvPr id="176" name="rc176"/>
            <p:cNvSpPr/>
            <p:nvPr/>
          </p:nvSpPr>
          <p:spPr>
            <a:xfrm>
              <a:off x="7277945" y="5632243"/>
              <a:ext cx="59804" cy="129091"/>
            </a:xfrm>
            <a:prstGeom prst="rect">
              <a:avLst/>
            </a:prstGeom>
            <a:solidFill>
              <a:srgbClr val="1CABE2">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a:t>
              </a:r>
            </a:p>
          </p:txBody>
        </p:sp>
        <p:sp>
          <p:nvSpPr>
            <p:cNvPr id="178" name="tx178"/>
            <p:cNvSpPr/>
            <p:nvPr/>
          </p:nvSpPr>
          <p:spPr>
            <a:xfrm>
              <a:off x="744487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47.9</a:t>
              </a:r>
            </a:p>
          </p:txBody>
        </p:sp>
        <p:sp>
          <p:nvSpPr>
            <p:cNvPr id="179" name="tx179"/>
            <p:cNvSpPr/>
            <p:nvPr/>
          </p:nvSpPr>
          <p:spPr>
            <a:xfrm>
              <a:off x="752729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48.5</a:t>
              </a:r>
            </a:p>
          </p:txBody>
        </p:sp>
        <p:sp>
          <p:nvSpPr>
            <p:cNvPr id="180" name="tx180"/>
            <p:cNvSpPr/>
            <p:nvPr/>
          </p:nvSpPr>
          <p:spPr>
            <a:xfrm>
              <a:off x="444512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52.2</a:t>
              </a:r>
            </a:p>
          </p:txBody>
        </p:sp>
        <p:sp>
          <p:nvSpPr>
            <p:cNvPr id="181" name="tx181"/>
            <p:cNvSpPr/>
            <p:nvPr/>
          </p:nvSpPr>
          <p:spPr>
            <a:xfrm>
              <a:off x="777618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142369" y="5819354"/>
              <a:ext cx="21098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47.4</a:t>
              </a:r>
            </a:p>
          </p:txBody>
        </p:sp>
        <p:sp>
          <p:nvSpPr>
            <p:cNvPr id="183" name="tx183"/>
            <p:cNvSpPr/>
            <p:nvPr/>
          </p:nvSpPr>
          <p:spPr>
            <a:xfrm>
              <a:off x="716755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226819"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85" name="tx185"/>
            <p:cNvSpPr/>
            <p:nvPr/>
          </p:nvSpPr>
          <p:spPr>
            <a:xfrm>
              <a:off x="724604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1042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20226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8%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21871"/>
                  </a:moveTo>
                  <a:lnTo>
                    <a:pt x="135891" y="0"/>
                  </a:lnTo>
                  <a:lnTo>
                    <a:pt x="271783" y="0"/>
                  </a:lnTo>
                  <a:lnTo>
                    <a:pt x="407675" y="0"/>
                  </a:lnTo>
                  <a:lnTo>
                    <a:pt x="543566" y="21871"/>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87485"/>
                  </a:lnTo>
                  <a:lnTo>
                    <a:pt x="2038375" y="0"/>
                  </a:lnTo>
                  <a:lnTo>
                    <a:pt x="2174267" y="0"/>
                  </a:lnTo>
                  <a:lnTo>
                    <a:pt x="2310159" y="0"/>
                  </a:lnTo>
                  <a:lnTo>
                    <a:pt x="2446051" y="174970"/>
                  </a:lnTo>
                  <a:lnTo>
                    <a:pt x="2581942" y="153099"/>
                  </a:lnTo>
                  <a:lnTo>
                    <a:pt x="2717834" y="131228"/>
                  </a:lnTo>
                  <a:lnTo>
                    <a:pt x="2853726" y="109356"/>
                  </a:lnTo>
                  <a:lnTo>
                    <a:pt x="2989618" y="65614"/>
                  </a:lnTo>
                  <a:lnTo>
                    <a:pt x="3125509" y="0"/>
                  </a:lnTo>
                  <a:lnTo>
                    <a:pt x="3261401" y="21871"/>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21871"/>
                  </a:moveTo>
                  <a:lnTo>
                    <a:pt x="135891" y="0"/>
                  </a:lnTo>
                  <a:lnTo>
                    <a:pt x="271783" y="0"/>
                  </a:lnTo>
                  <a:lnTo>
                    <a:pt x="407675" y="0"/>
                  </a:lnTo>
                  <a:lnTo>
                    <a:pt x="543566" y="21871"/>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87485"/>
                  </a:lnTo>
                  <a:lnTo>
                    <a:pt x="2038375" y="0"/>
                  </a:lnTo>
                  <a:lnTo>
                    <a:pt x="2174267" y="0"/>
                  </a:lnTo>
                  <a:lnTo>
                    <a:pt x="2310159" y="0"/>
                  </a:lnTo>
                  <a:lnTo>
                    <a:pt x="2446051" y="174970"/>
                  </a:lnTo>
                  <a:lnTo>
                    <a:pt x="2581942" y="153099"/>
                  </a:lnTo>
                  <a:lnTo>
                    <a:pt x="2717834" y="131228"/>
                  </a:lnTo>
                  <a:lnTo>
                    <a:pt x="2853726" y="109356"/>
                  </a:lnTo>
                  <a:lnTo>
                    <a:pt x="2989618" y="65614"/>
                  </a:lnTo>
                  <a:lnTo>
                    <a:pt x="3125509" y="0"/>
                  </a:lnTo>
                  <a:lnTo>
                    <a:pt x="3261401" y="21871"/>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21871"/>
                  </a:moveTo>
                  <a:lnTo>
                    <a:pt x="135891" y="0"/>
                  </a:lnTo>
                  <a:lnTo>
                    <a:pt x="271783" y="0"/>
                  </a:lnTo>
                  <a:lnTo>
                    <a:pt x="407675" y="0"/>
                  </a:lnTo>
                  <a:lnTo>
                    <a:pt x="543566" y="21871"/>
                  </a:lnTo>
                  <a:lnTo>
                    <a:pt x="679458" y="0"/>
                  </a:lnTo>
                  <a:lnTo>
                    <a:pt x="815350" y="0"/>
                  </a:lnTo>
                  <a:lnTo>
                    <a:pt x="951242" y="0"/>
                  </a:lnTo>
                  <a:lnTo>
                    <a:pt x="1087133" y="0"/>
                  </a:lnTo>
                  <a:lnTo>
                    <a:pt x="1223025" y="0"/>
                  </a:lnTo>
                  <a:lnTo>
                    <a:pt x="1358917" y="21871"/>
                  </a:lnTo>
                  <a:lnTo>
                    <a:pt x="1494809" y="0"/>
                  </a:lnTo>
                  <a:lnTo>
                    <a:pt x="1630700" y="21871"/>
                  </a:lnTo>
                  <a:lnTo>
                    <a:pt x="1766592" y="0"/>
                  </a:lnTo>
                  <a:lnTo>
                    <a:pt x="1902484" y="87485"/>
                  </a:lnTo>
                  <a:lnTo>
                    <a:pt x="2038375" y="0"/>
                  </a:lnTo>
                  <a:lnTo>
                    <a:pt x="2174267" y="0"/>
                  </a:lnTo>
                  <a:lnTo>
                    <a:pt x="2310159" y="0"/>
                  </a:lnTo>
                  <a:lnTo>
                    <a:pt x="2446051" y="174970"/>
                  </a:lnTo>
                  <a:lnTo>
                    <a:pt x="2581942" y="153099"/>
                  </a:lnTo>
                  <a:lnTo>
                    <a:pt x="2717834" y="131228"/>
                  </a:lnTo>
                  <a:lnTo>
                    <a:pt x="2853726" y="109356"/>
                  </a:lnTo>
                  <a:lnTo>
                    <a:pt x="2989618" y="65614"/>
                  </a:lnTo>
                  <a:lnTo>
                    <a:pt x="3125509" y="0"/>
                  </a:lnTo>
                  <a:lnTo>
                    <a:pt x="3261401" y="21871"/>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50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50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129"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12392" y="1405107"/>
              <a:ext cx="241443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Kuwait, 2000-2025</a:t>
              </a:r>
            </a:p>
          </p:txBody>
        </p:sp>
        <p:sp>
          <p:nvSpPr>
            <p:cNvPr id="63" name="pl63"/>
            <p:cNvSpPr/>
            <p:nvPr/>
          </p:nvSpPr>
          <p:spPr>
            <a:xfrm>
              <a:off x="5267799" y="4133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2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21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11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3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22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817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592643"/>
            </a:xfrm>
            <a:custGeom>
              <a:avLst/>
              <a:pathLst>
                <a:path w="3397293" h="592643">
                  <a:moveTo>
                    <a:pt x="0" y="74080"/>
                  </a:moveTo>
                  <a:lnTo>
                    <a:pt x="135891" y="0"/>
                  </a:lnTo>
                  <a:lnTo>
                    <a:pt x="271783" y="0"/>
                  </a:lnTo>
                  <a:lnTo>
                    <a:pt x="407675" y="0"/>
                  </a:lnTo>
                  <a:lnTo>
                    <a:pt x="543566" y="74080"/>
                  </a:lnTo>
                  <a:lnTo>
                    <a:pt x="679458" y="0"/>
                  </a:lnTo>
                  <a:lnTo>
                    <a:pt x="815350" y="0"/>
                  </a:lnTo>
                  <a:lnTo>
                    <a:pt x="951242" y="0"/>
                  </a:lnTo>
                  <a:lnTo>
                    <a:pt x="1087133" y="0"/>
                  </a:lnTo>
                  <a:lnTo>
                    <a:pt x="1223025" y="0"/>
                  </a:lnTo>
                  <a:lnTo>
                    <a:pt x="1358917" y="74080"/>
                  </a:lnTo>
                  <a:lnTo>
                    <a:pt x="1494809" y="0"/>
                  </a:lnTo>
                  <a:lnTo>
                    <a:pt x="1630700" y="74080"/>
                  </a:lnTo>
                  <a:lnTo>
                    <a:pt x="1766592" y="0"/>
                  </a:lnTo>
                  <a:lnTo>
                    <a:pt x="1902484" y="296321"/>
                  </a:lnTo>
                  <a:lnTo>
                    <a:pt x="2038375" y="0"/>
                  </a:lnTo>
                  <a:lnTo>
                    <a:pt x="2174267" y="0"/>
                  </a:lnTo>
                  <a:lnTo>
                    <a:pt x="2310159" y="0"/>
                  </a:lnTo>
                  <a:lnTo>
                    <a:pt x="2446051" y="592643"/>
                  </a:lnTo>
                  <a:lnTo>
                    <a:pt x="2581942" y="518562"/>
                  </a:lnTo>
                  <a:lnTo>
                    <a:pt x="2717834" y="444482"/>
                  </a:lnTo>
                  <a:lnTo>
                    <a:pt x="2853726" y="370401"/>
                  </a:lnTo>
                  <a:lnTo>
                    <a:pt x="2989618" y="222241"/>
                  </a:lnTo>
                  <a:lnTo>
                    <a:pt x="3125509" y="0"/>
                  </a:lnTo>
                  <a:lnTo>
                    <a:pt x="3261401" y="74080"/>
                  </a:lnTo>
                  <a:lnTo>
                    <a:pt x="3397293" y="296321"/>
                  </a:lnTo>
                </a:path>
              </a:pathLst>
            </a:custGeom>
            <a:ln w="27101" cap="flat">
              <a:solidFill>
                <a:srgbClr val="0058AB">
                  <a:alpha val="100000"/>
                </a:srgbClr>
              </a:solidFill>
              <a:prstDash val="solid"/>
              <a:round/>
            </a:ln>
          </p:spPr>
          <p:txBody>
            <a:bodyPr/>
            <a:lstStyle/>
            <a:p/>
          </p:txBody>
        </p:sp>
        <p:sp>
          <p:nvSpPr>
            <p:cNvPr id="78" name="pl78"/>
            <p:cNvSpPr/>
            <p:nvPr/>
          </p:nvSpPr>
          <p:spPr>
            <a:xfrm>
              <a:off x="5437664" y="3022569"/>
              <a:ext cx="3397293" cy="1037125"/>
            </a:xfrm>
            <a:custGeom>
              <a:avLst/>
              <a:pathLst>
                <a:path w="3397293" h="1037125">
                  <a:moveTo>
                    <a:pt x="0" y="1037125"/>
                  </a:moveTo>
                  <a:lnTo>
                    <a:pt x="135891" y="1037125"/>
                  </a:lnTo>
                  <a:lnTo>
                    <a:pt x="271783" y="1037125"/>
                  </a:lnTo>
                  <a:lnTo>
                    <a:pt x="407675" y="888964"/>
                  </a:lnTo>
                  <a:lnTo>
                    <a:pt x="543566" y="740803"/>
                  </a:lnTo>
                  <a:lnTo>
                    <a:pt x="679458" y="666723"/>
                  </a:lnTo>
                  <a:lnTo>
                    <a:pt x="815350" y="592643"/>
                  </a:lnTo>
                  <a:lnTo>
                    <a:pt x="951242" y="592643"/>
                  </a:lnTo>
                  <a:lnTo>
                    <a:pt x="1087133" y="370401"/>
                  </a:lnTo>
                  <a:lnTo>
                    <a:pt x="1223025" y="222241"/>
                  </a:lnTo>
                  <a:lnTo>
                    <a:pt x="1358917" y="222241"/>
                  </a:lnTo>
                  <a:lnTo>
                    <a:pt x="1494809" y="148160"/>
                  </a:lnTo>
                  <a:lnTo>
                    <a:pt x="1630700" y="148160"/>
                  </a:lnTo>
                  <a:lnTo>
                    <a:pt x="1766592" y="148160"/>
                  </a:lnTo>
                  <a:lnTo>
                    <a:pt x="1902484" y="148160"/>
                  </a:lnTo>
                  <a:lnTo>
                    <a:pt x="2038375" y="74080"/>
                  </a:lnTo>
                  <a:lnTo>
                    <a:pt x="2174267" y="0"/>
                  </a:lnTo>
                  <a:lnTo>
                    <a:pt x="2310159" y="0"/>
                  </a:lnTo>
                  <a:lnTo>
                    <a:pt x="2446051" y="0"/>
                  </a:lnTo>
                  <a:lnTo>
                    <a:pt x="2581942" y="0"/>
                  </a:lnTo>
                  <a:lnTo>
                    <a:pt x="2717834" y="222241"/>
                  </a:lnTo>
                  <a:lnTo>
                    <a:pt x="2853726" y="370401"/>
                  </a:lnTo>
                  <a:lnTo>
                    <a:pt x="2989618" y="7408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74408"/>
              <a:ext cx="3397293" cy="888964"/>
            </a:xfrm>
            <a:custGeom>
              <a:avLst/>
              <a:pathLst>
                <a:path w="3397293" h="888964">
                  <a:moveTo>
                    <a:pt x="0" y="370401"/>
                  </a:moveTo>
                  <a:lnTo>
                    <a:pt x="135891" y="296321"/>
                  </a:lnTo>
                  <a:lnTo>
                    <a:pt x="271783" y="444482"/>
                  </a:lnTo>
                  <a:lnTo>
                    <a:pt x="407675" y="370401"/>
                  </a:lnTo>
                  <a:lnTo>
                    <a:pt x="543566" y="296321"/>
                  </a:lnTo>
                  <a:lnTo>
                    <a:pt x="679458" y="222241"/>
                  </a:lnTo>
                  <a:lnTo>
                    <a:pt x="815350" y="222241"/>
                  </a:lnTo>
                  <a:lnTo>
                    <a:pt x="951242" y="148160"/>
                  </a:lnTo>
                  <a:lnTo>
                    <a:pt x="1087133" y="74080"/>
                  </a:lnTo>
                  <a:lnTo>
                    <a:pt x="1223025" y="74080"/>
                  </a:lnTo>
                  <a:lnTo>
                    <a:pt x="1358917" y="0"/>
                  </a:lnTo>
                  <a:lnTo>
                    <a:pt x="1494809" y="0"/>
                  </a:lnTo>
                  <a:lnTo>
                    <a:pt x="1630700" y="222241"/>
                  </a:lnTo>
                  <a:lnTo>
                    <a:pt x="1766592" y="74080"/>
                  </a:lnTo>
                  <a:lnTo>
                    <a:pt x="1902484" y="74080"/>
                  </a:lnTo>
                  <a:lnTo>
                    <a:pt x="2038375" y="222241"/>
                  </a:lnTo>
                  <a:lnTo>
                    <a:pt x="2174267" y="148160"/>
                  </a:lnTo>
                  <a:lnTo>
                    <a:pt x="2310159" y="74080"/>
                  </a:lnTo>
                  <a:lnTo>
                    <a:pt x="2446051" y="148160"/>
                  </a:lnTo>
                  <a:lnTo>
                    <a:pt x="2581942" y="148160"/>
                  </a:lnTo>
                  <a:lnTo>
                    <a:pt x="2717834" y="444482"/>
                  </a:lnTo>
                  <a:lnTo>
                    <a:pt x="2853726" y="444482"/>
                  </a:lnTo>
                  <a:lnTo>
                    <a:pt x="2989618" y="370401"/>
                  </a:lnTo>
                  <a:lnTo>
                    <a:pt x="3125509" y="740803"/>
                  </a:lnTo>
                  <a:lnTo>
                    <a:pt x="3261401" y="888964"/>
                  </a:lnTo>
                  <a:lnTo>
                    <a:pt x="3397293" y="592643"/>
                  </a:lnTo>
                </a:path>
              </a:pathLst>
            </a:custGeom>
            <a:ln w="27101" cap="flat">
              <a:solidFill>
                <a:srgbClr val="961A49">
                  <a:alpha val="100000"/>
                </a:srgbClr>
              </a:solidFill>
              <a:prstDash val="solid"/>
              <a:round/>
            </a:ln>
          </p:spPr>
          <p:txBody>
            <a:bodyPr/>
            <a:lstStyle/>
            <a:p/>
          </p:txBody>
        </p:sp>
        <p:sp>
          <p:nvSpPr>
            <p:cNvPr id="80" name="pl80"/>
            <p:cNvSpPr/>
            <p:nvPr/>
          </p:nvSpPr>
          <p:spPr>
            <a:xfrm>
              <a:off x="5437664" y="30225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592643"/>
            </a:xfrm>
            <a:custGeom>
              <a:avLst/>
              <a:pathLst>
                <a:path w="3397293" h="592643">
                  <a:moveTo>
                    <a:pt x="0" y="74080"/>
                  </a:moveTo>
                  <a:lnTo>
                    <a:pt x="135891" y="0"/>
                  </a:lnTo>
                  <a:lnTo>
                    <a:pt x="271783" y="0"/>
                  </a:lnTo>
                  <a:lnTo>
                    <a:pt x="407675" y="0"/>
                  </a:lnTo>
                  <a:lnTo>
                    <a:pt x="543566" y="74080"/>
                  </a:lnTo>
                  <a:lnTo>
                    <a:pt x="679458" y="0"/>
                  </a:lnTo>
                  <a:lnTo>
                    <a:pt x="815350" y="0"/>
                  </a:lnTo>
                  <a:lnTo>
                    <a:pt x="951242" y="0"/>
                  </a:lnTo>
                  <a:lnTo>
                    <a:pt x="1087133" y="0"/>
                  </a:lnTo>
                  <a:lnTo>
                    <a:pt x="1223025" y="0"/>
                  </a:lnTo>
                  <a:lnTo>
                    <a:pt x="1358917" y="74080"/>
                  </a:lnTo>
                  <a:lnTo>
                    <a:pt x="1494809" y="0"/>
                  </a:lnTo>
                  <a:lnTo>
                    <a:pt x="1630700" y="74080"/>
                  </a:lnTo>
                  <a:lnTo>
                    <a:pt x="1766592" y="0"/>
                  </a:lnTo>
                  <a:lnTo>
                    <a:pt x="1902484" y="296321"/>
                  </a:lnTo>
                  <a:lnTo>
                    <a:pt x="2038375" y="0"/>
                  </a:lnTo>
                  <a:lnTo>
                    <a:pt x="2174267" y="0"/>
                  </a:lnTo>
                  <a:lnTo>
                    <a:pt x="2310159" y="0"/>
                  </a:lnTo>
                  <a:lnTo>
                    <a:pt x="2446051" y="592643"/>
                  </a:lnTo>
                  <a:lnTo>
                    <a:pt x="2581942" y="518562"/>
                  </a:lnTo>
                  <a:lnTo>
                    <a:pt x="2717834" y="444482"/>
                  </a:lnTo>
                  <a:lnTo>
                    <a:pt x="2853726" y="370401"/>
                  </a:lnTo>
                  <a:lnTo>
                    <a:pt x="2989618" y="222241"/>
                  </a:lnTo>
                  <a:lnTo>
                    <a:pt x="3125509" y="0"/>
                  </a:lnTo>
                  <a:lnTo>
                    <a:pt x="3261401" y="74080"/>
                  </a:lnTo>
                  <a:lnTo>
                    <a:pt x="3397293" y="296321"/>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78087"/>
              <a:ext cx="0" cy="29632"/>
            </a:xfrm>
            <a:custGeom>
              <a:avLst/>
              <a:pathLst>
                <a:path w="0" h="29632">
                  <a:moveTo>
                    <a:pt x="0" y="0"/>
                  </a:moveTo>
                  <a:lnTo>
                    <a:pt x="0" y="29632"/>
                  </a:lnTo>
                </a:path>
              </a:pathLst>
            </a:custGeom>
            <a:ln w="13550" cap="flat">
              <a:solidFill>
                <a:srgbClr val="0058AB">
                  <a:alpha val="100000"/>
                </a:srgbClr>
              </a:solidFill>
              <a:prstDash val="dot"/>
              <a:round/>
            </a:ln>
          </p:spPr>
          <p:txBody>
            <a:bodyPr/>
            <a:lstStyle/>
            <a:p/>
          </p:txBody>
        </p:sp>
        <p:sp>
          <p:nvSpPr>
            <p:cNvPr id="83" name="pl83"/>
            <p:cNvSpPr/>
            <p:nvPr/>
          </p:nvSpPr>
          <p:spPr>
            <a:xfrm>
              <a:off x="6117122" y="2504006"/>
              <a:ext cx="0" cy="103712"/>
            </a:xfrm>
            <a:custGeom>
              <a:avLst/>
              <a:pathLst>
                <a:path w="0" h="103712">
                  <a:moveTo>
                    <a:pt x="0" y="0"/>
                  </a:moveTo>
                  <a:lnTo>
                    <a:pt x="0" y="103712"/>
                  </a:lnTo>
                </a:path>
              </a:pathLst>
            </a:custGeom>
            <a:ln w="13550" cap="flat">
              <a:solidFill>
                <a:srgbClr val="0058AB">
                  <a:alpha val="100000"/>
                </a:srgbClr>
              </a:solidFill>
              <a:prstDash val="dot"/>
              <a:round/>
            </a:ln>
          </p:spPr>
          <p:txBody>
            <a:bodyPr/>
            <a:lstStyle/>
            <a:p/>
          </p:txBody>
        </p:sp>
        <p:sp>
          <p:nvSpPr>
            <p:cNvPr id="84" name="pl84"/>
            <p:cNvSpPr/>
            <p:nvPr/>
          </p:nvSpPr>
          <p:spPr>
            <a:xfrm>
              <a:off x="6796581" y="2578087"/>
              <a:ext cx="0" cy="29632"/>
            </a:xfrm>
            <a:custGeom>
              <a:avLst/>
              <a:pathLst>
                <a:path w="0" h="29632">
                  <a:moveTo>
                    <a:pt x="0" y="0"/>
                  </a:moveTo>
                  <a:lnTo>
                    <a:pt x="0" y="29632"/>
                  </a:lnTo>
                </a:path>
              </a:pathLst>
            </a:custGeom>
            <a:ln w="13550" cap="flat">
              <a:solidFill>
                <a:srgbClr val="0058AB">
                  <a:alpha val="100000"/>
                </a:srgbClr>
              </a:solidFill>
              <a:prstDash val="dot"/>
              <a:round/>
            </a:ln>
          </p:spPr>
          <p:txBody>
            <a:bodyPr/>
            <a:lstStyle/>
            <a:p/>
          </p:txBody>
        </p:sp>
        <p:sp>
          <p:nvSpPr>
            <p:cNvPr id="85" name="pl85"/>
            <p:cNvSpPr/>
            <p:nvPr/>
          </p:nvSpPr>
          <p:spPr>
            <a:xfrm>
              <a:off x="7476039" y="2504006"/>
              <a:ext cx="0" cy="103712"/>
            </a:xfrm>
            <a:custGeom>
              <a:avLst/>
              <a:pathLst>
                <a:path w="0" h="103712">
                  <a:moveTo>
                    <a:pt x="0" y="0"/>
                  </a:moveTo>
                  <a:lnTo>
                    <a:pt x="0" y="103712"/>
                  </a:lnTo>
                </a:path>
              </a:pathLst>
            </a:custGeom>
            <a:ln w="13550" cap="flat">
              <a:solidFill>
                <a:srgbClr val="0058AB">
                  <a:alpha val="100000"/>
                </a:srgbClr>
              </a:solidFill>
              <a:prstDash val="dot"/>
              <a:round/>
            </a:ln>
          </p:spPr>
          <p:txBody>
            <a:bodyPr/>
            <a:lstStyle/>
            <a:p/>
          </p:txBody>
        </p:sp>
        <p:sp>
          <p:nvSpPr>
            <p:cNvPr id="86" name="pl86"/>
            <p:cNvSpPr/>
            <p:nvPr/>
          </p:nvSpPr>
          <p:spPr>
            <a:xfrm>
              <a:off x="8019606" y="2607719"/>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78087"/>
              <a:ext cx="0" cy="29632"/>
            </a:xfrm>
            <a:custGeom>
              <a:avLst/>
              <a:pathLst>
                <a:path w="0" h="29632">
                  <a:moveTo>
                    <a:pt x="0" y="0"/>
                  </a:moveTo>
                  <a:lnTo>
                    <a:pt x="0" y="29632"/>
                  </a:lnTo>
                </a:path>
              </a:pathLst>
            </a:custGeom>
            <a:ln w="13550" cap="flat">
              <a:solidFill>
                <a:srgbClr val="0058AB">
                  <a:alpha val="100000"/>
                </a:srgbClr>
              </a:solidFill>
              <a:prstDash val="dot"/>
              <a:round/>
            </a:ln>
          </p:spPr>
          <p:txBody>
            <a:bodyPr/>
            <a:lstStyle/>
            <a:p/>
          </p:txBody>
        </p:sp>
        <p:sp>
          <p:nvSpPr>
            <p:cNvPr id="88" name="pl88"/>
            <p:cNvSpPr/>
            <p:nvPr/>
          </p:nvSpPr>
          <p:spPr>
            <a:xfrm>
              <a:off x="8834957" y="2607719"/>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592643"/>
            </a:xfrm>
            <a:custGeom>
              <a:avLst/>
              <a:pathLst>
                <a:path w="3397293" h="592643">
                  <a:moveTo>
                    <a:pt x="0" y="74080"/>
                  </a:moveTo>
                  <a:lnTo>
                    <a:pt x="135891" y="0"/>
                  </a:lnTo>
                  <a:lnTo>
                    <a:pt x="271783" y="0"/>
                  </a:lnTo>
                  <a:lnTo>
                    <a:pt x="407675" y="0"/>
                  </a:lnTo>
                  <a:lnTo>
                    <a:pt x="543566" y="74080"/>
                  </a:lnTo>
                  <a:lnTo>
                    <a:pt x="679458" y="0"/>
                  </a:lnTo>
                  <a:lnTo>
                    <a:pt x="815350" y="0"/>
                  </a:lnTo>
                  <a:lnTo>
                    <a:pt x="951242" y="0"/>
                  </a:lnTo>
                  <a:lnTo>
                    <a:pt x="1087133" y="0"/>
                  </a:lnTo>
                  <a:lnTo>
                    <a:pt x="1223025" y="0"/>
                  </a:lnTo>
                  <a:lnTo>
                    <a:pt x="1358917" y="74080"/>
                  </a:lnTo>
                  <a:lnTo>
                    <a:pt x="1494809" y="0"/>
                  </a:lnTo>
                  <a:lnTo>
                    <a:pt x="1630700" y="74080"/>
                  </a:lnTo>
                  <a:lnTo>
                    <a:pt x="1766592" y="0"/>
                  </a:lnTo>
                  <a:lnTo>
                    <a:pt x="1902484" y="296321"/>
                  </a:lnTo>
                  <a:lnTo>
                    <a:pt x="2038375" y="0"/>
                  </a:lnTo>
                  <a:lnTo>
                    <a:pt x="2174267" y="0"/>
                  </a:lnTo>
                  <a:lnTo>
                    <a:pt x="2310159" y="0"/>
                  </a:lnTo>
                  <a:lnTo>
                    <a:pt x="2446051" y="592643"/>
                  </a:lnTo>
                  <a:lnTo>
                    <a:pt x="2581942" y="518562"/>
                  </a:lnTo>
                  <a:lnTo>
                    <a:pt x="2717834" y="444482"/>
                  </a:lnTo>
                  <a:lnTo>
                    <a:pt x="2853726" y="370401"/>
                  </a:lnTo>
                  <a:lnTo>
                    <a:pt x="2989618" y="222241"/>
                  </a:lnTo>
                  <a:lnTo>
                    <a:pt x="3125509" y="0"/>
                  </a:lnTo>
                  <a:lnTo>
                    <a:pt x="3261401" y="74080"/>
                  </a:lnTo>
                  <a:lnTo>
                    <a:pt x="3397293" y="296321"/>
                  </a:lnTo>
                </a:path>
              </a:pathLst>
            </a:custGeom>
            <a:ln w="27101" cap="flat">
              <a:solidFill>
                <a:srgbClr val="0058AB">
                  <a:alpha val="100000"/>
                </a:srgbClr>
              </a:solidFill>
              <a:prstDash val="solid"/>
              <a:round/>
            </a:ln>
          </p:spPr>
          <p:txBody>
            <a:bodyPr/>
            <a:lstStyle/>
            <a:p/>
          </p:txBody>
        </p:sp>
        <p:sp>
          <p:nvSpPr>
            <p:cNvPr id="90" name="tx90"/>
            <p:cNvSpPr/>
            <p:nvPr/>
          </p:nvSpPr>
          <p:spPr>
            <a:xfrm>
              <a:off x="5407519" y="25376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86977" y="254029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66436" y="25376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45895" y="254029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5376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5376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804812" y="253759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057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4266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7112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70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2296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17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17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08828"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15" name="tx115"/>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922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842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183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525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3866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513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7854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196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537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1659577" cy="114824"/>
            </a:xfrm>
            <a:prstGeom prst="rect">
              <a:avLst/>
            </a:prstGeom>
            <a:solidFill>
              <a:srgbClr val="1CABE2">
                <a:alpha val="80000"/>
              </a:srgbClr>
            </a:solidFill>
          </p:spPr>
          <p:txBody>
            <a:bodyPr/>
            <a:lstStyle/>
            <a:p/>
          </p:txBody>
        </p:sp>
        <p:sp>
          <p:nvSpPr>
            <p:cNvPr id="132" name="rc132"/>
            <p:cNvSpPr/>
            <p:nvPr/>
          </p:nvSpPr>
          <p:spPr>
            <a:xfrm>
              <a:off x="1317178" y="5600334"/>
              <a:ext cx="4205304" cy="114824"/>
            </a:xfrm>
            <a:prstGeom prst="rect">
              <a:avLst/>
            </a:prstGeom>
            <a:solidFill>
              <a:srgbClr val="1CABE2">
                <a:alpha val="80000"/>
              </a:srgbClr>
            </a:solidFill>
          </p:spPr>
          <p:txBody>
            <a:bodyPr/>
            <a:lstStyle/>
            <a:p/>
          </p:txBody>
        </p:sp>
        <p:sp>
          <p:nvSpPr>
            <p:cNvPr id="133" name="tx13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70173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44358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617002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79041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Kuwait (95%) was 10 percentage points higher than the global average (85%) and 12 percentage points higher than the average across all MENA countries (83%).
National DTP3 coverage was 3 percentage points higher than in 2019 (92%).
This equates to 2,000 un- and undervaccinated children in 2025 compared to 4,000 un- and undervaccinated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DTP3 coverage was 95% - this is 3 percentage points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Kuwait ranked number 9 out of 20 countries for lowest DTP3 coverage (based on tied ranks).
Kuwait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4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85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28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72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63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06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05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11922"/>
              <a:ext cx="239888" cy="900087"/>
            </a:xfrm>
            <a:prstGeom prst="rect">
              <a:avLst/>
            </a:prstGeom>
            <a:solidFill>
              <a:srgbClr val="80BD41">
                <a:alpha val="100000"/>
              </a:srgbClr>
            </a:solidFill>
          </p:spPr>
          <p:txBody>
            <a:bodyPr/>
            <a:lstStyle/>
            <a:p/>
          </p:txBody>
        </p:sp>
        <p:sp>
          <p:nvSpPr>
            <p:cNvPr id="25" name="rc25"/>
            <p:cNvSpPr/>
            <p:nvPr/>
          </p:nvSpPr>
          <p:spPr>
            <a:xfrm>
              <a:off x="1296273" y="3293488"/>
              <a:ext cx="239888" cy="18433"/>
            </a:xfrm>
            <a:prstGeom prst="rect">
              <a:avLst/>
            </a:prstGeom>
            <a:solidFill>
              <a:srgbClr val="1CABE2">
                <a:alpha val="100000"/>
              </a:srgbClr>
            </a:solidFill>
          </p:spPr>
          <p:txBody>
            <a:bodyPr/>
            <a:lstStyle/>
            <a:p/>
          </p:txBody>
        </p:sp>
        <p:sp>
          <p:nvSpPr>
            <p:cNvPr id="26" name="rc26"/>
            <p:cNvSpPr/>
            <p:nvPr/>
          </p:nvSpPr>
          <p:spPr>
            <a:xfrm>
              <a:off x="1562816" y="3282470"/>
              <a:ext cx="239888" cy="929539"/>
            </a:xfrm>
            <a:prstGeom prst="rect">
              <a:avLst/>
            </a:prstGeom>
            <a:solidFill>
              <a:srgbClr val="80BD41">
                <a:alpha val="100000"/>
              </a:srgbClr>
            </a:solidFill>
          </p:spPr>
          <p:txBody>
            <a:bodyPr/>
            <a:lstStyle/>
            <a:p/>
          </p:txBody>
        </p:sp>
        <p:sp>
          <p:nvSpPr>
            <p:cNvPr id="27" name="rc27"/>
            <p:cNvSpPr/>
            <p:nvPr/>
          </p:nvSpPr>
          <p:spPr>
            <a:xfrm>
              <a:off x="1562816" y="3273147"/>
              <a:ext cx="239888" cy="9322"/>
            </a:xfrm>
            <a:prstGeom prst="rect">
              <a:avLst/>
            </a:prstGeom>
            <a:solidFill>
              <a:srgbClr val="1CABE2">
                <a:alpha val="100000"/>
              </a:srgbClr>
            </a:solidFill>
          </p:spPr>
          <p:txBody>
            <a:bodyPr/>
            <a:lstStyle/>
            <a:p/>
          </p:txBody>
        </p:sp>
        <p:sp>
          <p:nvSpPr>
            <p:cNvPr id="28" name="rc28"/>
            <p:cNvSpPr/>
            <p:nvPr/>
          </p:nvSpPr>
          <p:spPr>
            <a:xfrm>
              <a:off x="1829360" y="3259163"/>
              <a:ext cx="239888" cy="952846"/>
            </a:xfrm>
            <a:prstGeom prst="rect">
              <a:avLst/>
            </a:prstGeom>
            <a:solidFill>
              <a:srgbClr val="80BD41">
                <a:alpha val="100000"/>
              </a:srgbClr>
            </a:solidFill>
          </p:spPr>
          <p:txBody>
            <a:bodyPr/>
            <a:lstStyle/>
            <a:p/>
          </p:txBody>
        </p:sp>
        <p:sp>
          <p:nvSpPr>
            <p:cNvPr id="29" name="rc29"/>
            <p:cNvSpPr/>
            <p:nvPr/>
          </p:nvSpPr>
          <p:spPr>
            <a:xfrm>
              <a:off x="1829360" y="3249628"/>
              <a:ext cx="239888" cy="9534"/>
            </a:xfrm>
            <a:prstGeom prst="rect">
              <a:avLst/>
            </a:prstGeom>
            <a:solidFill>
              <a:srgbClr val="1CABE2">
                <a:alpha val="100000"/>
              </a:srgbClr>
            </a:solidFill>
          </p:spPr>
          <p:txBody>
            <a:bodyPr/>
            <a:lstStyle/>
            <a:p/>
          </p:txBody>
        </p:sp>
        <p:sp>
          <p:nvSpPr>
            <p:cNvPr id="30" name="rc30"/>
            <p:cNvSpPr/>
            <p:nvPr/>
          </p:nvSpPr>
          <p:spPr>
            <a:xfrm>
              <a:off x="2095903" y="3229287"/>
              <a:ext cx="239888" cy="982722"/>
            </a:xfrm>
            <a:prstGeom prst="rect">
              <a:avLst/>
            </a:prstGeom>
            <a:solidFill>
              <a:srgbClr val="80BD41">
                <a:alpha val="100000"/>
              </a:srgbClr>
            </a:solidFill>
          </p:spPr>
          <p:txBody>
            <a:bodyPr/>
            <a:lstStyle/>
            <a:p/>
          </p:txBody>
        </p:sp>
        <p:sp>
          <p:nvSpPr>
            <p:cNvPr id="31" name="rc31"/>
            <p:cNvSpPr/>
            <p:nvPr/>
          </p:nvSpPr>
          <p:spPr>
            <a:xfrm>
              <a:off x="2095903" y="3219328"/>
              <a:ext cx="239888" cy="9958"/>
            </a:xfrm>
            <a:prstGeom prst="rect">
              <a:avLst/>
            </a:prstGeom>
            <a:solidFill>
              <a:srgbClr val="1CABE2">
                <a:alpha val="100000"/>
              </a:srgbClr>
            </a:solidFill>
          </p:spPr>
          <p:txBody>
            <a:bodyPr/>
            <a:lstStyle/>
            <a:p/>
          </p:txBody>
        </p:sp>
        <p:sp>
          <p:nvSpPr>
            <p:cNvPr id="32" name="rc32"/>
            <p:cNvSpPr/>
            <p:nvPr/>
          </p:nvSpPr>
          <p:spPr>
            <a:xfrm>
              <a:off x="2362446" y="3206827"/>
              <a:ext cx="239888" cy="1005182"/>
            </a:xfrm>
            <a:prstGeom prst="rect">
              <a:avLst/>
            </a:prstGeom>
            <a:solidFill>
              <a:srgbClr val="80BD41">
                <a:alpha val="100000"/>
              </a:srgbClr>
            </a:solidFill>
          </p:spPr>
          <p:txBody>
            <a:bodyPr/>
            <a:lstStyle/>
            <a:p/>
          </p:txBody>
        </p:sp>
        <p:sp>
          <p:nvSpPr>
            <p:cNvPr id="33" name="rc33"/>
            <p:cNvSpPr/>
            <p:nvPr/>
          </p:nvSpPr>
          <p:spPr>
            <a:xfrm>
              <a:off x="2362446" y="3186274"/>
              <a:ext cx="239888" cy="20552"/>
            </a:xfrm>
            <a:prstGeom prst="rect">
              <a:avLst/>
            </a:prstGeom>
            <a:solidFill>
              <a:srgbClr val="1CABE2">
                <a:alpha val="100000"/>
              </a:srgbClr>
            </a:solidFill>
          </p:spPr>
          <p:txBody>
            <a:bodyPr/>
            <a:lstStyle/>
            <a:p/>
          </p:txBody>
        </p:sp>
        <p:sp>
          <p:nvSpPr>
            <p:cNvPr id="34" name="rc34"/>
            <p:cNvSpPr/>
            <p:nvPr/>
          </p:nvSpPr>
          <p:spPr>
            <a:xfrm>
              <a:off x="2628989" y="3173985"/>
              <a:ext cx="239888" cy="1038024"/>
            </a:xfrm>
            <a:prstGeom prst="rect">
              <a:avLst/>
            </a:prstGeom>
            <a:solidFill>
              <a:srgbClr val="80BD41">
                <a:alpha val="100000"/>
              </a:srgbClr>
            </a:solidFill>
          </p:spPr>
          <p:txBody>
            <a:bodyPr/>
            <a:lstStyle/>
            <a:p/>
          </p:txBody>
        </p:sp>
        <p:sp>
          <p:nvSpPr>
            <p:cNvPr id="35" name="rc35"/>
            <p:cNvSpPr/>
            <p:nvPr/>
          </p:nvSpPr>
          <p:spPr>
            <a:xfrm>
              <a:off x="2628989" y="3163391"/>
              <a:ext cx="239888" cy="10594"/>
            </a:xfrm>
            <a:prstGeom prst="rect">
              <a:avLst/>
            </a:prstGeom>
            <a:solidFill>
              <a:srgbClr val="1CABE2">
                <a:alpha val="100000"/>
              </a:srgbClr>
            </a:solidFill>
          </p:spPr>
          <p:txBody>
            <a:bodyPr/>
            <a:lstStyle/>
            <a:p/>
          </p:txBody>
        </p:sp>
        <p:sp>
          <p:nvSpPr>
            <p:cNvPr id="36" name="rc36"/>
            <p:cNvSpPr/>
            <p:nvPr/>
          </p:nvSpPr>
          <p:spPr>
            <a:xfrm>
              <a:off x="2895532" y="3154915"/>
              <a:ext cx="239888" cy="1057094"/>
            </a:xfrm>
            <a:prstGeom prst="rect">
              <a:avLst/>
            </a:prstGeom>
            <a:solidFill>
              <a:srgbClr val="80BD41">
                <a:alpha val="100000"/>
              </a:srgbClr>
            </a:solidFill>
          </p:spPr>
          <p:txBody>
            <a:bodyPr/>
            <a:lstStyle/>
            <a:p/>
          </p:txBody>
        </p:sp>
        <p:sp>
          <p:nvSpPr>
            <p:cNvPr id="37" name="rc37"/>
            <p:cNvSpPr/>
            <p:nvPr/>
          </p:nvSpPr>
          <p:spPr>
            <a:xfrm>
              <a:off x="2895532" y="3144321"/>
              <a:ext cx="239888" cy="10594"/>
            </a:xfrm>
            <a:prstGeom prst="rect">
              <a:avLst/>
            </a:prstGeom>
            <a:solidFill>
              <a:srgbClr val="1CABE2">
                <a:alpha val="100000"/>
              </a:srgbClr>
            </a:solidFill>
          </p:spPr>
          <p:txBody>
            <a:bodyPr/>
            <a:lstStyle/>
            <a:p/>
          </p:txBody>
        </p:sp>
        <p:sp>
          <p:nvSpPr>
            <p:cNvPr id="38" name="rc38"/>
            <p:cNvSpPr/>
            <p:nvPr/>
          </p:nvSpPr>
          <p:spPr>
            <a:xfrm>
              <a:off x="3162075" y="3136057"/>
              <a:ext cx="239888" cy="1075951"/>
            </a:xfrm>
            <a:prstGeom prst="rect">
              <a:avLst/>
            </a:prstGeom>
            <a:solidFill>
              <a:srgbClr val="80BD41">
                <a:alpha val="100000"/>
              </a:srgbClr>
            </a:solidFill>
          </p:spPr>
          <p:txBody>
            <a:bodyPr/>
            <a:lstStyle/>
            <a:p/>
          </p:txBody>
        </p:sp>
        <p:sp>
          <p:nvSpPr>
            <p:cNvPr id="39" name="rc39"/>
            <p:cNvSpPr/>
            <p:nvPr/>
          </p:nvSpPr>
          <p:spPr>
            <a:xfrm>
              <a:off x="3162075" y="3125251"/>
              <a:ext cx="239888" cy="10806"/>
            </a:xfrm>
            <a:prstGeom prst="rect">
              <a:avLst/>
            </a:prstGeom>
            <a:solidFill>
              <a:srgbClr val="1CABE2">
                <a:alpha val="100000"/>
              </a:srgbClr>
            </a:solidFill>
          </p:spPr>
          <p:txBody>
            <a:bodyPr/>
            <a:lstStyle/>
            <a:p/>
          </p:txBody>
        </p:sp>
        <p:sp>
          <p:nvSpPr>
            <p:cNvPr id="40" name="rc40"/>
            <p:cNvSpPr/>
            <p:nvPr/>
          </p:nvSpPr>
          <p:spPr>
            <a:xfrm>
              <a:off x="3428618" y="3111267"/>
              <a:ext cx="239888" cy="1100742"/>
            </a:xfrm>
            <a:prstGeom prst="rect">
              <a:avLst/>
            </a:prstGeom>
            <a:solidFill>
              <a:srgbClr val="80BD41">
                <a:alpha val="100000"/>
              </a:srgbClr>
            </a:solidFill>
          </p:spPr>
          <p:txBody>
            <a:bodyPr/>
            <a:lstStyle/>
            <a:p/>
          </p:txBody>
        </p:sp>
        <p:sp>
          <p:nvSpPr>
            <p:cNvPr id="41" name="rc41"/>
            <p:cNvSpPr/>
            <p:nvPr/>
          </p:nvSpPr>
          <p:spPr>
            <a:xfrm>
              <a:off x="3428618" y="3100249"/>
              <a:ext cx="239888" cy="11018"/>
            </a:xfrm>
            <a:prstGeom prst="rect">
              <a:avLst/>
            </a:prstGeom>
            <a:solidFill>
              <a:srgbClr val="1CABE2">
                <a:alpha val="100000"/>
              </a:srgbClr>
            </a:solidFill>
          </p:spPr>
          <p:txBody>
            <a:bodyPr/>
            <a:lstStyle/>
            <a:p/>
          </p:txBody>
        </p:sp>
        <p:sp>
          <p:nvSpPr>
            <p:cNvPr id="42" name="rc42"/>
            <p:cNvSpPr/>
            <p:nvPr/>
          </p:nvSpPr>
          <p:spPr>
            <a:xfrm>
              <a:off x="3695161" y="3078637"/>
              <a:ext cx="239888" cy="1133372"/>
            </a:xfrm>
            <a:prstGeom prst="rect">
              <a:avLst/>
            </a:prstGeom>
            <a:solidFill>
              <a:srgbClr val="80BD41">
                <a:alpha val="100000"/>
              </a:srgbClr>
            </a:solidFill>
          </p:spPr>
          <p:txBody>
            <a:bodyPr/>
            <a:lstStyle/>
            <a:p/>
          </p:txBody>
        </p:sp>
        <p:sp>
          <p:nvSpPr>
            <p:cNvPr id="43" name="rc43"/>
            <p:cNvSpPr/>
            <p:nvPr/>
          </p:nvSpPr>
          <p:spPr>
            <a:xfrm>
              <a:off x="3695161" y="3067195"/>
              <a:ext cx="239888" cy="11441"/>
            </a:xfrm>
            <a:prstGeom prst="rect">
              <a:avLst/>
            </a:prstGeom>
            <a:solidFill>
              <a:srgbClr val="1CABE2">
                <a:alpha val="100000"/>
              </a:srgbClr>
            </a:solidFill>
          </p:spPr>
          <p:txBody>
            <a:bodyPr/>
            <a:lstStyle/>
            <a:p/>
          </p:txBody>
        </p:sp>
        <p:sp>
          <p:nvSpPr>
            <p:cNvPr id="44" name="rc44"/>
            <p:cNvSpPr/>
            <p:nvPr/>
          </p:nvSpPr>
          <p:spPr>
            <a:xfrm>
              <a:off x="3961705" y="3067407"/>
              <a:ext cx="239888" cy="1144602"/>
            </a:xfrm>
            <a:prstGeom prst="rect">
              <a:avLst/>
            </a:prstGeom>
            <a:solidFill>
              <a:srgbClr val="80BD41">
                <a:alpha val="100000"/>
              </a:srgbClr>
            </a:solidFill>
          </p:spPr>
          <p:txBody>
            <a:bodyPr/>
            <a:lstStyle/>
            <a:p/>
          </p:txBody>
        </p:sp>
        <p:sp>
          <p:nvSpPr>
            <p:cNvPr id="45" name="rc45"/>
            <p:cNvSpPr/>
            <p:nvPr/>
          </p:nvSpPr>
          <p:spPr>
            <a:xfrm>
              <a:off x="3961705" y="3044099"/>
              <a:ext cx="239888" cy="23307"/>
            </a:xfrm>
            <a:prstGeom prst="rect">
              <a:avLst/>
            </a:prstGeom>
            <a:solidFill>
              <a:srgbClr val="1CABE2">
                <a:alpha val="100000"/>
              </a:srgbClr>
            </a:solidFill>
          </p:spPr>
          <p:txBody>
            <a:bodyPr/>
            <a:lstStyle/>
            <a:p/>
          </p:txBody>
        </p:sp>
        <p:sp>
          <p:nvSpPr>
            <p:cNvPr id="46" name="rc46"/>
            <p:cNvSpPr/>
            <p:nvPr/>
          </p:nvSpPr>
          <p:spPr>
            <a:xfrm>
              <a:off x="4228248" y="3034353"/>
              <a:ext cx="239888" cy="1177656"/>
            </a:xfrm>
            <a:prstGeom prst="rect">
              <a:avLst/>
            </a:prstGeom>
            <a:solidFill>
              <a:srgbClr val="80BD41">
                <a:alpha val="100000"/>
              </a:srgbClr>
            </a:solidFill>
          </p:spPr>
          <p:txBody>
            <a:bodyPr/>
            <a:lstStyle/>
            <a:p/>
          </p:txBody>
        </p:sp>
        <p:sp>
          <p:nvSpPr>
            <p:cNvPr id="47" name="rc47"/>
            <p:cNvSpPr/>
            <p:nvPr/>
          </p:nvSpPr>
          <p:spPr>
            <a:xfrm>
              <a:off x="4228248" y="3022487"/>
              <a:ext cx="239888" cy="11865"/>
            </a:xfrm>
            <a:prstGeom prst="rect">
              <a:avLst/>
            </a:prstGeom>
            <a:solidFill>
              <a:srgbClr val="1CABE2">
                <a:alpha val="100000"/>
              </a:srgbClr>
            </a:solidFill>
          </p:spPr>
          <p:txBody>
            <a:bodyPr/>
            <a:lstStyle/>
            <a:p/>
          </p:txBody>
        </p:sp>
        <p:sp>
          <p:nvSpPr>
            <p:cNvPr id="48" name="rc48"/>
            <p:cNvSpPr/>
            <p:nvPr/>
          </p:nvSpPr>
          <p:spPr>
            <a:xfrm>
              <a:off x="4494791" y="2990916"/>
              <a:ext cx="239888" cy="1221092"/>
            </a:xfrm>
            <a:prstGeom prst="rect">
              <a:avLst/>
            </a:prstGeom>
            <a:solidFill>
              <a:srgbClr val="80BD41">
                <a:alpha val="100000"/>
              </a:srgbClr>
            </a:solidFill>
          </p:spPr>
          <p:txBody>
            <a:bodyPr/>
            <a:lstStyle/>
            <a:p/>
          </p:txBody>
        </p:sp>
        <p:sp>
          <p:nvSpPr>
            <p:cNvPr id="49" name="rc49"/>
            <p:cNvSpPr/>
            <p:nvPr/>
          </p:nvSpPr>
          <p:spPr>
            <a:xfrm>
              <a:off x="4494791" y="2965914"/>
              <a:ext cx="239888" cy="25002"/>
            </a:xfrm>
            <a:prstGeom prst="rect">
              <a:avLst/>
            </a:prstGeom>
            <a:solidFill>
              <a:srgbClr val="1CABE2">
                <a:alpha val="100000"/>
              </a:srgbClr>
            </a:solidFill>
          </p:spPr>
          <p:txBody>
            <a:bodyPr/>
            <a:lstStyle/>
            <a:p/>
          </p:txBody>
        </p:sp>
        <p:sp>
          <p:nvSpPr>
            <p:cNvPr id="50" name="rc50"/>
            <p:cNvSpPr/>
            <p:nvPr/>
          </p:nvSpPr>
          <p:spPr>
            <a:xfrm>
              <a:off x="4761334" y="2983500"/>
              <a:ext cx="239888" cy="1228508"/>
            </a:xfrm>
            <a:prstGeom prst="rect">
              <a:avLst/>
            </a:prstGeom>
            <a:solidFill>
              <a:srgbClr val="80BD41">
                <a:alpha val="100000"/>
              </a:srgbClr>
            </a:solidFill>
          </p:spPr>
          <p:txBody>
            <a:bodyPr/>
            <a:lstStyle/>
            <a:p/>
          </p:txBody>
        </p:sp>
        <p:sp>
          <p:nvSpPr>
            <p:cNvPr id="51" name="rc51"/>
            <p:cNvSpPr/>
            <p:nvPr/>
          </p:nvSpPr>
          <p:spPr>
            <a:xfrm>
              <a:off x="4761334" y="2970999"/>
              <a:ext cx="239888" cy="12501"/>
            </a:xfrm>
            <a:prstGeom prst="rect">
              <a:avLst/>
            </a:prstGeom>
            <a:solidFill>
              <a:srgbClr val="1CABE2">
                <a:alpha val="100000"/>
              </a:srgbClr>
            </a:solidFill>
          </p:spPr>
          <p:txBody>
            <a:bodyPr/>
            <a:lstStyle/>
            <a:p/>
          </p:txBody>
        </p:sp>
        <p:sp>
          <p:nvSpPr>
            <p:cNvPr id="52" name="rc52"/>
            <p:cNvSpPr/>
            <p:nvPr/>
          </p:nvSpPr>
          <p:spPr>
            <a:xfrm>
              <a:off x="5027877" y="2987526"/>
              <a:ext cx="239888" cy="1224483"/>
            </a:xfrm>
            <a:prstGeom prst="rect">
              <a:avLst/>
            </a:prstGeom>
            <a:solidFill>
              <a:srgbClr val="80BD41">
                <a:alpha val="100000"/>
              </a:srgbClr>
            </a:solidFill>
          </p:spPr>
          <p:txBody>
            <a:bodyPr/>
            <a:lstStyle/>
            <a:p/>
          </p:txBody>
        </p:sp>
        <p:sp>
          <p:nvSpPr>
            <p:cNvPr id="53" name="rc53"/>
            <p:cNvSpPr/>
            <p:nvPr/>
          </p:nvSpPr>
          <p:spPr>
            <a:xfrm>
              <a:off x="5027877" y="2923113"/>
              <a:ext cx="239888" cy="64413"/>
            </a:xfrm>
            <a:prstGeom prst="rect">
              <a:avLst/>
            </a:prstGeom>
            <a:solidFill>
              <a:srgbClr val="1CABE2">
                <a:alpha val="100000"/>
              </a:srgbClr>
            </a:solidFill>
          </p:spPr>
          <p:txBody>
            <a:bodyPr/>
            <a:lstStyle/>
            <a:p/>
          </p:txBody>
        </p:sp>
        <p:sp>
          <p:nvSpPr>
            <p:cNvPr id="54" name="rc54"/>
            <p:cNvSpPr/>
            <p:nvPr/>
          </p:nvSpPr>
          <p:spPr>
            <a:xfrm>
              <a:off x="5294420" y="2982441"/>
              <a:ext cx="239888" cy="1229568"/>
            </a:xfrm>
            <a:prstGeom prst="rect">
              <a:avLst/>
            </a:prstGeom>
            <a:solidFill>
              <a:srgbClr val="80BD41">
                <a:alpha val="100000"/>
              </a:srgbClr>
            </a:solidFill>
          </p:spPr>
          <p:txBody>
            <a:bodyPr/>
            <a:lstStyle/>
            <a:p/>
          </p:txBody>
        </p:sp>
        <p:sp>
          <p:nvSpPr>
            <p:cNvPr id="55" name="rc55"/>
            <p:cNvSpPr/>
            <p:nvPr/>
          </p:nvSpPr>
          <p:spPr>
            <a:xfrm>
              <a:off x="5294420" y="2969940"/>
              <a:ext cx="239888" cy="12501"/>
            </a:xfrm>
            <a:prstGeom prst="rect">
              <a:avLst/>
            </a:prstGeom>
            <a:solidFill>
              <a:srgbClr val="1CABE2">
                <a:alpha val="100000"/>
              </a:srgbClr>
            </a:solidFill>
          </p:spPr>
          <p:txBody>
            <a:bodyPr/>
            <a:lstStyle/>
            <a:p/>
          </p:txBody>
        </p:sp>
        <p:sp>
          <p:nvSpPr>
            <p:cNvPr id="56" name="rc56"/>
            <p:cNvSpPr/>
            <p:nvPr/>
          </p:nvSpPr>
          <p:spPr>
            <a:xfrm>
              <a:off x="5560963" y="2988797"/>
              <a:ext cx="239888" cy="1223211"/>
            </a:xfrm>
            <a:prstGeom prst="rect">
              <a:avLst/>
            </a:prstGeom>
            <a:solidFill>
              <a:srgbClr val="80BD41">
                <a:alpha val="100000"/>
              </a:srgbClr>
            </a:solidFill>
          </p:spPr>
          <p:txBody>
            <a:bodyPr/>
            <a:lstStyle/>
            <a:p/>
          </p:txBody>
        </p:sp>
        <p:sp>
          <p:nvSpPr>
            <p:cNvPr id="57" name="rc57"/>
            <p:cNvSpPr/>
            <p:nvPr/>
          </p:nvSpPr>
          <p:spPr>
            <a:xfrm>
              <a:off x="5560963" y="2976508"/>
              <a:ext cx="239888" cy="12289"/>
            </a:xfrm>
            <a:prstGeom prst="rect">
              <a:avLst/>
            </a:prstGeom>
            <a:solidFill>
              <a:srgbClr val="1CABE2">
                <a:alpha val="100000"/>
              </a:srgbClr>
            </a:solidFill>
          </p:spPr>
          <p:txBody>
            <a:bodyPr/>
            <a:lstStyle/>
            <a:p/>
          </p:txBody>
        </p:sp>
        <p:sp>
          <p:nvSpPr>
            <p:cNvPr id="58" name="rc58"/>
            <p:cNvSpPr/>
            <p:nvPr/>
          </p:nvSpPr>
          <p:spPr>
            <a:xfrm>
              <a:off x="5827506" y="2977779"/>
              <a:ext cx="239888" cy="1234229"/>
            </a:xfrm>
            <a:prstGeom prst="rect">
              <a:avLst/>
            </a:prstGeom>
            <a:solidFill>
              <a:srgbClr val="80BD41">
                <a:alpha val="100000"/>
              </a:srgbClr>
            </a:solidFill>
          </p:spPr>
          <p:txBody>
            <a:bodyPr/>
            <a:lstStyle/>
            <a:p/>
          </p:txBody>
        </p:sp>
        <p:sp>
          <p:nvSpPr>
            <p:cNvPr id="59" name="rc59"/>
            <p:cNvSpPr/>
            <p:nvPr/>
          </p:nvSpPr>
          <p:spPr>
            <a:xfrm>
              <a:off x="5827506" y="2965278"/>
              <a:ext cx="239888" cy="12501"/>
            </a:xfrm>
            <a:prstGeom prst="rect">
              <a:avLst/>
            </a:prstGeom>
            <a:solidFill>
              <a:srgbClr val="1CABE2">
                <a:alpha val="100000"/>
              </a:srgbClr>
            </a:solidFill>
          </p:spPr>
          <p:txBody>
            <a:bodyPr/>
            <a:lstStyle/>
            <a:p/>
          </p:txBody>
        </p:sp>
        <p:sp>
          <p:nvSpPr>
            <p:cNvPr id="60" name="rc60"/>
            <p:cNvSpPr/>
            <p:nvPr/>
          </p:nvSpPr>
          <p:spPr>
            <a:xfrm>
              <a:off x="6094049" y="3150042"/>
              <a:ext cx="239888" cy="1061967"/>
            </a:xfrm>
            <a:prstGeom prst="rect">
              <a:avLst/>
            </a:prstGeom>
            <a:solidFill>
              <a:srgbClr val="80BD41">
                <a:alpha val="100000"/>
              </a:srgbClr>
            </a:solidFill>
          </p:spPr>
          <p:txBody>
            <a:bodyPr/>
            <a:lstStyle/>
            <a:p/>
          </p:txBody>
        </p:sp>
        <p:sp>
          <p:nvSpPr>
            <p:cNvPr id="61" name="rc61"/>
            <p:cNvSpPr/>
            <p:nvPr/>
          </p:nvSpPr>
          <p:spPr>
            <a:xfrm>
              <a:off x="6094049" y="3044947"/>
              <a:ext cx="239888" cy="105094"/>
            </a:xfrm>
            <a:prstGeom prst="rect">
              <a:avLst/>
            </a:prstGeom>
            <a:solidFill>
              <a:srgbClr val="1CABE2">
                <a:alpha val="100000"/>
              </a:srgbClr>
            </a:solidFill>
          </p:spPr>
          <p:txBody>
            <a:bodyPr/>
            <a:lstStyle/>
            <a:p/>
          </p:txBody>
        </p:sp>
        <p:sp>
          <p:nvSpPr>
            <p:cNvPr id="62" name="rc62"/>
            <p:cNvSpPr/>
            <p:nvPr/>
          </p:nvSpPr>
          <p:spPr>
            <a:xfrm>
              <a:off x="6360593" y="3183308"/>
              <a:ext cx="239888" cy="1028701"/>
            </a:xfrm>
            <a:prstGeom prst="rect">
              <a:avLst/>
            </a:prstGeom>
            <a:solidFill>
              <a:srgbClr val="80BD41">
                <a:alpha val="100000"/>
              </a:srgbClr>
            </a:solidFill>
          </p:spPr>
          <p:txBody>
            <a:bodyPr/>
            <a:lstStyle/>
            <a:p/>
          </p:txBody>
        </p:sp>
        <p:sp>
          <p:nvSpPr>
            <p:cNvPr id="63" name="rc63"/>
            <p:cNvSpPr/>
            <p:nvPr/>
          </p:nvSpPr>
          <p:spPr>
            <a:xfrm>
              <a:off x="6360593" y="3093892"/>
              <a:ext cx="239888" cy="89415"/>
            </a:xfrm>
            <a:prstGeom prst="rect">
              <a:avLst/>
            </a:prstGeom>
            <a:solidFill>
              <a:srgbClr val="1CABE2">
                <a:alpha val="100000"/>
              </a:srgbClr>
            </a:solidFill>
          </p:spPr>
          <p:txBody>
            <a:bodyPr/>
            <a:lstStyle/>
            <a:p/>
          </p:txBody>
        </p:sp>
        <p:sp>
          <p:nvSpPr>
            <p:cNvPr id="64" name="rc64"/>
            <p:cNvSpPr/>
            <p:nvPr/>
          </p:nvSpPr>
          <p:spPr>
            <a:xfrm>
              <a:off x="6627136" y="3187122"/>
              <a:ext cx="239888" cy="1024887"/>
            </a:xfrm>
            <a:prstGeom prst="rect">
              <a:avLst/>
            </a:prstGeom>
            <a:solidFill>
              <a:srgbClr val="80BD41">
                <a:alpha val="100000"/>
              </a:srgbClr>
            </a:solidFill>
          </p:spPr>
          <p:txBody>
            <a:bodyPr/>
            <a:lstStyle/>
            <a:p/>
          </p:txBody>
        </p:sp>
        <p:sp>
          <p:nvSpPr>
            <p:cNvPr id="65" name="rc65"/>
            <p:cNvSpPr/>
            <p:nvPr/>
          </p:nvSpPr>
          <p:spPr>
            <a:xfrm>
              <a:off x="6627136" y="3109996"/>
              <a:ext cx="239888" cy="77126"/>
            </a:xfrm>
            <a:prstGeom prst="rect">
              <a:avLst/>
            </a:prstGeom>
            <a:solidFill>
              <a:srgbClr val="1CABE2">
                <a:alpha val="100000"/>
              </a:srgbClr>
            </a:solidFill>
          </p:spPr>
          <p:txBody>
            <a:bodyPr/>
            <a:lstStyle/>
            <a:p/>
          </p:txBody>
        </p:sp>
        <p:sp>
          <p:nvSpPr>
            <p:cNvPr id="66" name="rc66"/>
            <p:cNvSpPr/>
            <p:nvPr/>
          </p:nvSpPr>
          <p:spPr>
            <a:xfrm>
              <a:off x="6893679" y="3341162"/>
              <a:ext cx="239888" cy="870847"/>
            </a:xfrm>
            <a:prstGeom prst="rect">
              <a:avLst/>
            </a:prstGeom>
            <a:solidFill>
              <a:srgbClr val="80BD41">
                <a:alpha val="100000"/>
              </a:srgbClr>
            </a:solidFill>
          </p:spPr>
          <p:txBody>
            <a:bodyPr/>
            <a:lstStyle/>
            <a:p/>
          </p:txBody>
        </p:sp>
        <p:sp>
          <p:nvSpPr>
            <p:cNvPr id="67" name="rc67"/>
            <p:cNvSpPr/>
            <p:nvPr/>
          </p:nvSpPr>
          <p:spPr>
            <a:xfrm>
              <a:off x="6893679" y="3285648"/>
              <a:ext cx="239888" cy="55513"/>
            </a:xfrm>
            <a:prstGeom prst="rect">
              <a:avLst/>
            </a:prstGeom>
            <a:solidFill>
              <a:srgbClr val="1CABE2">
                <a:alpha val="100000"/>
              </a:srgbClr>
            </a:solidFill>
          </p:spPr>
          <p:txBody>
            <a:bodyPr/>
            <a:lstStyle/>
            <a:p/>
          </p:txBody>
        </p:sp>
        <p:sp>
          <p:nvSpPr>
            <p:cNvPr id="68" name="rc68"/>
            <p:cNvSpPr/>
            <p:nvPr/>
          </p:nvSpPr>
          <p:spPr>
            <a:xfrm>
              <a:off x="7160222" y="3236703"/>
              <a:ext cx="239888" cy="975306"/>
            </a:xfrm>
            <a:prstGeom prst="rect">
              <a:avLst/>
            </a:prstGeom>
            <a:solidFill>
              <a:srgbClr val="80BD41">
                <a:alpha val="100000"/>
              </a:srgbClr>
            </a:solidFill>
          </p:spPr>
          <p:txBody>
            <a:bodyPr/>
            <a:lstStyle/>
            <a:p/>
          </p:txBody>
        </p:sp>
        <p:sp>
          <p:nvSpPr>
            <p:cNvPr id="69" name="rc69"/>
            <p:cNvSpPr/>
            <p:nvPr/>
          </p:nvSpPr>
          <p:spPr>
            <a:xfrm>
              <a:off x="7160222" y="3196021"/>
              <a:ext cx="239888" cy="40681"/>
            </a:xfrm>
            <a:prstGeom prst="rect">
              <a:avLst/>
            </a:prstGeom>
            <a:solidFill>
              <a:srgbClr val="1CABE2">
                <a:alpha val="100000"/>
              </a:srgbClr>
            </a:solidFill>
          </p:spPr>
          <p:txBody>
            <a:bodyPr/>
            <a:lstStyle/>
            <a:p/>
          </p:txBody>
        </p:sp>
        <p:sp>
          <p:nvSpPr>
            <p:cNvPr id="70" name="rc70"/>
            <p:cNvSpPr/>
            <p:nvPr/>
          </p:nvSpPr>
          <p:spPr>
            <a:xfrm>
              <a:off x="7426765" y="3183520"/>
              <a:ext cx="239888" cy="1028489"/>
            </a:xfrm>
            <a:prstGeom prst="rect">
              <a:avLst/>
            </a:prstGeom>
            <a:solidFill>
              <a:srgbClr val="80BD41">
                <a:alpha val="100000"/>
              </a:srgbClr>
            </a:solidFill>
          </p:spPr>
          <p:txBody>
            <a:bodyPr/>
            <a:lstStyle/>
            <a:p/>
          </p:txBody>
        </p:sp>
        <p:sp>
          <p:nvSpPr>
            <p:cNvPr id="71" name="rc71"/>
            <p:cNvSpPr/>
            <p:nvPr/>
          </p:nvSpPr>
          <p:spPr>
            <a:xfrm>
              <a:off x="7426765" y="3173137"/>
              <a:ext cx="239888" cy="10382"/>
            </a:xfrm>
            <a:prstGeom prst="rect">
              <a:avLst/>
            </a:prstGeom>
            <a:solidFill>
              <a:srgbClr val="1CABE2">
                <a:alpha val="100000"/>
              </a:srgbClr>
            </a:solidFill>
          </p:spPr>
          <p:txBody>
            <a:bodyPr/>
            <a:lstStyle/>
            <a:p/>
          </p:txBody>
        </p:sp>
        <p:sp>
          <p:nvSpPr>
            <p:cNvPr id="72" name="rc72"/>
            <p:cNvSpPr/>
            <p:nvPr/>
          </p:nvSpPr>
          <p:spPr>
            <a:xfrm>
              <a:off x="7693308" y="3218057"/>
              <a:ext cx="239888" cy="993952"/>
            </a:xfrm>
            <a:prstGeom prst="rect">
              <a:avLst/>
            </a:prstGeom>
            <a:solidFill>
              <a:srgbClr val="80BD41">
                <a:alpha val="100000"/>
              </a:srgbClr>
            </a:solidFill>
          </p:spPr>
          <p:txBody>
            <a:bodyPr/>
            <a:lstStyle/>
            <a:p/>
          </p:txBody>
        </p:sp>
        <p:sp>
          <p:nvSpPr>
            <p:cNvPr id="73" name="rc73"/>
            <p:cNvSpPr/>
            <p:nvPr/>
          </p:nvSpPr>
          <p:spPr>
            <a:xfrm>
              <a:off x="7693308" y="3197716"/>
              <a:ext cx="239888" cy="20340"/>
            </a:xfrm>
            <a:prstGeom prst="rect">
              <a:avLst/>
            </a:prstGeom>
            <a:solidFill>
              <a:srgbClr val="1CABE2">
                <a:alpha val="100000"/>
              </a:srgbClr>
            </a:solidFill>
          </p:spPr>
          <p:txBody>
            <a:bodyPr/>
            <a:lstStyle/>
            <a:p/>
          </p:txBody>
        </p:sp>
        <p:sp>
          <p:nvSpPr>
            <p:cNvPr id="74" name="rc74"/>
            <p:cNvSpPr/>
            <p:nvPr/>
          </p:nvSpPr>
          <p:spPr>
            <a:xfrm>
              <a:off x="7959851" y="3235855"/>
              <a:ext cx="239888" cy="976153"/>
            </a:xfrm>
            <a:prstGeom prst="rect">
              <a:avLst/>
            </a:prstGeom>
            <a:solidFill>
              <a:srgbClr val="80BD41">
                <a:alpha val="100000"/>
              </a:srgbClr>
            </a:solidFill>
          </p:spPr>
          <p:txBody>
            <a:bodyPr/>
            <a:lstStyle/>
            <a:p/>
          </p:txBody>
        </p:sp>
        <p:sp>
          <p:nvSpPr>
            <p:cNvPr id="75" name="rc75"/>
            <p:cNvSpPr/>
            <p:nvPr/>
          </p:nvSpPr>
          <p:spPr>
            <a:xfrm>
              <a:off x="7959851" y="3184579"/>
              <a:ext cx="239888" cy="51276"/>
            </a:xfrm>
            <a:prstGeom prst="rect">
              <a:avLst/>
            </a:prstGeom>
            <a:solidFill>
              <a:srgbClr val="1CABE2">
                <a:alpha val="100000"/>
              </a:srgbClr>
            </a:solidFill>
          </p:spPr>
          <p:txBody>
            <a:bodyPr/>
            <a:lstStyle/>
            <a:p/>
          </p:txBody>
        </p:sp>
        <p:sp>
          <p:nvSpPr>
            <p:cNvPr id="76" name="pl76"/>
            <p:cNvSpPr/>
            <p:nvPr/>
          </p:nvSpPr>
          <p:spPr>
            <a:xfrm>
              <a:off x="1416218" y="2085226"/>
              <a:ext cx="6663577" cy="171861"/>
            </a:xfrm>
            <a:custGeom>
              <a:avLst/>
              <a:pathLst>
                <a:path w="6663577" h="171861">
                  <a:moveTo>
                    <a:pt x="0" y="21482"/>
                  </a:moveTo>
                  <a:lnTo>
                    <a:pt x="266543" y="0"/>
                  </a:lnTo>
                  <a:lnTo>
                    <a:pt x="533086" y="0"/>
                  </a:lnTo>
                  <a:lnTo>
                    <a:pt x="799629" y="0"/>
                  </a:lnTo>
                  <a:lnTo>
                    <a:pt x="1066172" y="21482"/>
                  </a:lnTo>
                  <a:lnTo>
                    <a:pt x="1332715" y="0"/>
                  </a:lnTo>
                  <a:lnTo>
                    <a:pt x="1599258" y="0"/>
                  </a:lnTo>
                  <a:lnTo>
                    <a:pt x="1865801" y="0"/>
                  </a:lnTo>
                  <a:lnTo>
                    <a:pt x="2132344" y="0"/>
                  </a:lnTo>
                  <a:lnTo>
                    <a:pt x="2398888" y="0"/>
                  </a:lnTo>
                  <a:lnTo>
                    <a:pt x="2665431" y="21482"/>
                  </a:lnTo>
                  <a:lnTo>
                    <a:pt x="2931974" y="0"/>
                  </a:lnTo>
                  <a:lnTo>
                    <a:pt x="3198517" y="21482"/>
                  </a:lnTo>
                  <a:lnTo>
                    <a:pt x="3465060" y="0"/>
                  </a:lnTo>
                  <a:lnTo>
                    <a:pt x="3731603" y="85930"/>
                  </a:lnTo>
                  <a:lnTo>
                    <a:pt x="3998146" y="0"/>
                  </a:lnTo>
                  <a:lnTo>
                    <a:pt x="4264689" y="0"/>
                  </a:lnTo>
                  <a:lnTo>
                    <a:pt x="4531233" y="0"/>
                  </a:lnTo>
                  <a:lnTo>
                    <a:pt x="4797776" y="171861"/>
                  </a:lnTo>
                  <a:lnTo>
                    <a:pt x="5064319" y="150378"/>
                  </a:lnTo>
                  <a:lnTo>
                    <a:pt x="5330862" y="128895"/>
                  </a:lnTo>
                  <a:lnTo>
                    <a:pt x="5597405" y="107413"/>
                  </a:lnTo>
                  <a:lnTo>
                    <a:pt x="5863948" y="64447"/>
                  </a:lnTo>
                  <a:lnTo>
                    <a:pt x="6130491" y="0"/>
                  </a:lnTo>
                  <a:lnTo>
                    <a:pt x="6397034" y="21482"/>
                  </a:lnTo>
                  <a:lnTo>
                    <a:pt x="6663577" y="8593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86790"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324790" y="31575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9" name="tx89"/>
            <p:cNvSpPr/>
            <p:nvPr/>
          </p:nvSpPr>
          <p:spPr>
            <a:xfrm>
              <a:off x="2657505" y="3027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0" name="tx90"/>
            <p:cNvSpPr/>
            <p:nvPr/>
          </p:nvSpPr>
          <p:spPr>
            <a:xfrm>
              <a:off x="3990221" y="2907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1" name="tx91"/>
            <p:cNvSpPr/>
            <p:nvPr/>
          </p:nvSpPr>
          <p:spPr>
            <a:xfrm>
              <a:off x="5322937" y="2834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2" name="tx92"/>
            <p:cNvSpPr/>
            <p:nvPr/>
          </p:nvSpPr>
          <p:spPr>
            <a:xfrm>
              <a:off x="6389109" y="2957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a:t>
              </a:r>
            </a:p>
          </p:txBody>
        </p:sp>
        <p:sp>
          <p:nvSpPr>
            <p:cNvPr id="93" name="tx93"/>
            <p:cNvSpPr/>
            <p:nvPr/>
          </p:nvSpPr>
          <p:spPr>
            <a:xfrm>
              <a:off x="6694829" y="29740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4" name="tx94"/>
            <p:cNvSpPr/>
            <p:nvPr/>
          </p:nvSpPr>
          <p:spPr>
            <a:xfrm>
              <a:off x="6922195" y="31496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a:t>
              </a:r>
            </a:p>
          </p:txBody>
        </p:sp>
        <p:sp>
          <p:nvSpPr>
            <p:cNvPr id="95" name="tx95"/>
            <p:cNvSpPr/>
            <p:nvPr/>
          </p:nvSpPr>
          <p:spPr>
            <a:xfrm>
              <a:off x="7227915" y="306009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6" name="tx96"/>
            <p:cNvSpPr/>
            <p:nvPr/>
          </p:nvSpPr>
          <p:spPr>
            <a:xfrm>
              <a:off x="7494458" y="303721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7" name="tx97"/>
            <p:cNvSpPr/>
            <p:nvPr/>
          </p:nvSpPr>
          <p:spPr>
            <a:xfrm>
              <a:off x="7721825" y="30620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47.9</a:t>
              </a:r>
            </a:p>
          </p:txBody>
        </p:sp>
        <p:sp>
          <p:nvSpPr>
            <p:cNvPr id="98" name="tx98"/>
            <p:cNvSpPr/>
            <p:nvPr/>
          </p:nvSpPr>
          <p:spPr>
            <a:xfrm>
              <a:off x="7988368" y="30486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269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11" name="tx111"/>
            <p:cNvSpPr/>
            <p:nvPr/>
          </p:nvSpPr>
          <p:spPr>
            <a:xfrm>
              <a:off x="1362659" y="32688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96682" y="365794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3" name="tx113"/>
            <p:cNvSpPr/>
            <p:nvPr/>
          </p:nvSpPr>
          <p:spPr>
            <a:xfrm>
              <a:off x="2695375" y="3134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9398" y="3604935"/>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5" name="tx115"/>
            <p:cNvSpPr/>
            <p:nvPr/>
          </p:nvSpPr>
          <p:spPr>
            <a:xfrm>
              <a:off x="4016347" y="30218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5362113" y="356217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5360806" y="29422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6389109" y="3662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19" name="tx119"/>
            <p:cNvSpPr/>
            <p:nvPr/>
          </p:nvSpPr>
          <p:spPr>
            <a:xfrm>
              <a:off x="6415235" y="31046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0" name="tx120"/>
            <p:cNvSpPr/>
            <p:nvPr/>
          </p:nvSpPr>
          <p:spPr>
            <a:xfrm>
              <a:off x="6655652" y="36645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a:t>
              </a:r>
            </a:p>
          </p:txBody>
        </p:sp>
        <p:sp>
          <p:nvSpPr>
            <p:cNvPr id="121" name="tx121"/>
            <p:cNvSpPr/>
            <p:nvPr/>
          </p:nvSpPr>
          <p:spPr>
            <a:xfrm>
              <a:off x="6681778" y="31134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6922195" y="37426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23" name="tx123"/>
            <p:cNvSpPr/>
            <p:nvPr/>
          </p:nvSpPr>
          <p:spPr>
            <a:xfrm>
              <a:off x="6948321" y="3278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4" name="tx124"/>
            <p:cNvSpPr/>
            <p:nvPr/>
          </p:nvSpPr>
          <p:spPr>
            <a:xfrm>
              <a:off x="7227915" y="368930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5" name="tx125"/>
            <p:cNvSpPr/>
            <p:nvPr/>
          </p:nvSpPr>
          <p:spPr>
            <a:xfrm>
              <a:off x="7214864" y="31813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6" name="tx126"/>
            <p:cNvSpPr/>
            <p:nvPr/>
          </p:nvSpPr>
          <p:spPr>
            <a:xfrm>
              <a:off x="7455282" y="36627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27" name="tx127"/>
            <p:cNvSpPr/>
            <p:nvPr/>
          </p:nvSpPr>
          <p:spPr>
            <a:xfrm>
              <a:off x="7493151" y="31444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6799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29" name="tx129"/>
            <p:cNvSpPr/>
            <p:nvPr/>
          </p:nvSpPr>
          <p:spPr>
            <a:xfrm>
              <a:off x="7759694" y="31739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7988368" y="3688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31" name="tx131"/>
            <p:cNvSpPr/>
            <p:nvPr/>
          </p:nvSpPr>
          <p:spPr>
            <a:xfrm>
              <a:off x="8014493" y="31763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417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8885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52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2000-2025</a:t>
              </a:r>
            </a:p>
          </p:txBody>
        </p:sp>
        <p:sp>
          <p:nvSpPr>
            <p:cNvPr id="162" name="pl162"/>
            <p:cNvSpPr/>
            <p:nvPr/>
          </p:nvSpPr>
          <p:spPr>
            <a:xfrm>
              <a:off x="25421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340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52588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8811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27996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6048951" cy="124062"/>
            </a:xfrm>
            <a:prstGeom prst="rect">
              <a:avLst/>
            </a:prstGeom>
            <a:solidFill>
              <a:srgbClr val="80BD41">
                <a:alpha val="100000"/>
              </a:srgbClr>
            </a:solidFill>
          </p:spPr>
          <p:txBody>
            <a:bodyPr/>
            <a:lstStyle/>
            <a:p/>
          </p:txBody>
        </p:sp>
        <p:sp>
          <p:nvSpPr>
            <p:cNvPr id="172" name="rc172"/>
            <p:cNvSpPr/>
            <p:nvPr/>
          </p:nvSpPr>
          <p:spPr>
            <a:xfrm>
              <a:off x="7345225" y="5840557"/>
              <a:ext cx="525779" cy="124062"/>
            </a:xfrm>
            <a:prstGeom prst="rect">
              <a:avLst/>
            </a:prstGeom>
            <a:solidFill>
              <a:srgbClr val="1CABE2">
                <a:alpha val="100000"/>
              </a:srgbClr>
            </a:solidFill>
          </p:spPr>
          <p:txBody>
            <a:bodyPr/>
            <a:lstStyle/>
            <a:p/>
          </p:txBody>
        </p:sp>
        <p:sp>
          <p:nvSpPr>
            <p:cNvPr id="173" name="rc173"/>
            <p:cNvSpPr/>
            <p:nvPr/>
          </p:nvSpPr>
          <p:spPr>
            <a:xfrm>
              <a:off x="1296273" y="5685479"/>
              <a:ext cx="5844619" cy="124062"/>
            </a:xfrm>
            <a:prstGeom prst="rect">
              <a:avLst/>
            </a:prstGeom>
            <a:solidFill>
              <a:srgbClr val="80BD41">
                <a:alpha val="100000"/>
              </a:srgbClr>
            </a:solidFill>
          </p:spPr>
          <p:txBody>
            <a:bodyPr/>
            <a:lstStyle/>
            <a:p/>
          </p:txBody>
        </p:sp>
        <p:sp>
          <p:nvSpPr>
            <p:cNvPr id="174" name="rc174"/>
            <p:cNvSpPr/>
            <p:nvPr/>
          </p:nvSpPr>
          <p:spPr>
            <a:xfrm>
              <a:off x="7140893" y="5685479"/>
              <a:ext cx="119608" cy="124062"/>
            </a:xfrm>
            <a:prstGeom prst="rect">
              <a:avLst/>
            </a:prstGeom>
            <a:solidFill>
              <a:srgbClr val="1CABE2">
                <a:alpha val="100000"/>
              </a:srgbClr>
            </a:solidFill>
          </p:spPr>
          <p:txBody>
            <a:bodyPr/>
            <a:lstStyle/>
            <a:p/>
          </p:txBody>
        </p:sp>
        <p:sp>
          <p:nvSpPr>
            <p:cNvPr id="175" name="rc175"/>
            <p:cNvSpPr/>
            <p:nvPr/>
          </p:nvSpPr>
          <p:spPr>
            <a:xfrm>
              <a:off x="1296273" y="5530401"/>
              <a:ext cx="5739962" cy="124062"/>
            </a:xfrm>
            <a:prstGeom prst="rect">
              <a:avLst/>
            </a:prstGeom>
            <a:solidFill>
              <a:srgbClr val="80BD41">
                <a:alpha val="100000"/>
              </a:srgbClr>
            </a:solidFill>
          </p:spPr>
          <p:txBody>
            <a:bodyPr/>
            <a:lstStyle/>
            <a:p/>
          </p:txBody>
        </p:sp>
        <p:sp>
          <p:nvSpPr>
            <p:cNvPr id="176" name="rc176"/>
            <p:cNvSpPr/>
            <p:nvPr/>
          </p:nvSpPr>
          <p:spPr>
            <a:xfrm>
              <a:off x="7036236" y="5530401"/>
              <a:ext cx="301513" cy="124062"/>
            </a:xfrm>
            <a:prstGeom prst="rect">
              <a:avLst/>
            </a:prstGeom>
            <a:solidFill>
              <a:srgbClr val="1CABE2">
                <a:alpha val="100000"/>
              </a:srgbClr>
            </a:solidFill>
          </p:spPr>
          <p:txBody>
            <a:bodyPr/>
            <a:lstStyle/>
            <a:p/>
          </p:txBody>
        </p:sp>
        <p:sp>
          <p:nvSpPr>
            <p:cNvPr id="177" name="tx177"/>
            <p:cNvSpPr/>
            <p:nvPr/>
          </p:nvSpPr>
          <p:spPr>
            <a:xfrm>
              <a:off x="808721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a:t>
              </a:r>
            </a:p>
          </p:txBody>
        </p:sp>
        <p:sp>
          <p:nvSpPr>
            <p:cNvPr id="178" name="tx178"/>
            <p:cNvSpPr/>
            <p:nvPr/>
          </p:nvSpPr>
          <p:spPr>
            <a:xfrm>
              <a:off x="7444878"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47.9</a:t>
              </a:r>
            </a:p>
          </p:txBody>
        </p:sp>
        <p:sp>
          <p:nvSpPr>
            <p:cNvPr id="179" name="tx179"/>
            <p:cNvSpPr/>
            <p:nvPr/>
          </p:nvSpPr>
          <p:spPr>
            <a:xfrm>
              <a:off x="752729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48.5</a:t>
              </a:r>
            </a:p>
          </p:txBody>
        </p:sp>
        <p:sp>
          <p:nvSpPr>
            <p:cNvPr id="180" name="tx180"/>
            <p:cNvSpPr/>
            <p:nvPr/>
          </p:nvSpPr>
          <p:spPr>
            <a:xfrm>
              <a:off x="4215255"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181" name="tx181"/>
            <p:cNvSpPr/>
            <p:nvPr/>
          </p:nvSpPr>
          <p:spPr>
            <a:xfrm>
              <a:off x="7532765"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2" name="tx182"/>
            <p:cNvSpPr/>
            <p:nvPr/>
          </p:nvSpPr>
          <p:spPr>
            <a:xfrm>
              <a:off x="411309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46.9</a:t>
              </a:r>
            </a:p>
          </p:txBody>
        </p:sp>
        <p:sp>
          <p:nvSpPr>
            <p:cNvPr id="183" name="tx183"/>
            <p:cNvSpPr/>
            <p:nvPr/>
          </p:nvSpPr>
          <p:spPr>
            <a:xfrm>
              <a:off x="7138899"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060761"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46.1</a:t>
              </a:r>
            </a:p>
          </p:txBody>
        </p:sp>
        <p:sp>
          <p:nvSpPr>
            <p:cNvPr id="185" name="tx185"/>
            <p:cNvSpPr/>
            <p:nvPr/>
          </p:nvSpPr>
          <p:spPr>
            <a:xfrm>
              <a:off x="7111644"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10423"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20226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higher than in 2019 (92%).
The number of children vaccinated with DTP3 decreased 5%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26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3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51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3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74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55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149768"/>
              <a:ext cx="239888" cy="62241"/>
            </a:xfrm>
            <a:prstGeom prst="rect">
              <a:avLst/>
            </a:prstGeom>
            <a:solidFill>
              <a:srgbClr val="E2231A">
                <a:alpha val="90196"/>
              </a:srgbClr>
            </a:solidFill>
          </p:spPr>
          <p:txBody>
            <a:bodyPr/>
            <a:lstStyle/>
            <a:p/>
          </p:txBody>
        </p:sp>
        <p:sp>
          <p:nvSpPr>
            <p:cNvPr id="24" name="rc24"/>
            <p:cNvSpPr/>
            <p:nvPr/>
          </p:nvSpPr>
          <p:spPr>
            <a:xfrm>
              <a:off x="1562816" y="4148330"/>
              <a:ext cx="239888" cy="63678"/>
            </a:xfrm>
            <a:prstGeom prst="rect">
              <a:avLst/>
            </a:prstGeom>
            <a:solidFill>
              <a:srgbClr val="E2231A">
                <a:alpha val="90196"/>
              </a:srgbClr>
            </a:solidFill>
          </p:spPr>
          <p:txBody>
            <a:bodyPr/>
            <a:lstStyle/>
            <a:p/>
          </p:txBody>
        </p:sp>
        <p:sp>
          <p:nvSpPr>
            <p:cNvPr id="25" name="rc25"/>
            <p:cNvSpPr/>
            <p:nvPr/>
          </p:nvSpPr>
          <p:spPr>
            <a:xfrm>
              <a:off x="1829360" y="4016085"/>
              <a:ext cx="239888" cy="195924"/>
            </a:xfrm>
            <a:prstGeom prst="rect">
              <a:avLst/>
            </a:prstGeom>
            <a:solidFill>
              <a:srgbClr val="E2231A">
                <a:alpha val="90196"/>
              </a:srgbClr>
            </a:solidFill>
          </p:spPr>
          <p:txBody>
            <a:bodyPr/>
            <a:lstStyle/>
            <a:p/>
          </p:txBody>
        </p:sp>
        <p:sp>
          <p:nvSpPr>
            <p:cNvPr id="26" name="rc26"/>
            <p:cNvSpPr/>
            <p:nvPr/>
          </p:nvSpPr>
          <p:spPr>
            <a:xfrm>
              <a:off x="2095903" y="4010048"/>
              <a:ext cx="239888" cy="201961"/>
            </a:xfrm>
            <a:prstGeom prst="rect">
              <a:avLst/>
            </a:prstGeom>
            <a:solidFill>
              <a:srgbClr val="E2231A">
                <a:alpha val="90196"/>
              </a:srgbClr>
            </a:solidFill>
          </p:spPr>
          <p:txBody>
            <a:bodyPr/>
            <a:lstStyle/>
            <a:p/>
          </p:txBody>
        </p:sp>
        <p:sp>
          <p:nvSpPr>
            <p:cNvPr id="27" name="rc27"/>
            <p:cNvSpPr/>
            <p:nvPr/>
          </p:nvSpPr>
          <p:spPr>
            <a:xfrm>
              <a:off x="2362446" y="4003292"/>
              <a:ext cx="239888" cy="208717"/>
            </a:xfrm>
            <a:prstGeom prst="rect">
              <a:avLst/>
            </a:prstGeom>
            <a:solidFill>
              <a:srgbClr val="E2231A">
                <a:alpha val="90196"/>
              </a:srgbClr>
            </a:solidFill>
          </p:spPr>
          <p:txBody>
            <a:bodyPr/>
            <a:lstStyle/>
            <a:p/>
          </p:txBody>
        </p:sp>
        <p:sp>
          <p:nvSpPr>
            <p:cNvPr id="28" name="rc28"/>
            <p:cNvSpPr/>
            <p:nvPr/>
          </p:nvSpPr>
          <p:spPr>
            <a:xfrm>
              <a:off x="2628989" y="4140855"/>
              <a:ext cx="239888" cy="71153"/>
            </a:xfrm>
            <a:prstGeom prst="rect">
              <a:avLst/>
            </a:prstGeom>
            <a:solidFill>
              <a:srgbClr val="E2231A">
                <a:alpha val="90196"/>
              </a:srgbClr>
            </a:solidFill>
          </p:spPr>
          <p:txBody>
            <a:bodyPr/>
            <a:lstStyle/>
            <a:p/>
          </p:txBody>
        </p:sp>
        <p:sp>
          <p:nvSpPr>
            <p:cNvPr id="29" name="rc29"/>
            <p:cNvSpPr/>
            <p:nvPr/>
          </p:nvSpPr>
          <p:spPr>
            <a:xfrm>
              <a:off x="2895532" y="4139562"/>
              <a:ext cx="239888" cy="72447"/>
            </a:xfrm>
            <a:prstGeom prst="rect">
              <a:avLst/>
            </a:prstGeom>
            <a:solidFill>
              <a:srgbClr val="E2231A">
                <a:alpha val="90196"/>
              </a:srgbClr>
            </a:solidFill>
          </p:spPr>
          <p:txBody>
            <a:bodyPr/>
            <a:lstStyle/>
            <a:p/>
          </p:txBody>
        </p:sp>
        <p:sp>
          <p:nvSpPr>
            <p:cNvPr id="30" name="rc30"/>
            <p:cNvSpPr/>
            <p:nvPr/>
          </p:nvSpPr>
          <p:spPr>
            <a:xfrm>
              <a:off x="3162075" y="4138268"/>
              <a:ext cx="239888" cy="73741"/>
            </a:xfrm>
            <a:prstGeom prst="rect">
              <a:avLst/>
            </a:prstGeom>
            <a:solidFill>
              <a:srgbClr val="E2231A">
                <a:alpha val="90196"/>
              </a:srgbClr>
            </a:solidFill>
          </p:spPr>
          <p:txBody>
            <a:bodyPr/>
            <a:lstStyle/>
            <a:p/>
          </p:txBody>
        </p:sp>
        <p:sp>
          <p:nvSpPr>
            <p:cNvPr id="31" name="rc31"/>
            <p:cNvSpPr/>
            <p:nvPr/>
          </p:nvSpPr>
          <p:spPr>
            <a:xfrm>
              <a:off x="3428618" y="4136543"/>
              <a:ext cx="239888" cy="75466"/>
            </a:xfrm>
            <a:prstGeom prst="rect">
              <a:avLst/>
            </a:prstGeom>
            <a:solidFill>
              <a:srgbClr val="E2231A">
                <a:alpha val="90196"/>
              </a:srgbClr>
            </a:solidFill>
          </p:spPr>
          <p:txBody>
            <a:bodyPr/>
            <a:lstStyle/>
            <a:p/>
          </p:txBody>
        </p:sp>
        <p:sp>
          <p:nvSpPr>
            <p:cNvPr id="32" name="rc32"/>
            <p:cNvSpPr/>
            <p:nvPr/>
          </p:nvSpPr>
          <p:spPr>
            <a:xfrm>
              <a:off x="3695161" y="4134387"/>
              <a:ext cx="239888" cy="77622"/>
            </a:xfrm>
            <a:prstGeom prst="rect">
              <a:avLst/>
            </a:prstGeom>
            <a:solidFill>
              <a:srgbClr val="E2231A">
                <a:alpha val="90196"/>
              </a:srgbClr>
            </a:solidFill>
          </p:spPr>
          <p:txBody>
            <a:bodyPr/>
            <a:lstStyle/>
            <a:p/>
          </p:txBody>
        </p:sp>
        <p:sp>
          <p:nvSpPr>
            <p:cNvPr id="33" name="rc33"/>
            <p:cNvSpPr/>
            <p:nvPr/>
          </p:nvSpPr>
          <p:spPr>
            <a:xfrm>
              <a:off x="3961705" y="4053459"/>
              <a:ext cx="239888" cy="158550"/>
            </a:xfrm>
            <a:prstGeom prst="rect">
              <a:avLst/>
            </a:prstGeom>
            <a:solidFill>
              <a:srgbClr val="E2231A">
                <a:alpha val="90196"/>
              </a:srgbClr>
            </a:solidFill>
          </p:spPr>
          <p:txBody>
            <a:bodyPr/>
            <a:lstStyle/>
            <a:p/>
          </p:txBody>
        </p:sp>
        <p:sp>
          <p:nvSpPr>
            <p:cNvPr id="34" name="rc34"/>
            <p:cNvSpPr/>
            <p:nvPr/>
          </p:nvSpPr>
          <p:spPr>
            <a:xfrm>
              <a:off x="4228248" y="4131368"/>
              <a:ext cx="239888" cy="80640"/>
            </a:xfrm>
            <a:prstGeom prst="rect">
              <a:avLst/>
            </a:prstGeom>
            <a:solidFill>
              <a:srgbClr val="E2231A">
                <a:alpha val="90196"/>
              </a:srgbClr>
            </a:solidFill>
          </p:spPr>
          <p:txBody>
            <a:bodyPr/>
            <a:lstStyle/>
            <a:p/>
          </p:txBody>
        </p:sp>
        <p:sp>
          <p:nvSpPr>
            <p:cNvPr id="35" name="rc35"/>
            <p:cNvSpPr/>
            <p:nvPr/>
          </p:nvSpPr>
          <p:spPr>
            <a:xfrm>
              <a:off x="4494791" y="4127487"/>
              <a:ext cx="239888" cy="84521"/>
            </a:xfrm>
            <a:prstGeom prst="rect">
              <a:avLst/>
            </a:prstGeom>
            <a:solidFill>
              <a:srgbClr val="E2231A">
                <a:alpha val="90196"/>
              </a:srgbClr>
            </a:solidFill>
          </p:spPr>
          <p:txBody>
            <a:bodyPr/>
            <a:lstStyle/>
            <a:p/>
          </p:txBody>
        </p:sp>
        <p:sp>
          <p:nvSpPr>
            <p:cNvPr id="36" name="rc36"/>
            <p:cNvSpPr/>
            <p:nvPr/>
          </p:nvSpPr>
          <p:spPr>
            <a:xfrm>
              <a:off x="4761334" y="4127775"/>
              <a:ext cx="239888" cy="84234"/>
            </a:xfrm>
            <a:prstGeom prst="rect">
              <a:avLst/>
            </a:prstGeom>
            <a:solidFill>
              <a:srgbClr val="E2231A">
                <a:alpha val="90196"/>
              </a:srgbClr>
            </a:solidFill>
          </p:spPr>
          <p:txBody>
            <a:bodyPr/>
            <a:lstStyle/>
            <a:p/>
          </p:txBody>
        </p:sp>
        <p:sp>
          <p:nvSpPr>
            <p:cNvPr id="37" name="rc37"/>
            <p:cNvSpPr/>
            <p:nvPr/>
          </p:nvSpPr>
          <p:spPr>
            <a:xfrm>
              <a:off x="5027877" y="3687341"/>
              <a:ext cx="239888" cy="524668"/>
            </a:xfrm>
            <a:prstGeom prst="rect">
              <a:avLst/>
            </a:prstGeom>
            <a:solidFill>
              <a:srgbClr val="E2231A">
                <a:alpha val="90196"/>
              </a:srgbClr>
            </a:solidFill>
          </p:spPr>
          <p:txBody>
            <a:bodyPr/>
            <a:lstStyle/>
            <a:p/>
          </p:txBody>
        </p:sp>
        <p:sp>
          <p:nvSpPr>
            <p:cNvPr id="38" name="rc38"/>
            <p:cNvSpPr/>
            <p:nvPr/>
          </p:nvSpPr>
          <p:spPr>
            <a:xfrm>
              <a:off x="5294420" y="3622224"/>
              <a:ext cx="239888" cy="589784"/>
            </a:xfrm>
            <a:prstGeom prst="rect">
              <a:avLst/>
            </a:prstGeom>
            <a:solidFill>
              <a:srgbClr val="E2231A">
                <a:alpha val="90196"/>
              </a:srgbClr>
            </a:solidFill>
          </p:spPr>
          <p:txBody>
            <a:bodyPr/>
            <a:lstStyle/>
            <a:p/>
          </p:txBody>
        </p:sp>
        <p:sp>
          <p:nvSpPr>
            <p:cNvPr id="39" name="rc39"/>
            <p:cNvSpPr/>
            <p:nvPr/>
          </p:nvSpPr>
          <p:spPr>
            <a:xfrm>
              <a:off x="5560963" y="4128206"/>
              <a:ext cx="239888" cy="83803"/>
            </a:xfrm>
            <a:prstGeom prst="rect">
              <a:avLst/>
            </a:prstGeom>
            <a:solidFill>
              <a:srgbClr val="E2231A">
                <a:alpha val="90196"/>
              </a:srgbClr>
            </a:solidFill>
          </p:spPr>
          <p:txBody>
            <a:bodyPr/>
            <a:lstStyle/>
            <a:p/>
          </p:txBody>
        </p:sp>
        <p:sp>
          <p:nvSpPr>
            <p:cNvPr id="40" name="rc40"/>
            <p:cNvSpPr/>
            <p:nvPr/>
          </p:nvSpPr>
          <p:spPr>
            <a:xfrm>
              <a:off x="5827506" y="4127487"/>
              <a:ext cx="239888" cy="84521"/>
            </a:xfrm>
            <a:prstGeom prst="rect">
              <a:avLst/>
            </a:prstGeom>
            <a:solidFill>
              <a:srgbClr val="E2231A">
                <a:alpha val="90196"/>
              </a:srgbClr>
            </a:solidFill>
          </p:spPr>
          <p:txBody>
            <a:bodyPr/>
            <a:lstStyle/>
            <a:p/>
          </p:txBody>
        </p:sp>
        <p:sp>
          <p:nvSpPr>
            <p:cNvPr id="41" name="rc41"/>
            <p:cNvSpPr/>
            <p:nvPr/>
          </p:nvSpPr>
          <p:spPr>
            <a:xfrm>
              <a:off x="6094049" y="4053602"/>
              <a:ext cx="239888" cy="158406"/>
            </a:xfrm>
            <a:prstGeom prst="rect">
              <a:avLst/>
            </a:prstGeom>
            <a:solidFill>
              <a:srgbClr val="E2231A">
                <a:alpha val="90196"/>
              </a:srgbClr>
            </a:solidFill>
          </p:spPr>
          <p:txBody>
            <a:bodyPr/>
            <a:lstStyle/>
            <a:p/>
          </p:txBody>
        </p:sp>
        <p:sp>
          <p:nvSpPr>
            <p:cNvPr id="42" name="rc42"/>
            <p:cNvSpPr/>
            <p:nvPr/>
          </p:nvSpPr>
          <p:spPr>
            <a:xfrm>
              <a:off x="6360593" y="3984461"/>
              <a:ext cx="239888" cy="227548"/>
            </a:xfrm>
            <a:prstGeom prst="rect">
              <a:avLst/>
            </a:prstGeom>
            <a:solidFill>
              <a:srgbClr val="E2231A">
                <a:alpha val="90196"/>
              </a:srgbClr>
            </a:solidFill>
          </p:spPr>
          <p:txBody>
            <a:bodyPr/>
            <a:lstStyle/>
            <a:p/>
          </p:txBody>
        </p:sp>
        <p:sp>
          <p:nvSpPr>
            <p:cNvPr id="43" name="rc43"/>
            <p:cNvSpPr/>
            <p:nvPr/>
          </p:nvSpPr>
          <p:spPr>
            <a:xfrm>
              <a:off x="6627136" y="3838273"/>
              <a:ext cx="239888" cy="373736"/>
            </a:xfrm>
            <a:prstGeom prst="rect">
              <a:avLst/>
            </a:prstGeom>
            <a:solidFill>
              <a:srgbClr val="E2231A">
                <a:alpha val="90196"/>
              </a:srgbClr>
            </a:solidFill>
          </p:spPr>
          <p:txBody>
            <a:bodyPr/>
            <a:lstStyle/>
            <a:p/>
          </p:txBody>
        </p:sp>
        <p:sp>
          <p:nvSpPr>
            <p:cNvPr id="44" name="rc44"/>
            <p:cNvSpPr/>
            <p:nvPr/>
          </p:nvSpPr>
          <p:spPr>
            <a:xfrm>
              <a:off x="6893679" y="3834967"/>
              <a:ext cx="239888" cy="377042"/>
            </a:xfrm>
            <a:prstGeom prst="rect">
              <a:avLst/>
            </a:prstGeom>
            <a:solidFill>
              <a:srgbClr val="E2231A">
                <a:alpha val="90196"/>
              </a:srgbClr>
            </a:solidFill>
          </p:spPr>
          <p:txBody>
            <a:bodyPr/>
            <a:lstStyle/>
            <a:p/>
          </p:txBody>
        </p:sp>
        <p:sp>
          <p:nvSpPr>
            <p:cNvPr id="45" name="rc45"/>
            <p:cNvSpPr/>
            <p:nvPr/>
          </p:nvSpPr>
          <p:spPr>
            <a:xfrm>
              <a:off x="7160222" y="4143012"/>
              <a:ext cx="239888" cy="68997"/>
            </a:xfrm>
            <a:prstGeom prst="rect">
              <a:avLst/>
            </a:prstGeom>
            <a:solidFill>
              <a:srgbClr val="E2231A">
                <a:alpha val="90196"/>
              </a:srgbClr>
            </a:solidFill>
          </p:spPr>
          <p:txBody>
            <a:bodyPr/>
            <a:lstStyle/>
            <a:p/>
          </p:txBody>
        </p:sp>
        <p:sp>
          <p:nvSpPr>
            <p:cNvPr id="46" name="rc46"/>
            <p:cNvSpPr/>
            <p:nvPr/>
          </p:nvSpPr>
          <p:spPr>
            <a:xfrm>
              <a:off x="7426765" y="4141574"/>
              <a:ext cx="239888" cy="70434"/>
            </a:xfrm>
            <a:prstGeom prst="rect">
              <a:avLst/>
            </a:prstGeom>
            <a:solidFill>
              <a:srgbClr val="E2231A">
                <a:alpha val="90196"/>
              </a:srgbClr>
            </a:solidFill>
          </p:spPr>
          <p:txBody>
            <a:bodyPr/>
            <a:lstStyle/>
            <a:p/>
          </p:txBody>
        </p:sp>
        <p:sp>
          <p:nvSpPr>
            <p:cNvPr id="47" name="rc47"/>
            <p:cNvSpPr/>
            <p:nvPr/>
          </p:nvSpPr>
          <p:spPr>
            <a:xfrm>
              <a:off x="7693308" y="4074445"/>
              <a:ext cx="239888" cy="137563"/>
            </a:xfrm>
            <a:prstGeom prst="rect">
              <a:avLst/>
            </a:prstGeom>
            <a:solidFill>
              <a:srgbClr val="E2231A">
                <a:alpha val="90196"/>
              </a:srgbClr>
            </a:solidFill>
          </p:spPr>
          <p:txBody>
            <a:bodyPr/>
            <a:lstStyle/>
            <a:p/>
          </p:txBody>
        </p:sp>
        <p:sp>
          <p:nvSpPr>
            <p:cNvPr id="48" name="rc48"/>
            <p:cNvSpPr/>
            <p:nvPr/>
          </p:nvSpPr>
          <p:spPr>
            <a:xfrm>
              <a:off x="7959851" y="4142293"/>
              <a:ext cx="239888" cy="69716"/>
            </a:xfrm>
            <a:prstGeom prst="rect">
              <a:avLst/>
            </a:prstGeom>
            <a:solidFill>
              <a:srgbClr val="E2231A">
                <a:alpha val="90196"/>
              </a:srgbClr>
            </a:solidFill>
          </p:spPr>
          <p:txBody>
            <a:bodyPr/>
            <a:lstStyle/>
            <a:p/>
          </p:txBody>
        </p:sp>
        <p:sp>
          <p:nvSpPr>
            <p:cNvPr id="49" name="rc49"/>
            <p:cNvSpPr/>
            <p:nvPr/>
          </p:nvSpPr>
          <p:spPr>
            <a:xfrm>
              <a:off x="2628989" y="2923049"/>
              <a:ext cx="239888" cy="1217806"/>
            </a:xfrm>
            <a:prstGeom prst="rect">
              <a:avLst/>
            </a:prstGeom>
            <a:solidFill>
              <a:srgbClr val="B3B3B3">
                <a:alpha val="90196"/>
              </a:srgbClr>
            </a:solidFill>
          </p:spPr>
          <p:txBody>
            <a:bodyPr/>
            <a:lstStyle/>
            <a:p/>
          </p:txBody>
        </p:sp>
        <p:sp>
          <p:nvSpPr>
            <p:cNvPr id="50" name="rc50"/>
            <p:cNvSpPr/>
            <p:nvPr/>
          </p:nvSpPr>
          <p:spPr>
            <a:xfrm>
              <a:off x="2895532" y="3984317"/>
              <a:ext cx="239888" cy="155244"/>
            </a:xfrm>
            <a:prstGeom prst="rect">
              <a:avLst/>
            </a:prstGeom>
            <a:solidFill>
              <a:srgbClr val="B3B3B3">
                <a:alpha val="90196"/>
              </a:srgbClr>
            </a:solidFill>
          </p:spPr>
          <p:txBody>
            <a:bodyPr/>
            <a:lstStyle/>
            <a:p/>
          </p:txBody>
        </p:sp>
        <p:sp>
          <p:nvSpPr>
            <p:cNvPr id="51" name="rc51"/>
            <p:cNvSpPr/>
            <p:nvPr/>
          </p:nvSpPr>
          <p:spPr>
            <a:xfrm>
              <a:off x="3162075" y="3624812"/>
              <a:ext cx="239888" cy="513456"/>
            </a:xfrm>
            <a:prstGeom prst="rect">
              <a:avLst/>
            </a:prstGeom>
            <a:solidFill>
              <a:srgbClr val="B3B3B3">
                <a:alpha val="90196"/>
              </a:srgbClr>
            </a:solidFill>
          </p:spPr>
          <p:txBody>
            <a:bodyPr/>
            <a:lstStyle/>
            <a:p/>
          </p:txBody>
        </p:sp>
        <p:sp>
          <p:nvSpPr>
            <p:cNvPr id="52" name="rc52"/>
            <p:cNvSpPr/>
            <p:nvPr/>
          </p:nvSpPr>
          <p:spPr>
            <a:xfrm>
              <a:off x="3428618" y="3317341"/>
              <a:ext cx="239888" cy="819201"/>
            </a:xfrm>
            <a:prstGeom prst="rect">
              <a:avLst/>
            </a:prstGeom>
            <a:solidFill>
              <a:srgbClr val="B3B3B3">
                <a:alpha val="90196"/>
              </a:srgbClr>
            </a:solidFill>
          </p:spPr>
          <p:txBody>
            <a:bodyPr/>
            <a:lstStyle/>
            <a:p/>
          </p:txBody>
        </p:sp>
        <p:sp>
          <p:nvSpPr>
            <p:cNvPr id="53" name="rc53"/>
            <p:cNvSpPr/>
            <p:nvPr/>
          </p:nvSpPr>
          <p:spPr>
            <a:xfrm>
              <a:off x="3695161" y="3793137"/>
              <a:ext cx="239888" cy="341250"/>
            </a:xfrm>
            <a:prstGeom prst="rect">
              <a:avLst/>
            </a:prstGeom>
            <a:solidFill>
              <a:srgbClr val="B3B3B3">
                <a:alpha val="90196"/>
              </a:srgbClr>
            </a:solidFill>
          </p:spPr>
          <p:txBody>
            <a:bodyPr/>
            <a:lstStyle/>
            <a:p/>
          </p:txBody>
        </p:sp>
        <p:sp>
          <p:nvSpPr>
            <p:cNvPr id="54" name="rc54"/>
            <p:cNvSpPr/>
            <p:nvPr/>
          </p:nvSpPr>
          <p:spPr>
            <a:xfrm>
              <a:off x="4761334" y="4125044"/>
              <a:ext cx="239888" cy="2731"/>
            </a:xfrm>
            <a:prstGeom prst="rect">
              <a:avLst/>
            </a:prstGeom>
            <a:solidFill>
              <a:srgbClr val="B3B3B3">
                <a:alpha val="90196"/>
              </a:srgbClr>
            </a:solidFill>
          </p:spPr>
          <p:txBody>
            <a:bodyPr/>
            <a:lstStyle/>
            <a:p/>
          </p:txBody>
        </p:sp>
        <p:sp>
          <p:nvSpPr>
            <p:cNvPr id="55" name="rc55"/>
            <p:cNvSpPr/>
            <p:nvPr/>
          </p:nvSpPr>
          <p:spPr>
            <a:xfrm>
              <a:off x="5027877" y="2927649"/>
              <a:ext cx="239888" cy="759691"/>
            </a:xfrm>
            <a:prstGeom prst="rect">
              <a:avLst/>
            </a:prstGeom>
            <a:solidFill>
              <a:srgbClr val="B3B3B3">
                <a:alpha val="90196"/>
              </a:srgbClr>
            </a:solidFill>
          </p:spPr>
          <p:txBody>
            <a:bodyPr/>
            <a:lstStyle/>
            <a:p/>
          </p:txBody>
        </p:sp>
        <p:sp>
          <p:nvSpPr>
            <p:cNvPr id="56" name="rc56"/>
            <p:cNvSpPr/>
            <p:nvPr/>
          </p:nvSpPr>
          <p:spPr>
            <a:xfrm>
              <a:off x="5560963" y="4121162"/>
              <a:ext cx="239888" cy="7043"/>
            </a:xfrm>
            <a:prstGeom prst="rect">
              <a:avLst/>
            </a:prstGeom>
            <a:solidFill>
              <a:srgbClr val="B3B3B3">
                <a:alpha val="90196"/>
              </a:srgbClr>
            </a:solidFill>
          </p:spPr>
          <p:txBody>
            <a:bodyPr/>
            <a:lstStyle/>
            <a:p/>
          </p:txBody>
        </p:sp>
        <p:sp>
          <p:nvSpPr>
            <p:cNvPr id="57" name="rc57"/>
            <p:cNvSpPr/>
            <p:nvPr/>
          </p:nvSpPr>
          <p:spPr>
            <a:xfrm>
              <a:off x="5827506" y="4122887"/>
              <a:ext cx="239888" cy="4599"/>
            </a:xfrm>
            <a:prstGeom prst="rect">
              <a:avLst/>
            </a:prstGeom>
            <a:solidFill>
              <a:srgbClr val="B3B3B3">
                <a:alpha val="90196"/>
              </a:srgbClr>
            </a:solidFill>
          </p:spPr>
          <p:txBody>
            <a:bodyPr/>
            <a:lstStyle/>
            <a:p/>
          </p:txBody>
        </p:sp>
        <p:sp>
          <p:nvSpPr>
            <p:cNvPr id="58" name="rc58"/>
            <p:cNvSpPr/>
            <p:nvPr/>
          </p:nvSpPr>
          <p:spPr>
            <a:xfrm>
              <a:off x="6094049" y="3687053"/>
              <a:ext cx="239888" cy="366549"/>
            </a:xfrm>
            <a:prstGeom prst="rect">
              <a:avLst/>
            </a:prstGeom>
            <a:solidFill>
              <a:srgbClr val="B3B3B3">
                <a:alpha val="90196"/>
              </a:srgbClr>
            </a:solidFill>
          </p:spPr>
          <p:txBody>
            <a:bodyPr/>
            <a:lstStyle/>
            <a:p/>
          </p:txBody>
        </p:sp>
        <p:sp>
          <p:nvSpPr>
            <p:cNvPr id="59" name="rc59"/>
            <p:cNvSpPr/>
            <p:nvPr/>
          </p:nvSpPr>
          <p:spPr>
            <a:xfrm>
              <a:off x="6360593" y="3704590"/>
              <a:ext cx="239888" cy="279871"/>
            </a:xfrm>
            <a:prstGeom prst="rect">
              <a:avLst/>
            </a:prstGeom>
            <a:solidFill>
              <a:srgbClr val="B3B3B3">
                <a:alpha val="90196"/>
              </a:srgbClr>
            </a:solidFill>
          </p:spPr>
          <p:txBody>
            <a:bodyPr/>
            <a:lstStyle/>
            <a:p/>
          </p:txBody>
        </p:sp>
        <p:sp>
          <p:nvSpPr>
            <p:cNvPr id="60" name="rc60"/>
            <p:cNvSpPr/>
            <p:nvPr/>
          </p:nvSpPr>
          <p:spPr>
            <a:xfrm>
              <a:off x="6627136" y="3732333"/>
              <a:ext cx="239888" cy="105939"/>
            </a:xfrm>
            <a:prstGeom prst="rect">
              <a:avLst/>
            </a:prstGeom>
            <a:solidFill>
              <a:srgbClr val="B3B3B3">
                <a:alpha val="90196"/>
              </a:srgbClr>
            </a:solidFill>
          </p:spPr>
          <p:txBody>
            <a:bodyPr/>
            <a:lstStyle/>
            <a:p/>
          </p:txBody>
        </p:sp>
        <p:sp>
          <p:nvSpPr>
            <p:cNvPr id="61" name="rc61"/>
            <p:cNvSpPr/>
            <p:nvPr/>
          </p:nvSpPr>
          <p:spPr>
            <a:xfrm>
              <a:off x="6893679" y="3754182"/>
              <a:ext cx="239888" cy="80784"/>
            </a:xfrm>
            <a:prstGeom prst="rect">
              <a:avLst/>
            </a:prstGeom>
            <a:solidFill>
              <a:srgbClr val="B3B3B3">
                <a:alpha val="90196"/>
              </a:srgbClr>
            </a:solidFill>
          </p:spPr>
          <p:txBody>
            <a:bodyPr/>
            <a:lstStyle/>
            <a:p/>
          </p:txBody>
        </p:sp>
        <p:sp>
          <p:nvSpPr>
            <p:cNvPr id="62" name="rc62"/>
            <p:cNvSpPr/>
            <p:nvPr/>
          </p:nvSpPr>
          <p:spPr>
            <a:xfrm>
              <a:off x="7160222" y="3755476"/>
              <a:ext cx="239888" cy="387536"/>
            </a:xfrm>
            <a:prstGeom prst="rect">
              <a:avLst/>
            </a:prstGeom>
            <a:solidFill>
              <a:srgbClr val="B3B3B3">
                <a:alpha val="90196"/>
              </a:srgbClr>
            </a:solidFill>
          </p:spPr>
          <p:txBody>
            <a:bodyPr/>
            <a:lstStyle/>
            <a:p/>
          </p:txBody>
        </p:sp>
        <p:sp>
          <p:nvSpPr>
            <p:cNvPr id="63" name="rc63"/>
            <p:cNvSpPr/>
            <p:nvPr/>
          </p:nvSpPr>
          <p:spPr>
            <a:xfrm>
              <a:off x="7426765" y="3526634"/>
              <a:ext cx="239888" cy="614940"/>
            </a:xfrm>
            <a:prstGeom prst="rect">
              <a:avLst/>
            </a:prstGeom>
            <a:solidFill>
              <a:srgbClr val="B3B3B3">
                <a:alpha val="90196"/>
              </a:srgbClr>
            </a:solidFill>
          </p:spPr>
          <p:txBody>
            <a:bodyPr/>
            <a:lstStyle/>
            <a:p/>
          </p:txBody>
        </p:sp>
        <p:sp>
          <p:nvSpPr>
            <p:cNvPr id="64" name="rc64"/>
            <p:cNvSpPr/>
            <p:nvPr/>
          </p:nvSpPr>
          <p:spPr>
            <a:xfrm>
              <a:off x="7693308" y="3755476"/>
              <a:ext cx="239888" cy="318969"/>
            </a:xfrm>
            <a:prstGeom prst="rect">
              <a:avLst/>
            </a:prstGeom>
            <a:solidFill>
              <a:srgbClr val="B3B3B3">
                <a:alpha val="90196"/>
              </a:srgbClr>
            </a:solidFill>
          </p:spPr>
          <p:txBody>
            <a:bodyPr/>
            <a:lstStyle/>
            <a:p/>
          </p:txBody>
        </p:sp>
        <p:sp>
          <p:nvSpPr>
            <p:cNvPr id="65" name="rc65"/>
            <p:cNvSpPr/>
            <p:nvPr/>
          </p:nvSpPr>
          <p:spPr>
            <a:xfrm>
              <a:off x="7959851" y="4054609"/>
              <a:ext cx="239888" cy="87684"/>
            </a:xfrm>
            <a:prstGeom prst="rect">
              <a:avLst/>
            </a:prstGeom>
            <a:solidFill>
              <a:srgbClr val="B3B3B3">
                <a:alpha val="90196"/>
              </a:srgbClr>
            </a:solidFill>
          </p:spPr>
          <p:txBody>
            <a:bodyPr/>
            <a:lstStyle/>
            <a:p/>
          </p:txBody>
        </p:sp>
        <p:sp>
          <p:nvSpPr>
            <p:cNvPr id="66" name="pl66"/>
            <p:cNvSpPr/>
            <p:nvPr/>
          </p:nvSpPr>
          <p:spPr>
            <a:xfrm>
              <a:off x="1416218" y="2085226"/>
              <a:ext cx="6663577" cy="128895"/>
            </a:xfrm>
            <a:custGeom>
              <a:avLst/>
              <a:pathLst>
                <a:path w="6663577" h="128895">
                  <a:moveTo>
                    <a:pt x="0" y="0"/>
                  </a:moveTo>
                  <a:lnTo>
                    <a:pt x="266543" y="0"/>
                  </a:lnTo>
                  <a:lnTo>
                    <a:pt x="533086" y="42965"/>
                  </a:lnTo>
                  <a:lnTo>
                    <a:pt x="799629" y="42965"/>
                  </a:lnTo>
                  <a:lnTo>
                    <a:pt x="1066172" y="42965"/>
                  </a:lnTo>
                  <a:lnTo>
                    <a:pt x="1332715" y="0"/>
                  </a:lnTo>
                  <a:lnTo>
                    <a:pt x="1599258" y="0"/>
                  </a:lnTo>
                  <a:lnTo>
                    <a:pt x="1865801" y="0"/>
                  </a:lnTo>
                  <a:lnTo>
                    <a:pt x="2132344" y="0"/>
                  </a:lnTo>
                  <a:lnTo>
                    <a:pt x="2398888" y="0"/>
                  </a:lnTo>
                  <a:lnTo>
                    <a:pt x="2665431" y="21482"/>
                  </a:lnTo>
                  <a:lnTo>
                    <a:pt x="2931974" y="0"/>
                  </a:lnTo>
                  <a:lnTo>
                    <a:pt x="3198517" y="0"/>
                  </a:lnTo>
                  <a:lnTo>
                    <a:pt x="3465060" y="0"/>
                  </a:lnTo>
                  <a:lnTo>
                    <a:pt x="3731603" y="107413"/>
                  </a:lnTo>
                  <a:lnTo>
                    <a:pt x="3998146" y="128895"/>
                  </a:lnTo>
                  <a:lnTo>
                    <a:pt x="4264689" y="0"/>
                  </a:lnTo>
                  <a:lnTo>
                    <a:pt x="4531233" y="0"/>
                  </a:lnTo>
                  <a:lnTo>
                    <a:pt x="4797776" y="21482"/>
                  </a:lnTo>
                  <a:lnTo>
                    <a:pt x="5064319" y="42965"/>
                  </a:lnTo>
                  <a:lnTo>
                    <a:pt x="5330862" y="85930"/>
                  </a:lnTo>
                  <a:lnTo>
                    <a:pt x="5597405" y="107413"/>
                  </a:lnTo>
                  <a:lnTo>
                    <a:pt x="5863948" y="0"/>
                  </a:lnTo>
                  <a:lnTo>
                    <a:pt x="6130491" y="0"/>
                  </a:lnTo>
                  <a:lnTo>
                    <a:pt x="6397034" y="21482"/>
                  </a:lnTo>
                  <a:lnTo>
                    <a:pt x="6663577" y="0"/>
                  </a:lnTo>
                </a:path>
              </a:pathLst>
            </a:custGeom>
            <a:ln w="27101" cap="flat">
              <a:solidFill>
                <a:srgbClr val="3283FE">
                  <a:alpha val="100000"/>
                </a:srgbClr>
              </a:solidFill>
              <a:prstDash val="solid"/>
              <a:round/>
            </a:ln>
          </p:spPr>
          <p:txBody>
            <a:bodyPr/>
            <a:lstStyle/>
            <a:p/>
          </p:txBody>
        </p:sp>
        <p:sp>
          <p:nvSpPr>
            <p:cNvPr id="67" name="pl67"/>
            <p:cNvSpPr/>
            <p:nvPr/>
          </p:nvSpPr>
          <p:spPr>
            <a:xfrm>
              <a:off x="2748933" y="2085226"/>
              <a:ext cx="5330862" cy="472618"/>
            </a:xfrm>
            <a:custGeom>
              <a:avLst/>
              <a:pathLst>
                <a:path w="5330862" h="472618">
                  <a:moveTo>
                    <a:pt x="0" y="472618"/>
                  </a:moveTo>
                  <a:lnTo>
                    <a:pt x="266543" y="64447"/>
                  </a:lnTo>
                  <a:lnTo>
                    <a:pt x="533086" y="193343"/>
                  </a:lnTo>
                  <a:lnTo>
                    <a:pt x="799629" y="279274"/>
                  </a:lnTo>
                  <a:lnTo>
                    <a:pt x="1066172" y="107413"/>
                  </a:lnTo>
                  <a:lnTo>
                    <a:pt x="1332715" y="0"/>
                  </a:lnTo>
                  <a:lnTo>
                    <a:pt x="1599258" y="0"/>
                  </a:lnTo>
                  <a:lnTo>
                    <a:pt x="1865801" y="0"/>
                  </a:lnTo>
                  <a:lnTo>
                    <a:pt x="2132344" y="0"/>
                  </a:lnTo>
                  <a:lnTo>
                    <a:pt x="2398888" y="279274"/>
                  </a:lnTo>
                  <a:lnTo>
                    <a:pt x="2665431" y="64447"/>
                  </a:lnTo>
                  <a:lnTo>
                    <a:pt x="2931974" y="0"/>
                  </a:lnTo>
                  <a:lnTo>
                    <a:pt x="3198517" y="0"/>
                  </a:lnTo>
                  <a:lnTo>
                    <a:pt x="3465060" y="107413"/>
                  </a:lnTo>
                  <a:lnTo>
                    <a:pt x="3731603" y="107413"/>
                  </a:lnTo>
                  <a:lnTo>
                    <a:pt x="3998146" y="107413"/>
                  </a:lnTo>
                  <a:lnTo>
                    <a:pt x="4264689" y="107413"/>
                  </a:lnTo>
                  <a:lnTo>
                    <a:pt x="4531233" y="107413"/>
                  </a:lnTo>
                  <a:lnTo>
                    <a:pt x="4797776" y="171861"/>
                  </a:lnTo>
                  <a:lnTo>
                    <a:pt x="5064319" y="107413"/>
                  </a:lnTo>
                  <a:lnTo>
                    <a:pt x="5330862" y="21482"/>
                  </a:lnTo>
                </a:path>
              </a:pathLst>
            </a:custGeom>
            <a:ln w="27101" cap="flat">
              <a:solidFill>
                <a:srgbClr val="FFA500">
                  <a:alpha val="100000"/>
                </a:srgbClr>
              </a:solidFill>
              <a:prstDash val="solid"/>
              <a:round/>
            </a:ln>
          </p:spPr>
          <p:txBody>
            <a:bodyPr/>
            <a:lstStyle/>
            <a:p/>
          </p:txBody>
        </p:sp>
        <p:sp>
          <p:nvSpPr>
            <p:cNvPr id="68" name="tx68"/>
            <p:cNvSpPr/>
            <p:nvPr/>
          </p:nvSpPr>
          <p:spPr>
            <a:xfrm>
              <a:off x="134588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0" name="tx70"/>
            <p:cNvSpPr/>
            <p:nvPr/>
          </p:nvSpPr>
          <p:spPr>
            <a:xfrm>
              <a:off x="2678595"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71" name="tx71"/>
            <p:cNvSpPr/>
            <p:nvPr/>
          </p:nvSpPr>
          <p:spPr>
            <a:xfrm>
              <a:off x="4011311"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2" name="tx72"/>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3" name="tx73"/>
            <p:cNvSpPr/>
            <p:nvPr/>
          </p:nvSpPr>
          <p:spPr>
            <a:xfrm>
              <a:off x="534402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4" name="tx74"/>
            <p:cNvSpPr/>
            <p:nvPr/>
          </p:nvSpPr>
          <p:spPr>
            <a:xfrm>
              <a:off x="534402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5" name="tx75"/>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6" name="tx76"/>
            <p:cNvSpPr/>
            <p:nvPr/>
          </p:nvSpPr>
          <p:spPr>
            <a:xfrm>
              <a:off x="6410199"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7" name="tx77"/>
            <p:cNvSpPr/>
            <p:nvPr/>
          </p:nvSpPr>
          <p:spPr>
            <a:xfrm>
              <a:off x="667674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667674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9" name="tx79"/>
            <p:cNvSpPr/>
            <p:nvPr/>
          </p:nvSpPr>
          <p:spPr>
            <a:xfrm>
              <a:off x="694328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0" name="tx80"/>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1" name="tx81"/>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2" name="tx82"/>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3" name="tx83"/>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747637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5" name="tx85"/>
            <p:cNvSpPr/>
            <p:nvPr/>
          </p:nvSpPr>
          <p:spPr>
            <a:xfrm>
              <a:off x="774291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6" name="tx86"/>
            <p:cNvSpPr/>
            <p:nvPr/>
          </p:nvSpPr>
          <p:spPr>
            <a:xfrm>
              <a:off x="774291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7" name="tx87"/>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8" name="tx88"/>
            <p:cNvSpPr/>
            <p:nvPr/>
          </p:nvSpPr>
          <p:spPr>
            <a:xfrm>
              <a:off x="800945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89" name="tx89"/>
            <p:cNvSpPr/>
            <p:nvPr/>
          </p:nvSpPr>
          <p:spPr>
            <a:xfrm>
              <a:off x="4006300" y="40936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5339016" y="38780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1" name="tx91"/>
            <p:cNvSpPr/>
            <p:nvPr/>
          </p:nvSpPr>
          <p:spPr>
            <a:xfrm>
              <a:off x="6405188" y="40577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6671731" y="39847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3" name="tx93"/>
            <p:cNvSpPr/>
            <p:nvPr/>
          </p:nvSpPr>
          <p:spPr>
            <a:xfrm>
              <a:off x="6938274" y="3983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4" name="tx94"/>
            <p:cNvSpPr/>
            <p:nvPr/>
          </p:nvSpPr>
          <p:spPr>
            <a:xfrm>
              <a:off x="2673584" y="35626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5" name="tx95"/>
            <p:cNvSpPr/>
            <p:nvPr/>
          </p:nvSpPr>
          <p:spPr>
            <a:xfrm>
              <a:off x="6405188" y="38040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6" name="tx96"/>
            <p:cNvSpPr/>
            <p:nvPr/>
          </p:nvSpPr>
          <p:spPr>
            <a:xfrm>
              <a:off x="7204817" y="39791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7" name="tx97"/>
            <p:cNvSpPr/>
            <p:nvPr/>
          </p:nvSpPr>
          <p:spPr>
            <a:xfrm>
              <a:off x="7471361" y="38640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8" name="tx98"/>
            <p:cNvSpPr/>
            <p:nvPr/>
          </p:nvSpPr>
          <p:spPr>
            <a:xfrm>
              <a:off x="7737904" y="40134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2721803" y="2816815"/>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00" name="tx100"/>
            <p:cNvSpPr/>
            <p:nvPr/>
          </p:nvSpPr>
          <p:spPr>
            <a:xfrm>
              <a:off x="6412723" y="359830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01" name="tx101"/>
            <p:cNvSpPr/>
            <p:nvPr/>
          </p:nvSpPr>
          <p:spPr>
            <a:xfrm>
              <a:off x="6679266" y="362605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02" name="tx102"/>
            <p:cNvSpPr/>
            <p:nvPr/>
          </p:nvSpPr>
          <p:spPr>
            <a:xfrm>
              <a:off x="6945809" y="364790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3" name="tx103"/>
            <p:cNvSpPr/>
            <p:nvPr/>
          </p:nvSpPr>
          <p:spPr>
            <a:xfrm>
              <a:off x="7212352" y="364919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4" name="tx104"/>
            <p:cNvSpPr/>
            <p:nvPr/>
          </p:nvSpPr>
          <p:spPr>
            <a:xfrm>
              <a:off x="7478895" y="342039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05" name="tx105"/>
            <p:cNvSpPr/>
            <p:nvPr/>
          </p:nvSpPr>
          <p:spPr>
            <a:xfrm>
              <a:off x="7745439" y="364919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06" name="tx106"/>
            <p:cNvSpPr/>
            <p:nvPr/>
          </p:nvSpPr>
          <p:spPr>
            <a:xfrm>
              <a:off x="8011982" y="394956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7" name="tx107"/>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717597" y="344158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9" name="tx109"/>
            <p:cNvSpPr/>
            <p:nvPr/>
          </p:nvSpPr>
          <p:spPr>
            <a:xfrm>
              <a:off x="639902" y="272244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0" name="tx110"/>
            <p:cNvSpPr/>
            <p:nvPr/>
          </p:nvSpPr>
          <p:spPr>
            <a:xfrm>
              <a:off x="639902" y="200372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1" name="tx11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7" name="tx12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8" name="tx12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9" name="pl129"/>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0" name="pl130"/>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1" name="tx131"/>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2" name="tx132"/>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3" name="rc133"/>
            <p:cNvSpPr/>
            <p:nvPr/>
          </p:nvSpPr>
          <p:spPr>
            <a:xfrm>
              <a:off x="4678790" y="5080163"/>
              <a:ext cx="201456" cy="201456"/>
            </a:xfrm>
            <a:prstGeom prst="rect">
              <a:avLst/>
            </a:prstGeom>
            <a:solidFill>
              <a:srgbClr val="E2231A">
                <a:alpha val="90196"/>
              </a:srgbClr>
            </a:solidFill>
          </p:spPr>
          <p:txBody>
            <a:bodyPr/>
            <a:lstStyle/>
            <a:p/>
          </p:txBody>
        </p:sp>
        <p:sp>
          <p:nvSpPr>
            <p:cNvPr id="134" name="rc134"/>
            <p:cNvSpPr/>
            <p:nvPr/>
          </p:nvSpPr>
          <p:spPr>
            <a:xfrm>
              <a:off x="5642950" y="5080163"/>
              <a:ext cx="201456" cy="201456"/>
            </a:xfrm>
            <a:prstGeom prst="rect">
              <a:avLst/>
            </a:prstGeom>
            <a:solidFill>
              <a:srgbClr val="B3B3B3">
                <a:alpha val="90196"/>
              </a:srgbClr>
            </a:solidFill>
          </p:spPr>
          <p:txBody>
            <a:bodyPr/>
            <a:lstStyle/>
            <a:p/>
          </p:txBody>
        </p:sp>
        <p:sp>
          <p:nvSpPr>
            <p:cNvPr id="135" name="tx135"/>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6" name="tx136"/>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7" name="tx137"/>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8" name="tx138"/>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2000-2025</a:t>
              </a:r>
            </a:p>
          </p:txBody>
        </p:sp>
        <p:sp>
          <p:nvSpPr>
            <p:cNvPr id="139" name="pl139"/>
            <p:cNvSpPr/>
            <p:nvPr/>
          </p:nvSpPr>
          <p:spPr>
            <a:xfrm>
              <a:off x="22741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42297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61854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81410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32519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075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1632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40557"/>
              <a:ext cx="3095803" cy="124062"/>
            </a:xfrm>
            <a:prstGeom prst="rect">
              <a:avLst/>
            </a:prstGeom>
            <a:solidFill>
              <a:srgbClr val="E2231A">
                <a:alpha val="90196"/>
              </a:srgbClr>
            </a:solidFill>
          </p:spPr>
          <p:txBody>
            <a:bodyPr/>
            <a:lstStyle/>
            <a:p/>
          </p:txBody>
        </p:sp>
        <p:sp>
          <p:nvSpPr>
            <p:cNvPr id="151" name="rc151"/>
            <p:cNvSpPr/>
            <p:nvPr/>
          </p:nvSpPr>
          <p:spPr>
            <a:xfrm>
              <a:off x="1296273" y="5685479"/>
              <a:ext cx="1871563" cy="124062"/>
            </a:xfrm>
            <a:prstGeom prst="rect">
              <a:avLst/>
            </a:prstGeom>
            <a:solidFill>
              <a:srgbClr val="E2231A">
                <a:alpha val="90196"/>
              </a:srgbClr>
            </a:solidFill>
          </p:spPr>
          <p:txBody>
            <a:bodyPr/>
            <a:lstStyle/>
            <a:p/>
          </p:txBody>
        </p:sp>
        <p:sp>
          <p:nvSpPr>
            <p:cNvPr id="152" name="rc152"/>
            <p:cNvSpPr/>
            <p:nvPr/>
          </p:nvSpPr>
          <p:spPr>
            <a:xfrm>
              <a:off x="1296273" y="5530401"/>
              <a:ext cx="948493" cy="124062"/>
            </a:xfrm>
            <a:prstGeom prst="rect">
              <a:avLst/>
            </a:prstGeom>
            <a:solidFill>
              <a:srgbClr val="E2231A">
                <a:alpha val="90196"/>
              </a:srgbClr>
            </a:solidFill>
          </p:spPr>
          <p:txBody>
            <a:bodyPr/>
            <a:lstStyle/>
            <a:p/>
          </p:txBody>
        </p:sp>
        <p:sp>
          <p:nvSpPr>
            <p:cNvPr id="153" name="rc153"/>
            <p:cNvSpPr/>
            <p:nvPr/>
          </p:nvSpPr>
          <p:spPr>
            <a:xfrm>
              <a:off x="4392077" y="5840557"/>
              <a:ext cx="3807662" cy="124062"/>
            </a:xfrm>
            <a:prstGeom prst="rect">
              <a:avLst/>
            </a:prstGeom>
            <a:solidFill>
              <a:srgbClr val="B3B3B3">
                <a:alpha val="90196"/>
              </a:srgbClr>
            </a:solidFill>
          </p:spPr>
          <p:txBody>
            <a:bodyPr/>
            <a:lstStyle/>
            <a:p/>
          </p:txBody>
        </p:sp>
        <p:sp>
          <p:nvSpPr>
            <p:cNvPr id="154" name="rc154"/>
            <p:cNvSpPr/>
            <p:nvPr/>
          </p:nvSpPr>
          <p:spPr>
            <a:xfrm>
              <a:off x="3167836" y="5685479"/>
              <a:ext cx="4339601" cy="124062"/>
            </a:xfrm>
            <a:prstGeom prst="rect">
              <a:avLst/>
            </a:prstGeom>
            <a:solidFill>
              <a:srgbClr val="B3B3B3">
                <a:alpha val="90196"/>
              </a:srgbClr>
            </a:solidFill>
          </p:spPr>
          <p:txBody>
            <a:bodyPr/>
            <a:lstStyle/>
            <a:p/>
          </p:txBody>
        </p:sp>
        <p:sp>
          <p:nvSpPr>
            <p:cNvPr id="155" name="rc155"/>
            <p:cNvSpPr/>
            <p:nvPr/>
          </p:nvSpPr>
          <p:spPr>
            <a:xfrm>
              <a:off x="2244767" y="5530401"/>
              <a:ext cx="1192950" cy="124062"/>
            </a:xfrm>
            <a:prstGeom prst="rect">
              <a:avLst/>
            </a:prstGeom>
            <a:solidFill>
              <a:srgbClr val="B3B3B3">
                <a:alpha val="90196"/>
              </a:srgbClr>
            </a:solidFill>
          </p:spPr>
          <p:txBody>
            <a:bodyPr/>
            <a:lstStyle/>
            <a:p/>
          </p:txBody>
        </p:sp>
        <p:sp>
          <p:nvSpPr>
            <p:cNvPr id="156" name="tx156"/>
            <p:cNvSpPr/>
            <p:nvPr/>
          </p:nvSpPr>
          <p:spPr>
            <a:xfrm>
              <a:off x="8280112"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57" name="tx157"/>
            <p:cNvSpPr/>
            <p:nvPr/>
          </p:nvSpPr>
          <p:spPr>
            <a:xfrm>
              <a:off x="7587810"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a:t>
              </a:r>
            </a:p>
          </p:txBody>
        </p:sp>
        <p:sp>
          <p:nvSpPr>
            <p:cNvPr id="158" name="tx158"/>
            <p:cNvSpPr/>
            <p:nvPr/>
          </p:nvSpPr>
          <p:spPr>
            <a:xfrm>
              <a:off x="3518089"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59" name="tx159"/>
            <p:cNvSpPr/>
            <p:nvPr/>
          </p:nvSpPr>
          <p:spPr>
            <a:xfrm>
              <a:off x="2763803"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0" name="tx160"/>
            <p:cNvSpPr/>
            <p:nvPr/>
          </p:nvSpPr>
          <p:spPr>
            <a:xfrm>
              <a:off x="2199900"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61" name="tx161"/>
            <p:cNvSpPr/>
            <p:nvPr/>
          </p:nvSpPr>
          <p:spPr>
            <a:xfrm>
              <a:off x="1704602"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2" name="tx162"/>
            <p:cNvSpPr/>
            <p:nvPr/>
          </p:nvSpPr>
          <p:spPr>
            <a:xfrm>
              <a:off x="6215537"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63" name="tx163"/>
            <p:cNvSpPr/>
            <p:nvPr/>
          </p:nvSpPr>
          <p:spPr>
            <a:xfrm>
              <a:off x="5257265"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4" name="tx164"/>
            <p:cNvSpPr/>
            <p:nvPr/>
          </p:nvSpPr>
          <p:spPr>
            <a:xfrm>
              <a:off x="2775324"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5" name="tx16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166493"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0" name="tx170"/>
            <p:cNvSpPr/>
            <p:nvPr/>
          </p:nvSpPr>
          <p:spPr>
            <a:xfrm>
              <a:off x="5122149"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7077806" y="605608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2" name="tx172"/>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3" name="tx17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99%. This is greater than in 2019, where coverage was 97%.
&lt;500 children missed their routine first dose of measles vaccine.
MCV2 is typically administered to children between 18 months and five years old. MCV2 coverage increased to 98% in 2025.</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98% in 2025, leaving &lt;500 children without any protection against measles. MCV2 coverage increased to from 94% in 2024 to 98% in 2025</a:t>
            </a:r>
          </a:p>
        </p:txBody>
      </p:sp>
      <p:grpSp xmlns:pic="http://schemas.openxmlformats.org/drawingml/2006/picture">
        <p:nvGrpSpPr>
          <p:cNvPr id="177" name=""/>
          <p:cNvGrpSpPr/>
          <p:nvPr/>
        </p:nvGrpSpPr>
        <p:grpSpPr>
          <a:xfrm>
            <a:off x="292608" y="1097280"/>
            <a:ext cx="8595360" cy="28575"/>
            <a:chOff x="292608" y="1097280"/>
            <a:chExt cx="8595360" cy="28575"/>
          </a:xfrm>
        </p:grpSpPr>
        <p:sp>
          <p:nvSpPr>
            <p:cNvPr id="17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0"/>
                  </a:moveTo>
                  <a:lnTo>
                    <a:pt x="135891" y="0"/>
                  </a:lnTo>
                  <a:lnTo>
                    <a:pt x="271783" y="43742"/>
                  </a:lnTo>
                  <a:lnTo>
                    <a:pt x="407675" y="43742"/>
                  </a:lnTo>
                  <a:lnTo>
                    <a:pt x="543566" y="43742"/>
                  </a:lnTo>
                  <a:lnTo>
                    <a:pt x="679458" y="0"/>
                  </a:lnTo>
                  <a:lnTo>
                    <a:pt x="815350" y="0"/>
                  </a:lnTo>
                  <a:lnTo>
                    <a:pt x="951242" y="0"/>
                  </a:lnTo>
                  <a:lnTo>
                    <a:pt x="1087133" y="0"/>
                  </a:lnTo>
                  <a:lnTo>
                    <a:pt x="1223025" y="0"/>
                  </a:lnTo>
                  <a:lnTo>
                    <a:pt x="1358917" y="21871"/>
                  </a:lnTo>
                  <a:lnTo>
                    <a:pt x="1494809" y="0"/>
                  </a:lnTo>
                  <a:lnTo>
                    <a:pt x="1630700" y="0"/>
                  </a:lnTo>
                  <a:lnTo>
                    <a:pt x="1766592" y="0"/>
                  </a:lnTo>
                  <a:lnTo>
                    <a:pt x="1902484" y="109356"/>
                  </a:lnTo>
                  <a:lnTo>
                    <a:pt x="2038375" y="131228"/>
                  </a:lnTo>
                  <a:lnTo>
                    <a:pt x="2174267" y="0"/>
                  </a:lnTo>
                  <a:lnTo>
                    <a:pt x="2310159" y="0"/>
                  </a:lnTo>
                  <a:lnTo>
                    <a:pt x="2446051" y="21871"/>
                  </a:lnTo>
                  <a:lnTo>
                    <a:pt x="2581942" y="43742"/>
                  </a:lnTo>
                  <a:lnTo>
                    <a:pt x="2717834" y="87485"/>
                  </a:lnTo>
                  <a:lnTo>
                    <a:pt x="2853726" y="109356"/>
                  </a:lnTo>
                  <a:lnTo>
                    <a:pt x="2989618" y="0"/>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0"/>
                  </a:moveTo>
                  <a:lnTo>
                    <a:pt x="135891" y="0"/>
                  </a:lnTo>
                  <a:lnTo>
                    <a:pt x="271783" y="43742"/>
                  </a:lnTo>
                  <a:lnTo>
                    <a:pt x="407675" y="43742"/>
                  </a:lnTo>
                  <a:lnTo>
                    <a:pt x="543566" y="43742"/>
                  </a:lnTo>
                  <a:lnTo>
                    <a:pt x="679458" y="0"/>
                  </a:lnTo>
                  <a:lnTo>
                    <a:pt x="815350" y="0"/>
                  </a:lnTo>
                  <a:lnTo>
                    <a:pt x="951242" y="0"/>
                  </a:lnTo>
                  <a:lnTo>
                    <a:pt x="1087133" y="0"/>
                  </a:lnTo>
                  <a:lnTo>
                    <a:pt x="1223025" y="0"/>
                  </a:lnTo>
                  <a:lnTo>
                    <a:pt x="1358917" y="21871"/>
                  </a:lnTo>
                  <a:lnTo>
                    <a:pt x="1494809" y="0"/>
                  </a:lnTo>
                  <a:lnTo>
                    <a:pt x="1630700" y="0"/>
                  </a:lnTo>
                  <a:lnTo>
                    <a:pt x="1766592" y="0"/>
                  </a:lnTo>
                  <a:lnTo>
                    <a:pt x="1902484" y="109356"/>
                  </a:lnTo>
                  <a:lnTo>
                    <a:pt x="2038375" y="131228"/>
                  </a:lnTo>
                  <a:lnTo>
                    <a:pt x="2174267" y="0"/>
                  </a:lnTo>
                  <a:lnTo>
                    <a:pt x="2310159" y="0"/>
                  </a:lnTo>
                  <a:lnTo>
                    <a:pt x="2446051" y="21871"/>
                  </a:lnTo>
                  <a:lnTo>
                    <a:pt x="2581942" y="43742"/>
                  </a:lnTo>
                  <a:lnTo>
                    <a:pt x="2717834" y="87485"/>
                  </a:lnTo>
                  <a:lnTo>
                    <a:pt x="2853726" y="109356"/>
                  </a:lnTo>
                  <a:lnTo>
                    <a:pt x="2989618" y="0"/>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0"/>
                  </a:moveTo>
                  <a:lnTo>
                    <a:pt x="135891" y="0"/>
                  </a:lnTo>
                  <a:lnTo>
                    <a:pt x="271783" y="43742"/>
                  </a:lnTo>
                  <a:lnTo>
                    <a:pt x="407675" y="43742"/>
                  </a:lnTo>
                  <a:lnTo>
                    <a:pt x="543566" y="43742"/>
                  </a:lnTo>
                  <a:lnTo>
                    <a:pt x="679458" y="0"/>
                  </a:lnTo>
                  <a:lnTo>
                    <a:pt x="815350" y="0"/>
                  </a:lnTo>
                  <a:lnTo>
                    <a:pt x="951242" y="0"/>
                  </a:lnTo>
                  <a:lnTo>
                    <a:pt x="1087133" y="0"/>
                  </a:lnTo>
                  <a:lnTo>
                    <a:pt x="1223025" y="0"/>
                  </a:lnTo>
                  <a:lnTo>
                    <a:pt x="1358917" y="21871"/>
                  </a:lnTo>
                  <a:lnTo>
                    <a:pt x="1494809" y="0"/>
                  </a:lnTo>
                  <a:lnTo>
                    <a:pt x="1630700" y="0"/>
                  </a:lnTo>
                  <a:lnTo>
                    <a:pt x="1766592" y="0"/>
                  </a:lnTo>
                  <a:lnTo>
                    <a:pt x="1902484" y="109356"/>
                  </a:lnTo>
                  <a:lnTo>
                    <a:pt x="2038375" y="131228"/>
                  </a:lnTo>
                  <a:lnTo>
                    <a:pt x="2174267" y="0"/>
                  </a:lnTo>
                  <a:lnTo>
                    <a:pt x="2310159" y="0"/>
                  </a:lnTo>
                  <a:lnTo>
                    <a:pt x="2446051" y="21871"/>
                  </a:lnTo>
                  <a:lnTo>
                    <a:pt x="2581942" y="43742"/>
                  </a:lnTo>
                  <a:lnTo>
                    <a:pt x="2717834" y="87485"/>
                  </a:lnTo>
                  <a:lnTo>
                    <a:pt x="2853726" y="109356"/>
                  </a:lnTo>
                  <a:lnTo>
                    <a:pt x="2989618" y="0"/>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50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50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29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54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2129"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0" name="tx60"/>
            <p:cNvSpPr/>
            <p:nvPr/>
          </p:nvSpPr>
          <p:spPr>
            <a:xfrm>
              <a:off x="27700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2523"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5463" y="1403693"/>
              <a:ext cx="24482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Kuwait,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713475"/>
              <a:ext cx="3397293" cy="475136"/>
            </a:xfrm>
            <a:custGeom>
              <a:avLst/>
              <a:pathLst>
                <a:path w="3397293" h="475136">
                  <a:moveTo>
                    <a:pt x="0" y="0"/>
                  </a:moveTo>
                  <a:lnTo>
                    <a:pt x="135891" y="0"/>
                  </a:lnTo>
                  <a:lnTo>
                    <a:pt x="271783" y="158378"/>
                  </a:lnTo>
                  <a:lnTo>
                    <a:pt x="407675" y="158378"/>
                  </a:lnTo>
                  <a:lnTo>
                    <a:pt x="543566" y="158378"/>
                  </a:lnTo>
                  <a:lnTo>
                    <a:pt x="679458" y="0"/>
                  </a:lnTo>
                  <a:lnTo>
                    <a:pt x="815350" y="0"/>
                  </a:lnTo>
                  <a:lnTo>
                    <a:pt x="951242" y="0"/>
                  </a:lnTo>
                  <a:lnTo>
                    <a:pt x="1087133" y="0"/>
                  </a:lnTo>
                  <a:lnTo>
                    <a:pt x="1223025" y="0"/>
                  </a:lnTo>
                  <a:lnTo>
                    <a:pt x="1358917" y="79189"/>
                  </a:lnTo>
                  <a:lnTo>
                    <a:pt x="1494809" y="0"/>
                  </a:lnTo>
                  <a:lnTo>
                    <a:pt x="1630700" y="0"/>
                  </a:lnTo>
                  <a:lnTo>
                    <a:pt x="1766592" y="0"/>
                  </a:lnTo>
                  <a:lnTo>
                    <a:pt x="1902484" y="395946"/>
                  </a:lnTo>
                  <a:lnTo>
                    <a:pt x="2038375" y="475136"/>
                  </a:lnTo>
                  <a:lnTo>
                    <a:pt x="2174267" y="0"/>
                  </a:lnTo>
                  <a:lnTo>
                    <a:pt x="2310159" y="0"/>
                  </a:lnTo>
                  <a:lnTo>
                    <a:pt x="2446051" y="79189"/>
                  </a:lnTo>
                  <a:lnTo>
                    <a:pt x="2581942" y="158378"/>
                  </a:lnTo>
                  <a:lnTo>
                    <a:pt x="2717834" y="316757"/>
                  </a:lnTo>
                  <a:lnTo>
                    <a:pt x="2853726" y="395946"/>
                  </a:lnTo>
                  <a:lnTo>
                    <a:pt x="2989618" y="0"/>
                  </a:lnTo>
                  <a:lnTo>
                    <a:pt x="3125509" y="0"/>
                  </a:lnTo>
                  <a:lnTo>
                    <a:pt x="3261401" y="79189"/>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713475"/>
              <a:ext cx="3397293" cy="475136"/>
            </a:xfrm>
            <a:custGeom>
              <a:avLst/>
              <a:pathLst>
                <a:path w="3397293" h="475136">
                  <a:moveTo>
                    <a:pt x="0" y="0"/>
                  </a:moveTo>
                  <a:lnTo>
                    <a:pt x="135891" y="0"/>
                  </a:lnTo>
                  <a:lnTo>
                    <a:pt x="271783" y="158378"/>
                  </a:lnTo>
                  <a:lnTo>
                    <a:pt x="407675" y="158378"/>
                  </a:lnTo>
                  <a:lnTo>
                    <a:pt x="543566" y="158378"/>
                  </a:lnTo>
                  <a:lnTo>
                    <a:pt x="679458" y="0"/>
                  </a:lnTo>
                  <a:lnTo>
                    <a:pt x="815350" y="0"/>
                  </a:lnTo>
                  <a:lnTo>
                    <a:pt x="951242" y="0"/>
                  </a:lnTo>
                  <a:lnTo>
                    <a:pt x="1087133" y="0"/>
                  </a:lnTo>
                  <a:lnTo>
                    <a:pt x="1223025" y="0"/>
                  </a:lnTo>
                  <a:lnTo>
                    <a:pt x="1358917" y="79189"/>
                  </a:lnTo>
                  <a:lnTo>
                    <a:pt x="1494809" y="0"/>
                  </a:lnTo>
                  <a:lnTo>
                    <a:pt x="1630700" y="0"/>
                  </a:lnTo>
                  <a:lnTo>
                    <a:pt x="1766592" y="0"/>
                  </a:lnTo>
                  <a:lnTo>
                    <a:pt x="1902484" y="395946"/>
                  </a:lnTo>
                  <a:lnTo>
                    <a:pt x="2038375" y="475136"/>
                  </a:lnTo>
                  <a:lnTo>
                    <a:pt x="2174267" y="0"/>
                  </a:lnTo>
                  <a:lnTo>
                    <a:pt x="2310159" y="0"/>
                  </a:lnTo>
                  <a:lnTo>
                    <a:pt x="2446051" y="79189"/>
                  </a:lnTo>
                  <a:lnTo>
                    <a:pt x="2581942" y="158378"/>
                  </a:lnTo>
                  <a:lnTo>
                    <a:pt x="2717834" y="316757"/>
                  </a:lnTo>
                  <a:lnTo>
                    <a:pt x="2853726" y="395946"/>
                  </a:lnTo>
                  <a:lnTo>
                    <a:pt x="2989618" y="0"/>
                  </a:lnTo>
                  <a:lnTo>
                    <a:pt x="3125509" y="0"/>
                  </a:lnTo>
                  <a:lnTo>
                    <a:pt x="3261401" y="79189"/>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760217"/>
            </a:xfrm>
            <a:custGeom>
              <a:avLst/>
              <a:pathLst>
                <a:path w="0" h="760217">
                  <a:moveTo>
                    <a:pt x="0" y="7602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713475"/>
              <a:ext cx="3397293" cy="475136"/>
            </a:xfrm>
            <a:custGeom>
              <a:avLst/>
              <a:pathLst>
                <a:path w="3397293" h="475136">
                  <a:moveTo>
                    <a:pt x="0" y="0"/>
                  </a:moveTo>
                  <a:lnTo>
                    <a:pt x="135891" y="0"/>
                  </a:lnTo>
                  <a:lnTo>
                    <a:pt x="271783" y="158378"/>
                  </a:lnTo>
                  <a:lnTo>
                    <a:pt x="407675" y="158378"/>
                  </a:lnTo>
                  <a:lnTo>
                    <a:pt x="543566" y="158378"/>
                  </a:lnTo>
                  <a:lnTo>
                    <a:pt x="679458" y="0"/>
                  </a:lnTo>
                  <a:lnTo>
                    <a:pt x="815350" y="0"/>
                  </a:lnTo>
                  <a:lnTo>
                    <a:pt x="951242" y="0"/>
                  </a:lnTo>
                  <a:lnTo>
                    <a:pt x="1087133" y="0"/>
                  </a:lnTo>
                  <a:lnTo>
                    <a:pt x="1223025" y="0"/>
                  </a:lnTo>
                  <a:lnTo>
                    <a:pt x="1358917" y="79189"/>
                  </a:lnTo>
                  <a:lnTo>
                    <a:pt x="1494809" y="0"/>
                  </a:lnTo>
                  <a:lnTo>
                    <a:pt x="1630700" y="0"/>
                  </a:lnTo>
                  <a:lnTo>
                    <a:pt x="1766592" y="0"/>
                  </a:lnTo>
                  <a:lnTo>
                    <a:pt x="1902484" y="395946"/>
                  </a:lnTo>
                  <a:lnTo>
                    <a:pt x="2038375" y="475136"/>
                  </a:lnTo>
                  <a:lnTo>
                    <a:pt x="2174267" y="0"/>
                  </a:lnTo>
                  <a:lnTo>
                    <a:pt x="2310159" y="0"/>
                  </a:lnTo>
                  <a:lnTo>
                    <a:pt x="2446051" y="79189"/>
                  </a:lnTo>
                  <a:lnTo>
                    <a:pt x="2581942" y="158378"/>
                  </a:lnTo>
                  <a:lnTo>
                    <a:pt x="2717834" y="316757"/>
                  </a:lnTo>
                  <a:lnTo>
                    <a:pt x="2853726" y="395946"/>
                  </a:lnTo>
                  <a:lnTo>
                    <a:pt x="2989618" y="0"/>
                  </a:lnTo>
                  <a:lnTo>
                    <a:pt x="3125509" y="0"/>
                  </a:lnTo>
                  <a:lnTo>
                    <a:pt x="3261401" y="79189"/>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86977"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35791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23576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417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417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1966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8212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08828" y="49907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15" name="tx115"/>
            <p:cNvSpPr/>
            <p:nvPr/>
          </p:nvSpPr>
          <p:spPr>
            <a:xfrm>
              <a:off x="708676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4922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734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7860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0985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297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4229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548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7321564" cy="114824"/>
            </a:xfrm>
            <a:prstGeom prst="rect">
              <a:avLst/>
            </a:prstGeom>
            <a:solidFill>
              <a:srgbClr val="E2231A">
                <a:alpha val="80000"/>
              </a:srgbClr>
            </a:solidFill>
          </p:spPr>
          <p:txBody>
            <a:bodyPr/>
            <a:lstStyle/>
            <a:p/>
          </p:txBody>
        </p:sp>
        <p:sp>
          <p:nvSpPr>
            <p:cNvPr id="129" name="rc129"/>
            <p:cNvSpPr/>
            <p:nvPr/>
          </p:nvSpPr>
          <p:spPr>
            <a:xfrm>
              <a:off x="1317178" y="5743865"/>
              <a:ext cx="4426239" cy="114824"/>
            </a:xfrm>
            <a:prstGeom prst="rect">
              <a:avLst/>
            </a:prstGeom>
            <a:solidFill>
              <a:srgbClr val="E2231A">
                <a:alpha val="80000"/>
              </a:srgbClr>
            </a:solidFill>
          </p:spPr>
          <p:txBody>
            <a:bodyPr/>
            <a:lstStyle/>
            <a:p/>
          </p:txBody>
        </p:sp>
        <p:sp>
          <p:nvSpPr>
            <p:cNvPr id="130" name="rc130"/>
            <p:cNvSpPr/>
            <p:nvPr/>
          </p:nvSpPr>
          <p:spPr>
            <a:xfrm>
              <a:off x="1317178" y="5600334"/>
              <a:ext cx="2243183"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39665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559270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790526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Kuwait (99%) was 15 percentage points higher than the global average (84%) and 15 percentage points higher than the average across all MENA countries (84%).
National MCV1 coverage was 2 percentage points higher than in 2019 (97%).
This equates to &lt;500 unvaccinated children in 2025 compared to 2,000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MCV1 coverage was 99% - this is 2 percentage points higher than in 2019 and more than 10 percentage points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Kuwait ranked number 15 out of 20 countries for lowest MCV1 coverage (based on tied ranks).
Kuwait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73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5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4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3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65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51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237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61746"/>
              <a:ext cx="239888" cy="946275"/>
            </a:xfrm>
            <a:prstGeom prst="rect">
              <a:avLst/>
            </a:prstGeom>
            <a:solidFill>
              <a:srgbClr val="80BD41">
                <a:alpha val="100000"/>
              </a:srgbClr>
            </a:solidFill>
          </p:spPr>
          <p:txBody>
            <a:bodyPr/>
            <a:lstStyle/>
            <a:p/>
          </p:txBody>
        </p:sp>
        <p:sp>
          <p:nvSpPr>
            <p:cNvPr id="25" name="rc25"/>
            <p:cNvSpPr/>
            <p:nvPr/>
          </p:nvSpPr>
          <p:spPr>
            <a:xfrm>
              <a:off x="1296273" y="3352265"/>
              <a:ext cx="239888" cy="9480"/>
            </a:xfrm>
            <a:prstGeom prst="rect">
              <a:avLst/>
            </a:prstGeom>
            <a:solidFill>
              <a:srgbClr val="E2231A">
                <a:alpha val="100000"/>
              </a:srgbClr>
            </a:solidFill>
          </p:spPr>
          <p:txBody>
            <a:bodyPr/>
            <a:lstStyle/>
            <a:p/>
          </p:txBody>
        </p:sp>
        <p:sp>
          <p:nvSpPr>
            <p:cNvPr id="26" name="rc26"/>
            <p:cNvSpPr/>
            <p:nvPr/>
          </p:nvSpPr>
          <p:spPr>
            <a:xfrm>
              <a:off x="1562816" y="3340801"/>
              <a:ext cx="239888" cy="967220"/>
            </a:xfrm>
            <a:prstGeom prst="rect">
              <a:avLst/>
            </a:prstGeom>
            <a:solidFill>
              <a:srgbClr val="80BD41">
                <a:alpha val="100000"/>
              </a:srgbClr>
            </a:solidFill>
          </p:spPr>
          <p:txBody>
            <a:bodyPr/>
            <a:lstStyle/>
            <a:p/>
          </p:txBody>
        </p:sp>
        <p:sp>
          <p:nvSpPr>
            <p:cNvPr id="27" name="rc27"/>
            <p:cNvSpPr/>
            <p:nvPr/>
          </p:nvSpPr>
          <p:spPr>
            <a:xfrm>
              <a:off x="1562816" y="3331100"/>
              <a:ext cx="239888" cy="9700"/>
            </a:xfrm>
            <a:prstGeom prst="rect">
              <a:avLst/>
            </a:prstGeom>
            <a:solidFill>
              <a:srgbClr val="E2231A">
                <a:alpha val="100000"/>
              </a:srgbClr>
            </a:solidFill>
          </p:spPr>
          <p:txBody>
            <a:bodyPr/>
            <a:lstStyle/>
            <a:p/>
          </p:txBody>
        </p:sp>
        <p:sp>
          <p:nvSpPr>
            <p:cNvPr id="28" name="rc28"/>
            <p:cNvSpPr/>
            <p:nvPr/>
          </p:nvSpPr>
          <p:spPr>
            <a:xfrm>
              <a:off x="1829360" y="3336612"/>
              <a:ext cx="239888" cy="971409"/>
            </a:xfrm>
            <a:prstGeom prst="rect">
              <a:avLst/>
            </a:prstGeom>
            <a:solidFill>
              <a:srgbClr val="80BD41">
                <a:alpha val="100000"/>
              </a:srgbClr>
            </a:solidFill>
          </p:spPr>
          <p:txBody>
            <a:bodyPr/>
            <a:lstStyle/>
            <a:p/>
          </p:txBody>
        </p:sp>
        <p:sp>
          <p:nvSpPr>
            <p:cNvPr id="29" name="rc29"/>
            <p:cNvSpPr/>
            <p:nvPr/>
          </p:nvSpPr>
          <p:spPr>
            <a:xfrm>
              <a:off x="1829360" y="3306627"/>
              <a:ext cx="239888" cy="29984"/>
            </a:xfrm>
            <a:prstGeom prst="rect">
              <a:avLst/>
            </a:prstGeom>
            <a:solidFill>
              <a:srgbClr val="E2231A">
                <a:alpha val="100000"/>
              </a:srgbClr>
            </a:solidFill>
          </p:spPr>
          <p:txBody>
            <a:bodyPr/>
            <a:lstStyle/>
            <a:p/>
          </p:txBody>
        </p:sp>
        <p:sp>
          <p:nvSpPr>
            <p:cNvPr id="30" name="rc30"/>
            <p:cNvSpPr/>
            <p:nvPr/>
          </p:nvSpPr>
          <p:spPr>
            <a:xfrm>
              <a:off x="2095903" y="3306186"/>
              <a:ext cx="239888" cy="1001835"/>
            </a:xfrm>
            <a:prstGeom prst="rect">
              <a:avLst/>
            </a:prstGeom>
            <a:solidFill>
              <a:srgbClr val="80BD41">
                <a:alpha val="100000"/>
              </a:srgbClr>
            </a:solidFill>
          </p:spPr>
          <p:txBody>
            <a:bodyPr/>
            <a:lstStyle/>
            <a:p/>
          </p:txBody>
        </p:sp>
        <p:sp>
          <p:nvSpPr>
            <p:cNvPr id="31" name="rc31"/>
            <p:cNvSpPr/>
            <p:nvPr/>
          </p:nvSpPr>
          <p:spPr>
            <a:xfrm>
              <a:off x="2095903" y="3275099"/>
              <a:ext cx="239888" cy="31086"/>
            </a:xfrm>
            <a:prstGeom prst="rect">
              <a:avLst/>
            </a:prstGeom>
            <a:solidFill>
              <a:srgbClr val="E2231A">
                <a:alpha val="100000"/>
              </a:srgbClr>
            </a:solidFill>
          </p:spPr>
          <p:txBody>
            <a:bodyPr/>
            <a:lstStyle/>
            <a:p/>
          </p:txBody>
        </p:sp>
        <p:sp>
          <p:nvSpPr>
            <p:cNvPr id="32" name="rc32"/>
            <p:cNvSpPr/>
            <p:nvPr/>
          </p:nvSpPr>
          <p:spPr>
            <a:xfrm>
              <a:off x="2362446" y="3272674"/>
              <a:ext cx="239888" cy="1035347"/>
            </a:xfrm>
            <a:prstGeom prst="rect">
              <a:avLst/>
            </a:prstGeom>
            <a:solidFill>
              <a:srgbClr val="80BD41">
                <a:alpha val="100000"/>
              </a:srgbClr>
            </a:solidFill>
          </p:spPr>
          <p:txBody>
            <a:bodyPr/>
            <a:lstStyle/>
            <a:p/>
          </p:txBody>
        </p:sp>
        <p:sp>
          <p:nvSpPr>
            <p:cNvPr id="33" name="rc33"/>
            <p:cNvSpPr/>
            <p:nvPr/>
          </p:nvSpPr>
          <p:spPr>
            <a:xfrm>
              <a:off x="2362446" y="3240705"/>
              <a:ext cx="239888" cy="31968"/>
            </a:xfrm>
            <a:prstGeom prst="rect">
              <a:avLst/>
            </a:prstGeom>
            <a:solidFill>
              <a:srgbClr val="E2231A">
                <a:alpha val="100000"/>
              </a:srgbClr>
            </a:solidFill>
          </p:spPr>
          <p:txBody>
            <a:bodyPr/>
            <a:lstStyle/>
            <a:p/>
          </p:txBody>
        </p:sp>
        <p:sp>
          <p:nvSpPr>
            <p:cNvPr id="34" name="rc34"/>
            <p:cNvSpPr/>
            <p:nvPr/>
          </p:nvSpPr>
          <p:spPr>
            <a:xfrm>
              <a:off x="2628989" y="3227918"/>
              <a:ext cx="239888" cy="1080103"/>
            </a:xfrm>
            <a:prstGeom prst="rect">
              <a:avLst/>
            </a:prstGeom>
            <a:solidFill>
              <a:srgbClr val="80BD41">
                <a:alpha val="100000"/>
              </a:srgbClr>
            </a:solidFill>
          </p:spPr>
          <p:txBody>
            <a:bodyPr/>
            <a:lstStyle/>
            <a:p/>
          </p:txBody>
        </p:sp>
        <p:sp>
          <p:nvSpPr>
            <p:cNvPr id="35" name="rc35"/>
            <p:cNvSpPr/>
            <p:nvPr/>
          </p:nvSpPr>
          <p:spPr>
            <a:xfrm>
              <a:off x="2628989" y="3216894"/>
              <a:ext cx="239888" cy="11023"/>
            </a:xfrm>
            <a:prstGeom prst="rect">
              <a:avLst/>
            </a:prstGeom>
            <a:solidFill>
              <a:srgbClr val="E2231A">
                <a:alpha val="100000"/>
              </a:srgbClr>
            </a:solidFill>
          </p:spPr>
          <p:txBody>
            <a:bodyPr/>
            <a:lstStyle/>
            <a:p/>
          </p:txBody>
        </p:sp>
        <p:sp>
          <p:nvSpPr>
            <p:cNvPr id="36" name="rc36"/>
            <p:cNvSpPr/>
            <p:nvPr/>
          </p:nvSpPr>
          <p:spPr>
            <a:xfrm>
              <a:off x="2895532" y="3208075"/>
              <a:ext cx="239888" cy="1099946"/>
            </a:xfrm>
            <a:prstGeom prst="rect">
              <a:avLst/>
            </a:prstGeom>
            <a:solidFill>
              <a:srgbClr val="80BD41">
                <a:alpha val="100000"/>
              </a:srgbClr>
            </a:solidFill>
          </p:spPr>
          <p:txBody>
            <a:bodyPr/>
            <a:lstStyle/>
            <a:p/>
          </p:txBody>
        </p:sp>
        <p:sp>
          <p:nvSpPr>
            <p:cNvPr id="37" name="rc37"/>
            <p:cNvSpPr/>
            <p:nvPr/>
          </p:nvSpPr>
          <p:spPr>
            <a:xfrm>
              <a:off x="2895532" y="3197051"/>
              <a:ext cx="239888" cy="11023"/>
            </a:xfrm>
            <a:prstGeom prst="rect">
              <a:avLst/>
            </a:prstGeom>
            <a:solidFill>
              <a:srgbClr val="E2231A">
                <a:alpha val="100000"/>
              </a:srgbClr>
            </a:solidFill>
          </p:spPr>
          <p:txBody>
            <a:bodyPr/>
            <a:lstStyle/>
            <a:p/>
          </p:txBody>
        </p:sp>
        <p:sp>
          <p:nvSpPr>
            <p:cNvPr id="38" name="rc38"/>
            <p:cNvSpPr/>
            <p:nvPr/>
          </p:nvSpPr>
          <p:spPr>
            <a:xfrm>
              <a:off x="3162075" y="3188453"/>
              <a:ext cx="239888" cy="1119568"/>
            </a:xfrm>
            <a:prstGeom prst="rect">
              <a:avLst/>
            </a:prstGeom>
            <a:solidFill>
              <a:srgbClr val="80BD41">
                <a:alpha val="100000"/>
              </a:srgbClr>
            </a:solidFill>
          </p:spPr>
          <p:txBody>
            <a:bodyPr/>
            <a:lstStyle/>
            <a:p/>
          </p:txBody>
        </p:sp>
        <p:sp>
          <p:nvSpPr>
            <p:cNvPr id="39" name="rc39"/>
            <p:cNvSpPr/>
            <p:nvPr/>
          </p:nvSpPr>
          <p:spPr>
            <a:xfrm>
              <a:off x="3162075" y="3177209"/>
              <a:ext cx="239888" cy="11244"/>
            </a:xfrm>
            <a:prstGeom prst="rect">
              <a:avLst/>
            </a:prstGeom>
            <a:solidFill>
              <a:srgbClr val="E2231A">
                <a:alpha val="100000"/>
              </a:srgbClr>
            </a:solidFill>
          </p:spPr>
          <p:txBody>
            <a:bodyPr/>
            <a:lstStyle/>
            <a:p/>
          </p:txBody>
        </p:sp>
        <p:sp>
          <p:nvSpPr>
            <p:cNvPr id="40" name="rc40"/>
            <p:cNvSpPr/>
            <p:nvPr/>
          </p:nvSpPr>
          <p:spPr>
            <a:xfrm>
              <a:off x="3428618" y="3162657"/>
              <a:ext cx="239888" cy="1145363"/>
            </a:xfrm>
            <a:prstGeom prst="rect">
              <a:avLst/>
            </a:prstGeom>
            <a:solidFill>
              <a:srgbClr val="80BD41">
                <a:alpha val="100000"/>
              </a:srgbClr>
            </a:solidFill>
          </p:spPr>
          <p:txBody>
            <a:bodyPr/>
            <a:lstStyle/>
            <a:p/>
          </p:txBody>
        </p:sp>
        <p:sp>
          <p:nvSpPr>
            <p:cNvPr id="41" name="rc41"/>
            <p:cNvSpPr/>
            <p:nvPr/>
          </p:nvSpPr>
          <p:spPr>
            <a:xfrm>
              <a:off x="3428618" y="3151193"/>
              <a:ext cx="239888" cy="11464"/>
            </a:xfrm>
            <a:prstGeom prst="rect">
              <a:avLst/>
            </a:prstGeom>
            <a:solidFill>
              <a:srgbClr val="E2231A">
                <a:alpha val="100000"/>
              </a:srgbClr>
            </a:solidFill>
          </p:spPr>
          <p:txBody>
            <a:bodyPr/>
            <a:lstStyle/>
            <a:p/>
          </p:txBody>
        </p:sp>
        <p:sp>
          <p:nvSpPr>
            <p:cNvPr id="42" name="rc42"/>
            <p:cNvSpPr/>
            <p:nvPr/>
          </p:nvSpPr>
          <p:spPr>
            <a:xfrm>
              <a:off x="3695161" y="3128704"/>
              <a:ext cx="239888" cy="1179316"/>
            </a:xfrm>
            <a:prstGeom prst="rect">
              <a:avLst/>
            </a:prstGeom>
            <a:solidFill>
              <a:srgbClr val="80BD41">
                <a:alpha val="100000"/>
              </a:srgbClr>
            </a:solidFill>
          </p:spPr>
          <p:txBody>
            <a:bodyPr/>
            <a:lstStyle/>
            <a:p/>
          </p:txBody>
        </p:sp>
        <p:sp>
          <p:nvSpPr>
            <p:cNvPr id="43" name="rc43"/>
            <p:cNvSpPr/>
            <p:nvPr/>
          </p:nvSpPr>
          <p:spPr>
            <a:xfrm>
              <a:off x="3695161" y="3116799"/>
              <a:ext cx="239888" cy="11905"/>
            </a:xfrm>
            <a:prstGeom prst="rect">
              <a:avLst/>
            </a:prstGeom>
            <a:solidFill>
              <a:srgbClr val="E2231A">
                <a:alpha val="100000"/>
              </a:srgbClr>
            </a:solidFill>
          </p:spPr>
          <p:txBody>
            <a:bodyPr/>
            <a:lstStyle/>
            <a:p/>
          </p:txBody>
        </p:sp>
        <p:sp>
          <p:nvSpPr>
            <p:cNvPr id="44" name="rc44"/>
            <p:cNvSpPr/>
            <p:nvPr/>
          </p:nvSpPr>
          <p:spPr>
            <a:xfrm>
              <a:off x="3961705" y="3117019"/>
              <a:ext cx="239888" cy="1191002"/>
            </a:xfrm>
            <a:prstGeom prst="rect">
              <a:avLst/>
            </a:prstGeom>
            <a:solidFill>
              <a:srgbClr val="80BD41">
                <a:alpha val="100000"/>
              </a:srgbClr>
            </a:solidFill>
          </p:spPr>
          <p:txBody>
            <a:bodyPr/>
            <a:lstStyle/>
            <a:p/>
          </p:txBody>
        </p:sp>
        <p:sp>
          <p:nvSpPr>
            <p:cNvPr id="45" name="rc45"/>
            <p:cNvSpPr/>
            <p:nvPr/>
          </p:nvSpPr>
          <p:spPr>
            <a:xfrm>
              <a:off x="3961705" y="3092767"/>
              <a:ext cx="239888" cy="24252"/>
            </a:xfrm>
            <a:prstGeom prst="rect">
              <a:avLst/>
            </a:prstGeom>
            <a:solidFill>
              <a:srgbClr val="E2231A">
                <a:alpha val="100000"/>
              </a:srgbClr>
            </a:solidFill>
          </p:spPr>
          <p:txBody>
            <a:bodyPr/>
            <a:lstStyle/>
            <a:p/>
          </p:txBody>
        </p:sp>
        <p:sp>
          <p:nvSpPr>
            <p:cNvPr id="46" name="rc46"/>
            <p:cNvSpPr/>
            <p:nvPr/>
          </p:nvSpPr>
          <p:spPr>
            <a:xfrm>
              <a:off x="4228248" y="3082625"/>
              <a:ext cx="239888" cy="1225396"/>
            </a:xfrm>
            <a:prstGeom prst="rect">
              <a:avLst/>
            </a:prstGeom>
            <a:solidFill>
              <a:srgbClr val="80BD41">
                <a:alpha val="100000"/>
              </a:srgbClr>
            </a:solidFill>
          </p:spPr>
          <p:txBody>
            <a:bodyPr/>
            <a:lstStyle/>
            <a:p/>
          </p:txBody>
        </p:sp>
        <p:sp>
          <p:nvSpPr>
            <p:cNvPr id="47" name="rc47"/>
            <p:cNvSpPr/>
            <p:nvPr/>
          </p:nvSpPr>
          <p:spPr>
            <a:xfrm>
              <a:off x="4228248" y="3070279"/>
              <a:ext cx="239888" cy="12346"/>
            </a:xfrm>
            <a:prstGeom prst="rect">
              <a:avLst/>
            </a:prstGeom>
            <a:solidFill>
              <a:srgbClr val="E2231A">
                <a:alpha val="100000"/>
              </a:srgbClr>
            </a:solidFill>
          </p:spPr>
          <p:txBody>
            <a:bodyPr/>
            <a:lstStyle/>
            <a:p/>
          </p:txBody>
        </p:sp>
        <p:sp>
          <p:nvSpPr>
            <p:cNvPr id="48" name="rc48"/>
            <p:cNvSpPr/>
            <p:nvPr/>
          </p:nvSpPr>
          <p:spPr>
            <a:xfrm>
              <a:off x="4494791" y="3024420"/>
              <a:ext cx="239888" cy="1283601"/>
            </a:xfrm>
            <a:prstGeom prst="rect">
              <a:avLst/>
            </a:prstGeom>
            <a:solidFill>
              <a:srgbClr val="80BD41">
                <a:alpha val="100000"/>
              </a:srgbClr>
            </a:solidFill>
          </p:spPr>
          <p:txBody>
            <a:bodyPr/>
            <a:lstStyle/>
            <a:p/>
          </p:txBody>
        </p:sp>
        <p:sp>
          <p:nvSpPr>
            <p:cNvPr id="49" name="rc49"/>
            <p:cNvSpPr/>
            <p:nvPr/>
          </p:nvSpPr>
          <p:spPr>
            <a:xfrm>
              <a:off x="4494791" y="3011412"/>
              <a:ext cx="239888" cy="13007"/>
            </a:xfrm>
            <a:prstGeom prst="rect">
              <a:avLst/>
            </a:prstGeom>
            <a:solidFill>
              <a:srgbClr val="E2231A">
                <a:alpha val="100000"/>
              </a:srgbClr>
            </a:solidFill>
          </p:spPr>
          <p:txBody>
            <a:bodyPr/>
            <a:lstStyle/>
            <a:p/>
          </p:txBody>
        </p:sp>
        <p:sp>
          <p:nvSpPr>
            <p:cNvPr id="50" name="rc50"/>
            <p:cNvSpPr/>
            <p:nvPr/>
          </p:nvSpPr>
          <p:spPr>
            <a:xfrm>
              <a:off x="4761334" y="3029711"/>
              <a:ext cx="239888" cy="1278309"/>
            </a:xfrm>
            <a:prstGeom prst="rect">
              <a:avLst/>
            </a:prstGeom>
            <a:solidFill>
              <a:srgbClr val="80BD41">
                <a:alpha val="100000"/>
              </a:srgbClr>
            </a:solidFill>
          </p:spPr>
          <p:txBody>
            <a:bodyPr/>
            <a:lstStyle/>
            <a:p/>
          </p:txBody>
        </p:sp>
        <p:sp>
          <p:nvSpPr>
            <p:cNvPr id="51" name="rc51"/>
            <p:cNvSpPr/>
            <p:nvPr/>
          </p:nvSpPr>
          <p:spPr>
            <a:xfrm>
              <a:off x="4761334" y="3016703"/>
              <a:ext cx="239888" cy="13007"/>
            </a:xfrm>
            <a:prstGeom prst="rect">
              <a:avLst/>
            </a:prstGeom>
            <a:solidFill>
              <a:srgbClr val="E2231A">
                <a:alpha val="100000"/>
              </a:srgbClr>
            </a:solidFill>
          </p:spPr>
          <p:txBody>
            <a:bodyPr/>
            <a:lstStyle/>
            <a:p/>
          </p:txBody>
        </p:sp>
        <p:sp>
          <p:nvSpPr>
            <p:cNvPr id="52" name="rc52"/>
            <p:cNvSpPr/>
            <p:nvPr/>
          </p:nvSpPr>
          <p:spPr>
            <a:xfrm>
              <a:off x="5027877" y="3047349"/>
              <a:ext cx="239888" cy="1260671"/>
            </a:xfrm>
            <a:prstGeom prst="rect">
              <a:avLst/>
            </a:prstGeom>
            <a:solidFill>
              <a:srgbClr val="80BD41">
                <a:alpha val="100000"/>
              </a:srgbClr>
            </a:solidFill>
          </p:spPr>
          <p:txBody>
            <a:bodyPr/>
            <a:lstStyle/>
            <a:p/>
          </p:txBody>
        </p:sp>
        <p:sp>
          <p:nvSpPr>
            <p:cNvPr id="53" name="rc53"/>
            <p:cNvSpPr/>
            <p:nvPr/>
          </p:nvSpPr>
          <p:spPr>
            <a:xfrm>
              <a:off x="5027877" y="2966876"/>
              <a:ext cx="239888" cy="80473"/>
            </a:xfrm>
            <a:prstGeom prst="rect">
              <a:avLst/>
            </a:prstGeom>
            <a:solidFill>
              <a:srgbClr val="E2231A">
                <a:alpha val="100000"/>
              </a:srgbClr>
            </a:solidFill>
          </p:spPr>
          <p:txBody>
            <a:bodyPr/>
            <a:lstStyle/>
            <a:p/>
          </p:txBody>
        </p:sp>
        <p:sp>
          <p:nvSpPr>
            <p:cNvPr id="54" name="rc54"/>
            <p:cNvSpPr/>
            <p:nvPr/>
          </p:nvSpPr>
          <p:spPr>
            <a:xfrm>
              <a:off x="5294420" y="3106216"/>
              <a:ext cx="239888" cy="1201805"/>
            </a:xfrm>
            <a:prstGeom prst="rect">
              <a:avLst/>
            </a:prstGeom>
            <a:solidFill>
              <a:srgbClr val="80BD41">
                <a:alpha val="100000"/>
              </a:srgbClr>
            </a:solidFill>
          </p:spPr>
          <p:txBody>
            <a:bodyPr/>
            <a:lstStyle/>
            <a:p/>
          </p:txBody>
        </p:sp>
        <p:sp>
          <p:nvSpPr>
            <p:cNvPr id="55" name="rc55"/>
            <p:cNvSpPr/>
            <p:nvPr/>
          </p:nvSpPr>
          <p:spPr>
            <a:xfrm>
              <a:off x="5294420" y="3015821"/>
              <a:ext cx="239888" cy="90394"/>
            </a:xfrm>
            <a:prstGeom prst="rect">
              <a:avLst/>
            </a:prstGeom>
            <a:solidFill>
              <a:srgbClr val="E2231A">
                <a:alpha val="100000"/>
              </a:srgbClr>
            </a:solidFill>
          </p:spPr>
          <p:txBody>
            <a:bodyPr/>
            <a:lstStyle/>
            <a:p/>
          </p:txBody>
        </p:sp>
        <p:sp>
          <p:nvSpPr>
            <p:cNvPr id="56" name="rc56"/>
            <p:cNvSpPr/>
            <p:nvPr/>
          </p:nvSpPr>
          <p:spPr>
            <a:xfrm>
              <a:off x="5560963" y="3035223"/>
              <a:ext cx="239888" cy="1272797"/>
            </a:xfrm>
            <a:prstGeom prst="rect">
              <a:avLst/>
            </a:prstGeom>
            <a:solidFill>
              <a:srgbClr val="80BD41">
                <a:alpha val="100000"/>
              </a:srgbClr>
            </a:solidFill>
          </p:spPr>
          <p:txBody>
            <a:bodyPr/>
            <a:lstStyle/>
            <a:p/>
          </p:txBody>
        </p:sp>
        <p:sp>
          <p:nvSpPr>
            <p:cNvPr id="57" name="rc57"/>
            <p:cNvSpPr/>
            <p:nvPr/>
          </p:nvSpPr>
          <p:spPr>
            <a:xfrm>
              <a:off x="5560963" y="3022436"/>
              <a:ext cx="239888" cy="12787"/>
            </a:xfrm>
            <a:prstGeom prst="rect">
              <a:avLst/>
            </a:prstGeom>
            <a:solidFill>
              <a:srgbClr val="E2231A">
                <a:alpha val="100000"/>
              </a:srgbClr>
            </a:solidFill>
          </p:spPr>
          <p:txBody>
            <a:bodyPr/>
            <a:lstStyle/>
            <a:p/>
          </p:txBody>
        </p:sp>
        <p:sp>
          <p:nvSpPr>
            <p:cNvPr id="58" name="rc58"/>
            <p:cNvSpPr/>
            <p:nvPr/>
          </p:nvSpPr>
          <p:spPr>
            <a:xfrm>
              <a:off x="5827506" y="3023759"/>
              <a:ext cx="239888" cy="1284262"/>
            </a:xfrm>
            <a:prstGeom prst="rect">
              <a:avLst/>
            </a:prstGeom>
            <a:solidFill>
              <a:srgbClr val="80BD41">
                <a:alpha val="100000"/>
              </a:srgbClr>
            </a:solidFill>
          </p:spPr>
          <p:txBody>
            <a:bodyPr/>
            <a:lstStyle/>
            <a:p/>
          </p:txBody>
        </p:sp>
        <p:sp>
          <p:nvSpPr>
            <p:cNvPr id="59" name="rc59"/>
            <p:cNvSpPr/>
            <p:nvPr/>
          </p:nvSpPr>
          <p:spPr>
            <a:xfrm>
              <a:off x="5827506" y="3010751"/>
              <a:ext cx="239888" cy="13007"/>
            </a:xfrm>
            <a:prstGeom prst="rect">
              <a:avLst/>
            </a:prstGeom>
            <a:solidFill>
              <a:srgbClr val="E2231A">
                <a:alpha val="100000"/>
              </a:srgbClr>
            </a:solidFill>
          </p:spPr>
          <p:txBody>
            <a:bodyPr/>
            <a:lstStyle/>
            <a:p/>
          </p:txBody>
        </p:sp>
        <p:sp>
          <p:nvSpPr>
            <p:cNvPr id="60" name="rc60"/>
            <p:cNvSpPr/>
            <p:nvPr/>
          </p:nvSpPr>
          <p:spPr>
            <a:xfrm>
              <a:off x="6094049" y="3117901"/>
              <a:ext cx="239888" cy="1190120"/>
            </a:xfrm>
            <a:prstGeom prst="rect">
              <a:avLst/>
            </a:prstGeom>
            <a:solidFill>
              <a:srgbClr val="80BD41">
                <a:alpha val="100000"/>
              </a:srgbClr>
            </a:solidFill>
          </p:spPr>
          <p:txBody>
            <a:bodyPr/>
            <a:lstStyle/>
            <a:p/>
          </p:txBody>
        </p:sp>
        <p:sp>
          <p:nvSpPr>
            <p:cNvPr id="61" name="rc61"/>
            <p:cNvSpPr/>
            <p:nvPr/>
          </p:nvSpPr>
          <p:spPr>
            <a:xfrm>
              <a:off x="6094049" y="3093649"/>
              <a:ext cx="239888" cy="24252"/>
            </a:xfrm>
            <a:prstGeom prst="rect">
              <a:avLst/>
            </a:prstGeom>
            <a:solidFill>
              <a:srgbClr val="E2231A">
                <a:alpha val="100000"/>
              </a:srgbClr>
            </a:solidFill>
          </p:spPr>
          <p:txBody>
            <a:bodyPr/>
            <a:lstStyle/>
            <a:p/>
          </p:txBody>
        </p:sp>
        <p:sp>
          <p:nvSpPr>
            <p:cNvPr id="62" name="rc62"/>
            <p:cNvSpPr/>
            <p:nvPr/>
          </p:nvSpPr>
          <p:spPr>
            <a:xfrm>
              <a:off x="6360593" y="3179413"/>
              <a:ext cx="239888" cy="1128607"/>
            </a:xfrm>
            <a:prstGeom prst="rect">
              <a:avLst/>
            </a:prstGeom>
            <a:solidFill>
              <a:srgbClr val="80BD41">
                <a:alpha val="100000"/>
              </a:srgbClr>
            </a:solidFill>
          </p:spPr>
          <p:txBody>
            <a:bodyPr/>
            <a:lstStyle/>
            <a:p/>
          </p:txBody>
        </p:sp>
        <p:sp>
          <p:nvSpPr>
            <p:cNvPr id="63" name="rc63"/>
            <p:cNvSpPr/>
            <p:nvPr/>
          </p:nvSpPr>
          <p:spPr>
            <a:xfrm>
              <a:off x="6360593" y="3144578"/>
              <a:ext cx="239888" cy="34834"/>
            </a:xfrm>
            <a:prstGeom prst="rect">
              <a:avLst/>
            </a:prstGeom>
            <a:solidFill>
              <a:srgbClr val="E2231A">
                <a:alpha val="100000"/>
              </a:srgbClr>
            </a:solidFill>
          </p:spPr>
          <p:txBody>
            <a:bodyPr/>
            <a:lstStyle/>
            <a:p/>
          </p:txBody>
        </p:sp>
        <p:sp>
          <p:nvSpPr>
            <p:cNvPr id="64" name="rc64"/>
            <p:cNvSpPr/>
            <p:nvPr/>
          </p:nvSpPr>
          <p:spPr>
            <a:xfrm>
              <a:off x="6627136" y="3218658"/>
              <a:ext cx="239888" cy="1089363"/>
            </a:xfrm>
            <a:prstGeom prst="rect">
              <a:avLst/>
            </a:prstGeom>
            <a:solidFill>
              <a:srgbClr val="80BD41">
                <a:alpha val="100000"/>
              </a:srgbClr>
            </a:solidFill>
          </p:spPr>
          <p:txBody>
            <a:bodyPr/>
            <a:lstStyle/>
            <a:p/>
          </p:txBody>
        </p:sp>
        <p:sp>
          <p:nvSpPr>
            <p:cNvPr id="65" name="rc65"/>
            <p:cNvSpPr/>
            <p:nvPr/>
          </p:nvSpPr>
          <p:spPr>
            <a:xfrm>
              <a:off x="6627136" y="3161334"/>
              <a:ext cx="239888" cy="57323"/>
            </a:xfrm>
            <a:prstGeom prst="rect">
              <a:avLst/>
            </a:prstGeom>
            <a:solidFill>
              <a:srgbClr val="E2231A">
                <a:alpha val="100000"/>
              </a:srgbClr>
            </a:solidFill>
          </p:spPr>
          <p:txBody>
            <a:bodyPr/>
            <a:lstStyle/>
            <a:p/>
          </p:txBody>
        </p:sp>
        <p:sp>
          <p:nvSpPr>
            <p:cNvPr id="66" name="rc66"/>
            <p:cNvSpPr/>
            <p:nvPr/>
          </p:nvSpPr>
          <p:spPr>
            <a:xfrm>
              <a:off x="6893679" y="3401872"/>
              <a:ext cx="239888" cy="906149"/>
            </a:xfrm>
            <a:prstGeom prst="rect">
              <a:avLst/>
            </a:prstGeom>
            <a:solidFill>
              <a:srgbClr val="80BD41">
                <a:alpha val="100000"/>
              </a:srgbClr>
            </a:solidFill>
          </p:spPr>
          <p:txBody>
            <a:bodyPr/>
            <a:lstStyle/>
            <a:p/>
          </p:txBody>
        </p:sp>
        <p:sp>
          <p:nvSpPr>
            <p:cNvPr id="67" name="rc67"/>
            <p:cNvSpPr/>
            <p:nvPr/>
          </p:nvSpPr>
          <p:spPr>
            <a:xfrm>
              <a:off x="6893679" y="3344108"/>
              <a:ext cx="239888" cy="57764"/>
            </a:xfrm>
            <a:prstGeom prst="rect">
              <a:avLst/>
            </a:prstGeom>
            <a:solidFill>
              <a:srgbClr val="E2231A">
                <a:alpha val="100000"/>
              </a:srgbClr>
            </a:solidFill>
          </p:spPr>
          <p:txBody>
            <a:bodyPr/>
            <a:lstStyle/>
            <a:p/>
          </p:txBody>
        </p:sp>
        <p:sp>
          <p:nvSpPr>
            <p:cNvPr id="68" name="rc68"/>
            <p:cNvSpPr/>
            <p:nvPr/>
          </p:nvSpPr>
          <p:spPr>
            <a:xfrm>
              <a:off x="7160222" y="3261430"/>
              <a:ext cx="239888" cy="1046591"/>
            </a:xfrm>
            <a:prstGeom prst="rect">
              <a:avLst/>
            </a:prstGeom>
            <a:solidFill>
              <a:srgbClr val="80BD41">
                <a:alpha val="100000"/>
              </a:srgbClr>
            </a:solidFill>
          </p:spPr>
          <p:txBody>
            <a:bodyPr/>
            <a:lstStyle/>
            <a:p/>
          </p:txBody>
        </p:sp>
        <p:sp>
          <p:nvSpPr>
            <p:cNvPr id="69" name="rc69"/>
            <p:cNvSpPr/>
            <p:nvPr/>
          </p:nvSpPr>
          <p:spPr>
            <a:xfrm>
              <a:off x="7160222" y="3250847"/>
              <a:ext cx="239888" cy="10582"/>
            </a:xfrm>
            <a:prstGeom prst="rect">
              <a:avLst/>
            </a:prstGeom>
            <a:solidFill>
              <a:srgbClr val="E2231A">
                <a:alpha val="100000"/>
              </a:srgbClr>
            </a:solidFill>
          </p:spPr>
          <p:txBody>
            <a:bodyPr/>
            <a:lstStyle/>
            <a:p/>
          </p:txBody>
        </p:sp>
        <p:sp>
          <p:nvSpPr>
            <p:cNvPr id="70" name="rc70"/>
            <p:cNvSpPr/>
            <p:nvPr/>
          </p:nvSpPr>
          <p:spPr>
            <a:xfrm>
              <a:off x="7426765" y="3237839"/>
              <a:ext cx="239888" cy="1070182"/>
            </a:xfrm>
            <a:prstGeom prst="rect">
              <a:avLst/>
            </a:prstGeom>
            <a:solidFill>
              <a:srgbClr val="80BD41">
                <a:alpha val="100000"/>
              </a:srgbClr>
            </a:solidFill>
          </p:spPr>
          <p:txBody>
            <a:bodyPr/>
            <a:lstStyle/>
            <a:p/>
          </p:txBody>
        </p:sp>
        <p:sp>
          <p:nvSpPr>
            <p:cNvPr id="71" name="rc71"/>
            <p:cNvSpPr/>
            <p:nvPr/>
          </p:nvSpPr>
          <p:spPr>
            <a:xfrm>
              <a:off x="7426765" y="3227036"/>
              <a:ext cx="239888" cy="10803"/>
            </a:xfrm>
            <a:prstGeom prst="rect">
              <a:avLst/>
            </a:prstGeom>
            <a:solidFill>
              <a:srgbClr val="E2231A">
                <a:alpha val="100000"/>
              </a:srgbClr>
            </a:solidFill>
          </p:spPr>
          <p:txBody>
            <a:bodyPr/>
            <a:lstStyle/>
            <a:p/>
          </p:txBody>
        </p:sp>
        <p:sp>
          <p:nvSpPr>
            <p:cNvPr id="72" name="rc72"/>
            <p:cNvSpPr/>
            <p:nvPr/>
          </p:nvSpPr>
          <p:spPr>
            <a:xfrm>
              <a:off x="7693308" y="3273776"/>
              <a:ext cx="239888" cy="1034244"/>
            </a:xfrm>
            <a:prstGeom prst="rect">
              <a:avLst/>
            </a:prstGeom>
            <a:solidFill>
              <a:srgbClr val="80BD41">
                <a:alpha val="100000"/>
              </a:srgbClr>
            </a:solidFill>
          </p:spPr>
          <p:txBody>
            <a:bodyPr/>
            <a:lstStyle/>
            <a:p/>
          </p:txBody>
        </p:sp>
        <p:sp>
          <p:nvSpPr>
            <p:cNvPr id="73" name="rc73"/>
            <p:cNvSpPr/>
            <p:nvPr/>
          </p:nvSpPr>
          <p:spPr>
            <a:xfrm>
              <a:off x="7693308" y="3252611"/>
              <a:ext cx="239888" cy="21165"/>
            </a:xfrm>
            <a:prstGeom prst="rect">
              <a:avLst/>
            </a:prstGeom>
            <a:solidFill>
              <a:srgbClr val="E2231A">
                <a:alpha val="100000"/>
              </a:srgbClr>
            </a:solidFill>
          </p:spPr>
          <p:txBody>
            <a:bodyPr/>
            <a:lstStyle/>
            <a:p/>
          </p:txBody>
        </p:sp>
        <p:sp>
          <p:nvSpPr>
            <p:cNvPr id="74" name="rc74"/>
            <p:cNvSpPr/>
            <p:nvPr/>
          </p:nvSpPr>
          <p:spPr>
            <a:xfrm>
              <a:off x="7959851" y="3249524"/>
              <a:ext cx="239888" cy="1058497"/>
            </a:xfrm>
            <a:prstGeom prst="rect">
              <a:avLst/>
            </a:prstGeom>
            <a:solidFill>
              <a:srgbClr val="80BD41">
                <a:alpha val="100000"/>
              </a:srgbClr>
            </a:solidFill>
          </p:spPr>
          <p:txBody>
            <a:bodyPr/>
            <a:lstStyle/>
            <a:p/>
          </p:txBody>
        </p:sp>
        <p:sp>
          <p:nvSpPr>
            <p:cNvPr id="75" name="rc75"/>
            <p:cNvSpPr/>
            <p:nvPr/>
          </p:nvSpPr>
          <p:spPr>
            <a:xfrm>
              <a:off x="7959851" y="3238941"/>
              <a:ext cx="239888" cy="10582"/>
            </a:xfrm>
            <a:prstGeom prst="rect">
              <a:avLst/>
            </a:prstGeom>
            <a:solidFill>
              <a:srgbClr val="E2231A">
                <a:alpha val="100000"/>
              </a:srgbClr>
            </a:solidFill>
          </p:spPr>
          <p:txBody>
            <a:bodyPr/>
            <a:lstStyle/>
            <a:p/>
          </p:txBody>
        </p:sp>
        <p:sp>
          <p:nvSpPr>
            <p:cNvPr id="76" name="pl76"/>
            <p:cNvSpPr/>
            <p:nvPr/>
          </p:nvSpPr>
          <p:spPr>
            <a:xfrm>
              <a:off x="1416218" y="2095023"/>
              <a:ext cx="6663577" cy="134121"/>
            </a:xfrm>
            <a:custGeom>
              <a:avLst/>
              <a:pathLst>
                <a:path w="6663577" h="134121">
                  <a:moveTo>
                    <a:pt x="0" y="0"/>
                  </a:moveTo>
                  <a:lnTo>
                    <a:pt x="266543" y="0"/>
                  </a:lnTo>
                  <a:lnTo>
                    <a:pt x="533086" y="44707"/>
                  </a:lnTo>
                  <a:lnTo>
                    <a:pt x="799629" y="44707"/>
                  </a:lnTo>
                  <a:lnTo>
                    <a:pt x="1066172" y="44707"/>
                  </a:lnTo>
                  <a:lnTo>
                    <a:pt x="1332715" y="0"/>
                  </a:lnTo>
                  <a:lnTo>
                    <a:pt x="1599258" y="0"/>
                  </a:lnTo>
                  <a:lnTo>
                    <a:pt x="1865801" y="0"/>
                  </a:lnTo>
                  <a:lnTo>
                    <a:pt x="2132344" y="0"/>
                  </a:lnTo>
                  <a:lnTo>
                    <a:pt x="2398888" y="0"/>
                  </a:lnTo>
                  <a:lnTo>
                    <a:pt x="2665431" y="22353"/>
                  </a:lnTo>
                  <a:lnTo>
                    <a:pt x="2931974" y="0"/>
                  </a:lnTo>
                  <a:lnTo>
                    <a:pt x="3198517" y="0"/>
                  </a:lnTo>
                  <a:lnTo>
                    <a:pt x="3465060" y="0"/>
                  </a:lnTo>
                  <a:lnTo>
                    <a:pt x="3731603" y="111767"/>
                  </a:lnTo>
                  <a:lnTo>
                    <a:pt x="3998146" y="134121"/>
                  </a:lnTo>
                  <a:lnTo>
                    <a:pt x="4264689" y="0"/>
                  </a:lnTo>
                  <a:lnTo>
                    <a:pt x="4531233" y="0"/>
                  </a:lnTo>
                  <a:lnTo>
                    <a:pt x="4797776" y="22353"/>
                  </a:lnTo>
                  <a:lnTo>
                    <a:pt x="5064319" y="44707"/>
                  </a:lnTo>
                  <a:lnTo>
                    <a:pt x="5330862" y="89414"/>
                  </a:lnTo>
                  <a:lnTo>
                    <a:pt x="5597405" y="111767"/>
                  </a:lnTo>
                  <a:lnTo>
                    <a:pt x="5863948" y="0"/>
                  </a:lnTo>
                  <a:lnTo>
                    <a:pt x="6130491" y="0"/>
                  </a:lnTo>
                  <a:lnTo>
                    <a:pt x="6397034" y="22353"/>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24790" y="32162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9" name="tx89"/>
            <p:cNvSpPr/>
            <p:nvPr/>
          </p:nvSpPr>
          <p:spPr>
            <a:xfrm>
              <a:off x="2657505" y="3081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0" name="tx90"/>
            <p:cNvSpPr/>
            <p:nvPr/>
          </p:nvSpPr>
          <p:spPr>
            <a:xfrm>
              <a:off x="3990221" y="2956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55.1</a:t>
              </a:r>
            </a:p>
          </p:txBody>
        </p:sp>
        <p:sp>
          <p:nvSpPr>
            <p:cNvPr id="91" name="tx91"/>
            <p:cNvSpPr/>
            <p:nvPr/>
          </p:nvSpPr>
          <p:spPr>
            <a:xfrm>
              <a:off x="5322937" y="2879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2" name="tx92"/>
            <p:cNvSpPr/>
            <p:nvPr/>
          </p:nvSpPr>
          <p:spPr>
            <a:xfrm>
              <a:off x="6389109" y="3008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a:t>
              </a:r>
            </a:p>
          </p:txBody>
        </p:sp>
        <p:sp>
          <p:nvSpPr>
            <p:cNvPr id="93" name="tx93"/>
            <p:cNvSpPr/>
            <p:nvPr/>
          </p:nvSpPr>
          <p:spPr>
            <a:xfrm>
              <a:off x="6694829" y="302540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a:t>
              </a:r>
            </a:p>
          </p:txBody>
        </p:sp>
        <p:sp>
          <p:nvSpPr>
            <p:cNvPr id="94" name="tx94"/>
            <p:cNvSpPr/>
            <p:nvPr/>
          </p:nvSpPr>
          <p:spPr>
            <a:xfrm>
              <a:off x="6922195" y="3208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a:t>
              </a:r>
            </a:p>
          </p:txBody>
        </p:sp>
        <p:sp>
          <p:nvSpPr>
            <p:cNvPr id="95" name="tx95"/>
            <p:cNvSpPr/>
            <p:nvPr/>
          </p:nvSpPr>
          <p:spPr>
            <a:xfrm>
              <a:off x="7227915" y="311492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6" name="tx96"/>
            <p:cNvSpPr/>
            <p:nvPr/>
          </p:nvSpPr>
          <p:spPr>
            <a:xfrm>
              <a:off x="7494458" y="309111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97" name="tx97"/>
            <p:cNvSpPr/>
            <p:nvPr/>
          </p:nvSpPr>
          <p:spPr>
            <a:xfrm>
              <a:off x="7721825" y="3116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47.9</a:t>
              </a:r>
            </a:p>
          </p:txBody>
        </p:sp>
        <p:sp>
          <p:nvSpPr>
            <p:cNvPr id="98" name="tx98"/>
            <p:cNvSpPr/>
            <p:nvPr/>
          </p:nvSpPr>
          <p:spPr>
            <a:xfrm>
              <a:off x="7988368" y="3103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998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11" name="tx111"/>
            <p:cNvSpPr/>
            <p:nvPr/>
          </p:nvSpPr>
          <p:spPr>
            <a:xfrm>
              <a:off x="1362659" y="33231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2696682" y="373292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13" name="tx113"/>
            <p:cNvSpPr/>
            <p:nvPr/>
          </p:nvSpPr>
          <p:spPr>
            <a:xfrm>
              <a:off x="2695375" y="31885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4029398" y="3677747"/>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5" name="tx115"/>
            <p:cNvSpPr/>
            <p:nvPr/>
          </p:nvSpPr>
          <p:spPr>
            <a:xfrm>
              <a:off x="4016347" y="30709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6" name="tx116"/>
            <p:cNvSpPr/>
            <p:nvPr/>
          </p:nvSpPr>
          <p:spPr>
            <a:xfrm>
              <a:off x="5322937" y="367234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17" name="tx117"/>
            <p:cNvSpPr/>
            <p:nvPr/>
          </p:nvSpPr>
          <p:spPr>
            <a:xfrm>
              <a:off x="5349062" y="30271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6389109" y="37086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51.2</a:t>
              </a:r>
            </a:p>
          </p:txBody>
        </p:sp>
        <p:sp>
          <p:nvSpPr>
            <p:cNvPr id="119" name="tx119"/>
            <p:cNvSpPr/>
            <p:nvPr/>
          </p:nvSpPr>
          <p:spPr>
            <a:xfrm>
              <a:off x="6415235" y="31269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6655652" y="3728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1" name="tx121"/>
            <p:cNvSpPr/>
            <p:nvPr/>
          </p:nvSpPr>
          <p:spPr>
            <a:xfrm>
              <a:off x="6681778" y="31549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2" name="tx122"/>
            <p:cNvSpPr/>
            <p:nvPr/>
          </p:nvSpPr>
          <p:spPr>
            <a:xfrm>
              <a:off x="6922195" y="38210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23" name="tx123"/>
            <p:cNvSpPr/>
            <p:nvPr/>
          </p:nvSpPr>
          <p:spPr>
            <a:xfrm>
              <a:off x="6948321" y="33379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4" name="tx124"/>
            <p:cNvSpPr/>
            <p:nvPr/>
          </p:nvSpPr>
          <p:spPr>
            <a:xfrm>
              <a:off x="7188738" y="374995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25" name="tx125"/>
            <p:cNvSpPr/>
            <p:nvPr/>
          </p:nvSpPr>
          <p:spPr>
            <a:xfrm>
              <a:off x="7226608" y="32222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7455282" y="3737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a:t>
              </a:r>
            </a:p>
          </p:txBody>
        </p:sp>
        <p:sp>
          <p:nvSpPr>
            <p:cNvPr id="127" name="tx127"/>
            <p:cNvSpPr/>
            <p:nvPr/>
          </p:nvSpPr>
          <p:spPr>
            <a:xfrm>
              <a:off x="7493151" y="31985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8" name="tx128"/>
            <p:cNvSpPr/>
            <p:nvPr/>
          </p:nvSpPr>
          <p:spPr>
            <a:xfrm>
              <a:off x="7721825" y="3755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a:t>
              </a:r>
            </a:p>
          </p:txBody>
        </p:sp>
        <p:sp>
          <p:nvSpPr>
            <p:cNvPr id="129" name="tx129"/>
            <p:cNvSpPr/>
            <p:nvPr/>
          </p:nvSpPr>
          <p:spPr>
            <a:xfrm>
              <a:off x="7759694" y="32292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0" name="tx130"/>
            <p:cNvSpPr/>
            <p:nvPr/>
          </p:nvSpPr>
          <p:spPr>
            <a:xfrm>
              <a:off x="8027545" y="37437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1" name="tx131"/>
            <p:cNvSpPr/>
            <p:nvPr/>
          </p:nvSpPr>
          <p:spPr>
            <a:xfrm>
              <a:off x="8026237" y="32103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441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330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271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2000-2025</a:t>
              </a:r>
            </a:p>
          </p:txBody>
        </p:sp>
        <p:sp>
          <p:nvSpPr>
            <p:cNvPr id="162" name="pl162"/>
            <p:cNvSpPr/>
            <p:nvPr/>
          </p:nvSpPr>
          <p:spPr>
            <a:xfrm>
              <a:off x="254219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03403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52588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8811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27996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7874" cy="129091"/>
            </a:xfrm>
            <a:prstGeom prst="rect">
              <a:avLst/>
            </a:prstGeom>
            <a:solidFill>
              <a:srgbClr val="80BD41">
                <a:alpha val="100000"/>
              </a:srgbClr>
            </a:solidFill>
          </p:spPr>
          <p:txBody>
            <a:bodyPr/>
            <a:lstStyle/>
            <a:p/>
          </p:txBody>
        </p:sp>
        <p:sp>
          <p:nvSpPr>
            <p:cNvPr id="172" name="rc172"/>
            <p:cNvSpPr/>
            <p:nvPr/>
          </p:nvSpPr>
          <p:spPr>
            <a:xfrm>
              <a:off x="7674148" y="5954972"/>
              <a:ext cx="196855" cy="129091"/>
            </a:xfrm>
            <a:prstGeom prst="rect">
              <a:avLst/>
            </a:prstGeom>
            <a:solidFill>
              <a:srgbClr val="E2231A">
                <a:alpha val="100000"/>
              </a:srgbClr>
            </a:solidFill>
          </p:spPr>
          <p:txBody>
            <a:bodyPr/>
            <a:lstStyle/>
            <a:p/>
          </p:txBody>
        </p:sp>
        <p:sp>
          <p:nvSpPr>
            <p:cNvPr id="173" name="rc173"/>
            <p:cNvSpPr/>
            <p:nvPr/>
          </p:nvSpPr>
          <p:spPr>
            <a:xfrm>
              <a:off x="1296273" y="5793607"/>
              <a:ext cx="5844619" cy="129091"/>
            </a:xfrm>
            <a:prstGeom prst="rect">
              <a:avLst/>
            </a:prstGeom>
            <a:solidFill>
              <a:srgbClr val="80BD41">
                <a:alpha val="100000"/>
              </a:srgbClr>
            </a:solidFill>
          </p:spPr>
          <p:txBody>
            <a:bodyPr/>
            <a:lstStyle/>
            <a:p/>
          </p:txBody>
        </p:sp>
        <p:sp>
          <p:nvSpPr>
            <p:cNvPr id="174" name="rc174"/>
            <p:cNvSpPr/>
            <p:nvPr/>
          </p:nvSpPr>
          <p:spPr>
            <a:xfrm>
              <a:off x="7140893" y="5793607"/>
              <a:ext cx="119608" cy="129091"/>
            </a:xfrm>
            <a:prstGeom prst="rect">
              <a:avLst/>
            </a:prstGeom>
            <a:solidFill>
              <a:srgbClr val="E2231A">
                <a:alpha val="100000"/>
              </a:srgbClr>
            </a:solidFill>
          </p:spPr>
          <p:txBody>
            <a:bodyPr/>
            <a:lstStyle/>
            <a:p/>
          </p:txBody>
        </p:sp>
        <p:sp>
          <p:nvSpPr>
            <p:cNvPr id="175" name="rc175"/>
            <p:cNvSpPr/>
            <p:nvPr/>
          </p:nvSpPr>
          <p:spPr>
            <a:xfrm>
              <a:off x="1296273" y="5632243"/>
              <a:ext cx="5981671" cy="129091"/>
            </a:xfrm>
            <a:prstGeom prst="rect">
              <a:avLst/>
            </a:prstGeom>
            <a:solidFill>
              <a:srgbClr val="80BD41">
                <a:alpha val="100000"/>
              </a:srgbClr>
            </a:solidFill>
          </p:spPr>
          <p:txBody>
            <a:bodyPr/>
            <a:lstStyle/>
            <a:p/>
          </p:txBody>
        </p:sp>
        <p:sp>
          <p:nvSpPr>
            <p:cNvPr id="176" name="rc176"/>
            <p:cNvSpPr/>
            <p:nvPr/>
          </p:nvSpPr>
          <p:spPr>
            <a:xfrm>
              <a:off x="7277945" y="5632243"/>
              <a:ext cx="59804" cy="129091"/>
            </a:xfrm>
            <a:prstGeom prst="rect">
              <a:avLst/>
            </a:prstGeom>
            <a:solidFill>
              <a:srgbClr val="E2231A">
                <a:alpha val="100000"/>
              </a:srgbClr>
            </a:solidFill>
          </p:spPr>
          <p:txBody>
            <a:bodyPr/>
            <a:lstStyle/>
            <a:p/>
          </p:txBody>
        </p:sp>
        <p:sp>
          <p:nvSpPr>
            <p:cNvPr id="177" name="tx177"/>
            <p:cNvSpPr/>
            <p:nvPr/>
          </p:nvSpPr>
          <p:spPr>
            <a:xfrm>
              <a:off x="8087213"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52.8</a:t>
              </a:r>
            </a:p>
          </p:txBody>
        </p:sp>
        <p:sp>
          <p:nvSpPr>
            <p:cNvPr id="178" name="tx178"/>
            <p:cNvSpPr/>
            <p:nvPr/>
          </p:nvSpPr>
          <p:spPr>
            <a:xfrm>
              <a:off x="7444878"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47.9</a:t>
              </a:r>
            </a:p>
          </p:txBody>
        </p:sp>
        <p:sp>
          <p:nvSpPr>
            <p:cNvPr id="179" name="tx179"/>
            <p:cNvSpPr/>
            <p:nvPr/>
          </p:nvSpPr>
          <p:spPr>
            <a:xfrm>
              <a:off x="752729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48.5</a:t>
              </a:r>
            </a:p>
          </p:txBody>
        </p:sp>
        <p:sp>
          <p:nvSpPr>
            <p:cNvPr id="180" name="tx180"/>
            <p:cNvSpPr/>
            <p:nvPr/>
          </p:nvSpPr>
          <p:spPr>
            <a:xfrm>
              <a:off x="4379717"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51.2</a:t>
              </a:r>
            </a:p>
          </p:txBody>
        </p:sp>
        <p:sp>
          <p:nvSpPr>
            <p:cNvPr id="181" name="tx181"/>
            <p:cNvSpPr/>
            <p:nvPr/>
          </p:nvSpPr>
          <p:spPr>
            <a:xfrm>
              <a:off x="7697227"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2" name="tx182"/>
            <p:cNvSpPr/>
            <p:nvPr/>
          </p:nvSpPr>
          <p:spPr>
            <a:xfrm>
              <a:off x="411309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46.9</a:t>
              </a:r>
            </a:p>
          </p:txBody>
        </p:sp>
        <p:sp>
          <p:nvSpPr>
            <p:cNvPr id="183" name="tx183"/>
            <p:cNvSpPr/>
            <p:nvPr/>
          </p:nvSpPr>
          <p:spPr>
            <a:xfrm>
              <a:off x="7138899"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226819"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85" name="tx185"/>
            <p:cNvSpPr/>
            <p:nvPr/>
          </p:nvSpPr>
          <p:spPr>
            <a:xfrm>
              <a:off x="7246049"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710423"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1" name="tx191"/>
            <p:cNvSpPr/>
            <p:nvPr/>
          </p:nvSpPr>
          <p:spPr>
            <a:xfrm>
              <a:off x="620226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(99%) was higher than in 2019 (97%).
The number of children vaccinated with MCV1 decreased 6% compared to in 2019.
The number of surviving infants decreased approximately 8%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3187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7659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12130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3660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61073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542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49894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74366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98838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53589" y="4601664"/>
              <a:ext cx="425768" cy="407853"/>
            </a:xfrm>
            <a:prstGeom prst="rect">
              <a:avLst/>
            </a:prstGeom>
            <a:solidFill>
              <a:srgbClr val="1CABE2">
                <a:alpha val="100000"/>
              </a:srgbClr>
            </a:solidFill>
          </p:spPr>
          <p:txBody>
            <a:bodyPr/>
            <a:lstStyle/>
            <a:p/>
          </p:txBody>
        </p:sp>
        <p:sp>
          <p:nvSpPr>
            <p:cNvPr id="29" name="rc29"/>
            <p:cNvSpPr/>
            <p:nvPr/>
          </p:nvSpPr>
          <p:spPr>
            <a:xfrm>
              <a:off x="1326665" y="4057859"/>
              <a:ext cx="425768" cy="951658"/>
            </a:xfrm>
            <a:prstGeom prst="rect">
              <a:avLst/>
            </a:prstGeom>
            <a:solidFill>
              <a:srgbClr val="1CABE2">
                <a:alpha val="100000"/>
              </a:srgbClr>
            </a:solidFill>
          </p:spPr>
          <p:txBody>
            <a:bodyPr/>
            <a:lstStyle/>
            <a:p/>
          </p:txBody>
        </p:sp>
        <p:sp>
          <p:nvSpPr>
            <p:cNvPr id="30" name="rc30"/>
            <p:cNvSpPr/>
            <p:nvPr/>
          </p:nvSpPr>
          <p:spPr>
            <a:xfrm>
              <a:off x="2272817" y="4737615"/>
              <a:ext cx="425768" cy="271902"/>
            </a:xfrm>
            <a:prstGeom prst="rect">
              <a:avLst/>
            </a:prstGeom>
            <a:solidFill>
              <a:srgbClr val="1CABE2">
                <a:alpha val="100000"/>
              </a:srgbClr>
            </a:solidFill>
          </p:spPr>
          <p:txBody>
            <a:bodyPr/>
            <a:lstStyle/>
            <a:p/>
          </p:txBody>
        </p:sp>
        <p:sp>
          <p:nvSpPr>
            <p:cNvPr id="31" name="rc31"/>
            <p:cNvSpPr/>
            <p:nvPr/>
          </p:nvSpPr>
          <p:spPr>
            <a:xfrm>
              <a:off x="2745893" y="4888672"/>
              <a:ext cx="425768" cy="120845"/>
            </a:xfrm>
            <a:prstGeom prst="rect">
              <a:avLst/>
            </a:prstGeom>
            <a:solidFill>
              <a:srgbClr val="1CABE2">
                <a:alpha val="100000"/>
              </a:srgbClr>
            </a:solidFill>
          </p:spPr>
          <p:txBody>
            <a:bodyPr/>
            <a:lstStyle/>
            <a:p/>
          </p:txBody>
        </p:sp>
        <p:sp>
          <p:nvSpPr>
            <p:cNvPr id="32" name="rc32"/>
            <p:cNvSpPr/>
            <p:nvPr/>
          </p:nvSpPr>
          <p:spPr>
            <a:xfrm>
              <a:off x="3218969" y="4798037"/>
              <a:ext cx="425768" cy="211479"/>
            </a:xfrm>
            <a:prstGeom prst="rect">
              <a:avLst/>
            </a:prstGeom>
            <a:solidFill>
              <a:srgbClr val="1CABE2">
                <a:alpha val="100000"/>
              </a:srgbClr>
            </a:solidFill>
          </p:spPr>
          <p:txBody>
            <a:bodyPr/>
            <a:lstStyle/>
            <a:p/>
          </p:txBody>
        </p:sp>
        <p:sp>
          <p:nvSpPr>
            <p:cNvPr id="33" name="rc33"/>
            <p:cNvSpPr/>
            <p:nvPr/>
          </p:nvSpPr>
          <p:spPr>
            <a:xfrm>
              <a:off x="3692046" y="4495924"/>
              <a:ext cx="425768" cy="513593"/>
            </a:xfrm>
            <a:prstGeom prst="rect">
              <a:avLst/>
            </a:prstGeom>
            <a:solidFill>
              <a:srgbClr val="1CABE2">
                <a:alpha val="100000"/>
              </a:srgbClr>
            </a:solidFill>
          </p:spPr>
          <p:txBody>
            <a:bodyPr/>
            <a:lstStyle/>
            <a:p/>
          </p:txBody>
        </p:sp>
        <p:sp>
          <p:nvSpPr>
            <p:cNvPr id="34" name="rc34"/>
            <p:cNvSpPr/>
            <p:nvPr/>
          </p:nvSpPr>
          <p:spPr>
            <a:xfrm>
              <a:off x="4165122" y="4828249"/>
              <a:ext cx="425768" cy="181268"/>
            </a:xfrm>
            <a:prstGeom prst="rect">
              <a:avLst/>
            </a:prstGeom>
            <a:solidFill>
              <a:srgbClr val="1CABE2">
                <a:alpha val="100000"/>
              </a:srgbClr>
            </a:solidFill>
          </p:spPr>
          <p:txBody>
            <a:bodyPr/>
            <a:lstStyle/>
            <a:p/>
          </p:txBody>
        </p:sp>
        <p:sp>
          <p:nvSpPr>
            <p:cNvPr id="35" name="rc35"/>
            <p:cNvSpPr/>
            <p:nvPr/>
          </p:nvSpPr>
          <p:spPr>
            <a:xfrm>
              <a:off x="4638198" y="5009517"/>
              <a:ext cx="425768" cy="0"/>
            </a:xfrm>
            <a:prstGeom prst="rect">
              <a:avLst/>
            </a:prstGeom>
            <a:solidFill>
              <a:srgbClr val="1CABE2">
                <a:alpha val="100000"/>
              </a:srgbClr>
            </a:solidFill>
          </p:spPr>
          <p:txBody>
            <a:bodyPr/>
            <a:lstStyle/>
            <a:p/>
          </p:txBody>
        </p:sp>
        <p:sp>
          <p:nvSpPr>
            <p:cNvPr id="36" name="rc36"/>
            <p:cNvSpPr/>
            <p:nvPr/>
          </p:nvSpPr>
          <p:spPr>
            <a:xfrm>
              <a:off x="5111274" y="4964200"/>
              <a:ext cx="425768" cy="45317"/>
            </a:xfrm>
            <a:prstGeom prst="rect">
              <a:avLst/>
            </a:prstGeom>
            <a:solidFill>
              <a:srgbClr val="1CABE2">
                <a:alpha val="100000"/>
              </a:srgbClr>
            </a:solidFill>
          </p:spPr>
          <p:txBody>
            <a:bodyPr/>
            <a:lstStyle/>
            <a:p/>
          </p:txBody>
        </p:sp>
        <p:sp>
          <p:nvSpPr>
            <p:cNvPr id="37" name="rc37"/>
            <p:cNvSpPr/>
            <p:nvPr/>
          </p:nvSpPr>
          <p:spPr>
            <a:xfrm>
              <a:off x="5584350" y="4903777"/>
              <a:ext cx="425768" cy="105739"/>
            </a:xfrm>
            <a:prstGeom prst="rect">
              <a:avLst/>
            </a:prstGeom>
            <a:solidFill>
              <a:srgbClr val="1CABE2">
                <a:alpha val="100000"/>
              </a:srgbClr>
            </a:solidFill>
          </p:spPr>
          <p:txBody>
            <a:bodyPr/>
            <a:lstStyle/>
            <a:p/>
          </p:txBody>
        </p:sp>
        <p:sp>
          <p:nvSpPr>
            <p:cNvPr id="38" name="rc38"/>
            <p:cNvSpPr/>
            <p:nvPr/>
          </p:nvSpPr>
          <p:spPr>
            <a:xfrm>
              <a:off x="6057427" y="4918883"/>
              <a:ext cx="425768" cy="90634"/>
            </a:xfrm>
            <a:prstGeom prst="rect">
              <a:avLst/>
            </a:prstGeom>
            <a:solidFill>
              <a:srgbClr val="1CABE2">
                <a:alpha val="100000"/>
              </a:srgbClr>
            </a:solidFill>
          </p:spPr>
          <p:txBody>
            <a:bodyPr/>
            <a:lstStyle/>
            <a:p/>
          </p:txBody>
        </p:sp>
        <p:sp>
          <p:nvSpPr>
            <p:cNvPr id="39" name="rc39"/>
            <p:cNvSpPr/>
            <p:nvPr/>
          </p:nvSpPr>
          <p:spPr>
            <a:xfrm>
              <a:off x="6530503" y="4903777"/>
              <a:ext cx="425768" cy="105739"/>
            </a:xfrm>
            <a:prstGeom prst="rect">
              <a:avLst/>
            </a:prstGeom>
            <a:solidFill>
              <a:srgbClr val="1CABE2">
                <a:alpha val="100000"/>
              </a:srgbClr>
            </a:solidFill>
          </p:spPr>
          <p:txBody>
            <a:bodyPr/>
            <a:lstStyle/>
            <a:p/>
          </p:txBody>
        </p:sp>
        <p:sp>
          <p:nvSpPr>
            <p:cNvPr id="40" name="rc40"/>
            <p:cNvSpPr/>
            <p:nvPr/>
          </p:nvSpPr>
          <p:spPr>
            <a:xfrm>
              <a:off x="7003579" y="4949094"/>
              <a:ext cx="425768" cy="60422"/>
            </a:xfrm>
            <a:prstGeom prst="rect">
              <a:avLst/>
            </a:prstGeom>
            <a:solidFill>
              <a:srgbClr val="1CABE2">
                <a:alpha val="100000"/>
              </a:srgbClr>
            </a:solidFill>
          </p:spPr>
          <p:txBody>
            <a:bodyPr/>
            <a:lstStyle/>
            <a:p/>
          </p:txBody>
        </p:sp>
        <p:sp>
          <p:nvSpPr>
            <p:cNvPr id="41" name="pl41"/>
            <p:cNvSpPr/>
            <p:nvPr/>
          </p:nvSpPr>
          <p:spPr>
            <a:xfrm>
              <a:off x="1066473" y="1869045"/>
              <a:ext cx="6149990" cy="190331"/>
            </a:xfrm>
            <a:custGeom>
              <a:avLst/>
              <a:pathLst>
                <a:path w="6149990" h="190331">
                  <a:moveTo>
                    <a:pt x="0" y="0"/>
                  </a:moveTo>
                  <a:lnTo>
                    <a:pt x="473076" y="0"/>
                  </a:lnTo>
                  <a:lnTo>
                    <a:pt x="946152" y="158609"/>
                  </a:lnTo>
                  <a:lnTo>
                    <a:pt x="1419228" y="190331"/>
                  </a:lnTo>
                  <a:lnTo>
                    <a:pt x="1892304" y="0"/>
                  </a:lnTo>
                  <a:lnTo>
                    <a:pt x="2365380" y="0"/>
                  </a:lnTo>
                  <a:lnTo>
                    <a:pt x="2838457" y="31721"/>
                  </a:lnTo>
                  <a:lnTo>
                    <a:pt x="3311533" y="63443"/>
                  </a:lnTo>
                  <a:lnTo>
                    <a:pt x="3784609" y="126887"/>
                  </a:lnTo>
                  <a:lnTo>
                    <a:pt x="4257685" y="158609"/>
                  </a:lnTo>
                  <a:lnTo>
                    <a:pt x="4730761" y="0"/>
                  </a:lnTo>
                  <a:lnTo>
                    <a:pt x="5203838" y="0"/>
                  </a:lnTo>
                  <a:lnTo>
                    <a:pt x="5676914" y="31721"/>
                  </a:lnTo>
                  <a:lnTo>
                    <a:pt x="6149990" y="0"/>
                  </a:lnTo>
                </a:path>
              </a:pathLst>
            </a:custGeom>
            <a:ln w="27101" cap="flat">
              <a:solidFill>
                <a:srgbClr val="00833D">
                  <a:alpha val="100000"/>
                </a:srgbClr>
              </a:solidFill>
              <a:prstDash val="solid"/>
              <a:round/>
            </a:ln>
          </p:spPr>
          <p:txBody>
            <a:bodyPr/>
            <a:lstStyle/>
            <a:p/>
          </p:txBody>
        </p:sp>
        <p:sp>
          <p:nvSpPr>
            <p:cNvPr id="42" name="pl42"/>
            <p:cNvSpPr/>
            <p:nvPr/>
          </p:nvSpPr>
          <p:spPr>
            <a:xfrm>
              <a:off x="1066473" y="1869045"/>
              <a:ext cx="6149990" cy="412385"/>
            </a:xfrm>
            <a:custGeom>
              <a:avLst/>
              <a:pathLst>
                <a:path w="6149990" h="412385">
                  <a:moveTo>
                    <a:pt x="0" y="0"/>
                  </a:moveTo>
                  <a:lnTo>
                    <a:pt x="473076" y="0"/>
                  </a:lnTo>
                  <a:lnTo>
                    <a:pt x="946152" y="412385"/>
                  </a:lnTo>
                  <a:lnTo>
                    <a:pt x="1419228" y="95165"/>
                  </a:lnTo>
                  <a:lnTo>
                    <a:pt x="1892304" y="0"/>
                  </a:lnTo>
                  <a:lnTo>
                    <a:pt x="2365380" y="0"/>
                  </a:lnTo>
                  <a:lnTo>
                    <a:pt x="2838457" y="158609"/>
                  </a:lnTo>
                  <a:lnTo>
                    <a:pt x="3311533" y="158609"/>
                  </a:lnTo>
                  <a:lnTo>
                    <a:pt x="3784609" y="158609"/>
                  </a:lnTo>
                  <a:lnTo>
                    <a:pt x="4257685" y="158609"/>
                  </a:lnTo>
                  <a:lnTo>
                    <a:pt x="4730761" y="158609"/>
                  </a:lnTo>
                  <a:lnTo>
                    <a:pt x="5203838" y="253775"/>
                  </a:lnTo>
                  <a:lnTo>
                    <a:pt x="5676914" y="158609"/>
                  </a:lnTo>
                  <a:lnTo>
                    <a:pt x="6149990" y="31721"/>
                  </a:lnTo>
                </a:path>
              </a:pathLst>
            </a:custGeom>
            <a:ln w="27101" cap="flat">
              <a:solidFill>
                <a:srgbClr val="002759">
                  <a:alpha val="100000"/>
                </a:srgbClr>
              </a:solidFill>
              <a:prstDash val="solid"/>
              <a:round/>
            </a:ln>
          </p:spPr>
          <p:txBody>
            <a:bodyPr/>
            <a:lstStyle/>
            <a:p/>
          </p:txBody>
        </p:sp>
        <p:sp>
          <p:nvSpPr>
            <p:cNvPr id="43" name="pt43"/>
            <p:cNvSpPr/>
            <p:nvPr/>
          </p:nvSpPr>
          <p:spPr>
            <a:xfrm>
              <a:off x="103487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507948"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981024"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454100"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927176"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00253"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873329"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346405"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19481" y="19643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292557"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765633"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38710"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11786"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184862" y="18374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034872"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507948"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981024"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454100"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927176"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00253" y="18374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873329"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34640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19481"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292557"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765633"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38710"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11786"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184862" y="18691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000154" y="447327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2" name="tx72"/>
            <p:cNvSpPr/>
            <p:nvPr/>
          </p:nvSpPr>
          <p:spPr>
            <a:xfrm>
              <a:off x="1473230" y="39279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a:t>
              </a:r>
            </a:p>
          </p:txBody>
        </p:sp>
        <p:sp>
          <p:nvSpPr>
            <p:cNvPr id="73" name="tx73"/>
            <p:cNvSpPr/>
            <p:nvPr/>
          </p:nvSpPr>
          <p:spPr>
            <a:xfrm>
              <a:off x="2419383" y="460777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4" name="tx74"/>
            <p:cNvSpPr/>
            <p:nvPr/>
          </p:nvSpPr>
          <p:spPr>
            <a:xfrm>
              <a:off x="2925618" y="475882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5" name="tx75"/>
            <p:cNvSpPr/>
            <p:nvPr/>
          </p:nvSpPr>
          <p:spPr>
            <a:xfrm>
              <a:off x="3365535" y="466965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6" name="tx76"/>
            <p:cNvSpPr/>
            <p:nvPr/>
          </p:nvSpPr>
          <p:spPr>
            <a:xfrm>
              <a:off x="3838611" y="436602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7" name="tx77"/>
            <p:cNvSpPr/>
            <p:nvPr/>
          </p:nvSpPr>
          <p:spPr>
            <a:xfrm>
              <a:off x="4311688" y="469986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8" name="tx78"/>
            <p:cNvSpPr/>
            <p:nvPr/>
          </p:nvSpPr>
          <p:spPr>
            <a:xfrm>
              <a:off x="481792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5290999" y="483429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0" name="tx80"/>
            <p:cNvSpPr/>
            <p:nvPr/>
          </p:nvSpPr>
          <p:spPr>
            <a:xfrm>
              <a:off x="5764075" y="4776846"/>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1" name="tx81"/>
            <p:cNvSpPr/>
            <p:nvPr/>
          </p:nvSpPr>
          <p:spPr>
            <a:xfrm>
              <a:off x="6237152" y="478904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82" name="tx82"/>
            <p:cNvSpPr/>
            <p:nvPr/>
          </p:nvSpPr>
          <p:spPr>
            <a:xfrm>
              <a:off x="6710228" y="4776846"/>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3" name="tx83"/>
            <p:cNvSpPr/>
            <p:nvPr/>
          </p:nvSpPr>
          <p:spPr>
            <a:xfrm>
              <a:off x="7183304" y="4821057"/>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84" name="pl84"/>
            <p:cNvSpPr/>
            <p:nvPr/>
          </p:nvSpPr>
          <p:spPr>
            <a:xfrm>
              <a:off x="7234875" y="1781594"/>
              <a:ext cx="627428" cy="84958"/>
            </a:xfrm>
            <a:custGeom>
              <a:avLst/>
              <a:pathLst>
                <a:path w="627428" h="84958">
                  <a:moveTo>
                    <a:pt x="627428" y="0"/>
                  </a:moveTo>
                  <a:lnTo>
                    <a:pt x="0" y="84958"/>
                  </a:lnTo>
                </a:path>
              </a:pathLst>
            </a:custGeom>
          </p:spPr>
          <p:txBody>
            <a:bodyPr/>
            <a:lstStyle/>
            <a:p/>
          </p:txBody>
        </p:sp>
        <p:sp>
          <p:nvSpPr>
            <p:cNvPr id="85" name="pl85"/>
            <p:cNvSpPr/>
            <p:nvPr/>
          </p:nvSpPr>
          <p:spPr>
            <a:xfrm>
              <a:off x="7233892" y="1904454"/>
              <a:ext cx="628411" cy="132927"/>
            </a:xfrm>
            <a:custGeom>
              <a:avLst/>
              <a:pathLst>
                <a:path w="628411" h="132927">
                  <a:moveTo>
                    <a:pt x="628411" y="132927"/>
                  </a:moveTo>
                  <a:lnTo>
                    <a:pt x="0" y="0"/>
                  </a:lnTo>
                </a:path>
              </a:pathLst>
            </a:custGeom>
          </p:spPr>
          <p:txBody>
            <a:bodyPr/>
            <a:lstStyle/>
            <a:p/>
          </p:txBody>
        </p:sp>
        <p:sp>
          <p:nvSpPr>
            <p:cNvPr id="86" name="pg86"/>
            <p:cNvSpPr/>
            <p:nvPr/>
          </p:nvSpPr>
          <p:spPr>
            <a:xfrm>
              <a:off x="7793724" y="168925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73037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8" name="pg88"/>
            <p:cNvSpPr/>
            <p:nvPr/>
          </p:nvSpPr>
          <p:spPr>
            <a:xfrm>
              <a:off x="7793724" y="195652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19976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90" name="rc90"/>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91" name="tx91"/>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78734" y="420685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508103" y="345157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a:off x="508103" y="2696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5" name="tx95"/>
            <p:cNvSpPr/>
            <p:nvPr/>
          </p:nvSpPr>
          <p:spPr>
            <a:xfrm>
              <a:off x="508103" y="194100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6" name="tx96"/>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7" name="tx97"/>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8" name="tx98"/>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9" name="tx99"/>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0" name="tx100"/>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1" name="tx101"/>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2" name="tx102"/>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3" name="tx103"/>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4" name="tx104"/>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5" name="tx105"/>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6" name="tx106"/>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7" name="tx107"/>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8" name="tx108"/>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9" name="tx109"/>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0" name="tx110"/>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1" name="tx111"/>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2" name="tx112"/>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3" name="tx113"/>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4" name="tx114"/>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5" name="tx115"/>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6" name="tx116"/>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7" name="tx117"/>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8" name="tx118"/>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9" name="tx119"/>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0" name="tx120"/>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1" name="tx121"/>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2" name="tx122"/>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3" name="pl123"/>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4" name="pt124"/>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l125"/>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6" name="pt126"/>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7" name="tx127"/>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8" name="tx128"/>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9" name="rc129"/>
            <p:cNvSpPr/>
            <p:nvPr/>
          </p:nvSpPr>
          <p:spPr>
            <a:xfrm>
              <a:off x="5576321" y="5900002"/>
              <a:ext cx="201456" cy="201456"/>
            </a:xfrm>
            <a:prstGeom prst="rect">
              <a:avLst/>
            </a:prstGeom>
            <a:solidFill>
              <a:srgbClr val="1CABE2">
                <a:alpha val="100000"/>
              </a:srgbClr>
            </a:solidFill>
          </p:spPr>
          <p:txBody>
            <a:bodyPr/>
            <a:lstStyle/>
            <a:p/>
          </p:txBody>
        </p:sp>
        <p:sp>
          <p:nvSpPr>
            <p:cNvPr id="130" name="tx130"/>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1" name="tx131"/>
            <p:cNvSpPr/>
            <p:nvPr/>
          </p:nvSpPr>
          <p:spPr>
            <a:xfrm>
              <a:off x="2023779" y="1334104"/>
              <a:ext cx="53707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Kuwait, 2012-2025</a:t>
              </a:r>
            </a:p>
          </p:txBody>
        </p:sp>
        <p:sp>
          <p:nvSpPr>
            <p:cNvPr id="132" name="tx13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4" name="tx13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5" name="tx13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 confirmed measles cases in Kuwait. In the same year, MCV1 coverage was 99% and MCV2 coverage was 98%.
The number of cases in 2025 was 43% lower than in 2024 (n=7).
The highest number of measles cases was reported in 2013 (n=63). In this year, MCV1 coverage was 99%.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saw a decrease in measles cases compared with 2024, while MCV1 coverage was 99% and MCV2 coverage was 98%.</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751355"/>
              <a:ext cx="3520101" cy="1252072"/>
            </a:xfrm>
            <a:custGeom>
              <a:avLst/>
              <a:pathLst>
                <a:path w="3520101" h="1252072">
                  <a:moveTo>
                    <a:pt x="0" y="1252072"/>
                  </a:moveTo>
                  <a:lnTo>
                    <a:pt x="140804" y="1252072"/>
                  </a:lnTo>
                  <a:lnTo>
                    <a:pt x="281608" y="1252072"/>
                  </a:lnTo>
                  <a:lnTo>
                    <a:pt x="422412" y="1252072"/>
                  </a:lnTo>
                  <a:lnTo>
                    <a:pt x="563216" y="1095563"/>
                  </a:lnTo>
                  <a:lnTo>
                    <a:pt x="704020" y="1252072"/>
                  </a:lnTo>
                  <a:lnTo>
                    <a:pt x="844824" y="1252072"/>
                  </a:lnTo>
                  <a:lnTo>
                    <a:pt x="985628" y="1252072"/>
                  </a:lnTo>
                  <a:lnTo>
                    <a:pt x="1126432" y="1252072"/>
                  </a:lnTo>
                  <a:lnTo>
                    <a:pt x="1267236" y="1252072"/>
                  </a:lnTo>
                  <a:lnTo>
                    <a:pt x="1408040" y="1252072"/>
                  </a:lnTo>
                  <a:lnTo>
                    <a:pt x="1548844" y="1252072"/>
                  </a:lnTo>
                  <a:lnTo>
                    <a:pt x="1689648" y="1095563"/>
                  </a:lnTo>
                  <a:lnTo>
                    <a:pt x="1830452" y="1252072"/>
                  </a:lnTo>
                  <a:lnTo>
                    <a:pt x="1971256" y="939054"/>
                  </a:lnTo>
                  <a:lnTo>
                    <a:pt x="2112061" y="1252072"/>
                  </a:lnTo>
                  <a:lnTo>
                    <a:pt x="2252865" y="1252072"/>
                  </a:lnTo>
                  <a:lnTo>
                    <a:pt x="2393669" y="1252072"/>
                  </a:lnTo>
                  <a:lnTo>
                    <a:pt x="2534473" y="0"/>
                  </a:lnTo>
                  <a:lnTo>
                    <a:pt x="2675277" y="156509"/>
                  </a:lnTo>
                  <a:lnTo>
                    <a:pt x="2816081" y="313018"/>
                  </a:lnTo>
                  <a:lnTo>
                    <a:pt x="2956885" y="469527"/>
                  </a:lnTo>
                  <a:lnTo>
                    <a:pt x="3097689" y="782545"/>
                  </a:lnTo>
                  <a:lnTo>
                    <a:pt x="3238493" y="1252072"/>
                  </a:lnTo>
                  <a:lnTo>
                    <a:pt x="3379297" y="1095563"/>
                  </a:lnTo>
                  <a:lnTo>
                    <a:pt x="3520101" y="626036"/>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907864"/>
              <a:ext cx="3520101" cy="626036"/>
            </a:xfrm>
            <a:custGeom>
              <a:avLst/>
              <a:pathLst>
                <a:path w="3520101" h="626036">
                  <a:moveTo>
                    <a:pt x="0" y="156509"/>
                  </a:moveTo>
                  <a:lnTo>
                    <a:pt x="140804" y="156509"/>
                  </a:lnTo>
                  <a:lnTo>
                    <a:pt x="281608" y="0"/>
                  </a:lnTo>
                  <a:lnTo>
                    <a:pt x="422412" y="0"/>
                  </a:lnTo>
                  <a:lnTo>
                    <a:pt x="563216" y="156509"/>
                  </a:lnTo>
                  <a:lnTo>
                    <a:pt x="704020" y="156509"/>
                  </a:lnTo>
                  <a:lnTo>
                    <a:pt x="844824" y="156509"/>
                  </a:lnTo>
                  <a:lnTo>
                    <a:pt x="985628" y="313018"/>
                  </a:lnTo>
                  <a:lnTo>
                    <a:pt x="1126432" y="313018"/>
                  </a:lnTo>
                  <a:lnTo>
                    <a:pt x="1267236" y="469527"/>
                  </a:lnTo>
                  <a:lnTo>
                    <a:pt x="1408040" y="469527"/>
                  </a:lnTo>
                  <a:lnTo>
                    <a:pt x="1548844" y="469527"/>
                  </a:lnTo>
                  <a:lnTo>
                    <a:pt x="1689648" y="156509"/>
                  </a:lnTo>
                  <a:lnTo>
                    <a:pt x="1830452" y="469527"/>
                  </a:lnTo>
                  <a:lnTo>
                    <a:pt x="1971256" y="469527"/>
                  </a:lnTo>
                  <a:lnTo>
                    <a:pt x="2112061" y="469527"/>
                  </a:lnTo>
                  <a:lnTo>
                    <a:pt x="2252865" y="626036"/>
                  </a:lnTo>
                  <a:lnTo>
                    <a:pt x="2393669" y="626036"/>
                  </a:lnTo>
                  <a:lnTo>
                    <a:pt x="2534473" y="469527"/>
                  </a:lnTo>
                  <a:lnTo>
                    <a:pt x="2675277" y="469527"/>
                  </a:lnTo>
                  <a:lnTo>
                    <a:pt x="2816081" y="156509"/>
                  </a:lnTo>
                  <a:lnTo>
                    <a:pt x="2956885" y="156509"/>
                  </a:lnTo>
                  <a:lnTo>
                    <a:pt x="3097689" y="156509"/>
                  </a:lnTo>
                  <a:lnTo>
                    <a:pt x="3238493" y="313018"/>
                  </a:lnTo>
                  <a:lnTo>
                    <a:pt x="3379297" y="156509"/>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3751355"/>
              <a:ext cx="3520101" cy="1252072"/>
            </a:xfrm>
            <a:custGeom>
              <a:avLst/>
              <a:pathLst>
                <a:path w="3520101" h="1252072">
                  <a:moveTo>
                    <a:pt x="0" y="1252072"/>
                  </a:moveTo>
                  <a:lnTo>
                    <a:pt x="140804" y="1252072"/>
                  </a:lnTo>
                  <a:lnTo>
                    <a:pt x="281608" y="1252072"/>
                  </a:lnTo>
                  <a:lnTo>
                    <a:pt x="422412" y="1252072"/>
                  </a:lnTo>
                  <a:lnTo>
                    <a:pt x="563216" y="1095563"/>
                  </a:lnTo>
                  <a:lnTo>
                    <a:pt x="704020" y="1252072"/>
                  </a:lnTo>
                  <a:lnTo>
                    <a:pt x="844824" y="1252072"/>
                  </a:lnTo>
                  <a:lnTo>
                    <a:pt x="985628" y="1252072"/>
                  </a:lnTo>
                  <a:lnTo>
                    <a:pt x="1126432" y="1252072"/>
                  </a:lnTo>
                  <a:lnTo>
                    <a:pt x="1267236" y="1252072"/>
                  </a:lnTo>
                  <a:lnTo>
                    <a:pt x="1408040" y="1252072"/>
                  </a:lnTo>
                  <a:lnTo>
                    <a:pt x="1548844" y="1252072"/>
                  </a:lnTo>
                  <a:lnTo>
                    <a:pt x="1689648" y="1095563"/>
                  </a:lnTo>
                  <a:lnTo>
                    <a:pt x="1830452" y="1252072"/>
                  </a:lnTo>
                  <a:lnTo>
                    <a:pt x="1971256" y="939054"/>
                  </a:lnTo>
                  <a:lnTo>
                    <a:pt x="2112061" y="1252072"/>
                  </a:lnTo>
                  <a:lnTo>
                    <a:pt x="2252865" y="1252072"/>
                  </a:lnTo>
                  <a:lnTo>
                    <a:pt x="2393669" y="1252072"/>
                  </a:lnTo>
                  <a:lnTo>
                    <a:pt x="2534473" y="0"/>
                  </a:lnTo>
                  <a:lnTo>
                    <a:pt x="2675277" y="156509"/>
                  </a:lnTo>
                  <a:lnTo>
                    <a:pt x="2816081" y="313018"/>
                  </a:lnTo>
                  <a:lnTo>
                    <a:pt x="2956885" y="469527"/>
                  </a:lnTo>
                  <a:lnTo>
                    <a:pt x="3097689" y="782545"/>
                  </a:lnTo>
                  <a:lnTo>
                    <a:pt x="3238493" y="1252072"/>
                  </a:lnTo>
                  <a:lnTo>
                    <a:pt x="3379297" y="1095563"/>
                  </a:lnTo>
                  <a:lnTo>
                    <a:pt x="3520101" y="626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3751355"/>
              <a:ext cx="3520101" cy="1252072"/>
            </a:xfrm>
            <a:custGeom>
              <a:avLst/>
              <a:pathLst>
                <a:path w="3520101" h="1252072">
                  <a:moveTo>
                    <a:pt x="0" y="1252072"/>
                  </a:moveTo>
                  <a:lnTo>
                    <a:pt x="140804" y="1252072"/>
                  </a:lnTo>
                  <a:lnTo>
                    <a:pt x="281608" y="1252072"/>
                  </a:lnTo>
                  <a:lnTo>
                    <a:pt x="422412" y="1252072"/>
                  </a:lnTo>
                  <a:lnTo>
                    <a:pt x="563216" y="1095563"/>
                  </a:lnTo>
                  <a:lnTo>
                    <a:pt x="704020" y="1252072"/>
                  </a:lnTo>
                  <a:lnTo>
                    <a:pt x="844824" y="1252072"/>
                  </a:lnTo>
                  <a:lnTo>
                    <a:pt x="985628" y="1252072"/>
                  </a:lnTo>
                  <a:lnTo>
                    <a:pt x="1126432" y="1252072"/>
                  </a:lnTo>
                  <a:lnTo>
                    <a:pt x="1267236" y="1252072"/>
                  </a:lnTo>
                  <a:lnTo>
                    <a:pt x="1408040" y="1252072"/>
                  </a:lnTo>
                  <a:lnTo>
                    <a:pt x="1548844" y="1252072"/>
                  </a:lnTo>
                  <a:lnTo>
                    <a:pt x="1689648" y="1095563"/>
                  </a:lnTo>
                  <a:lnTo>
                    <a:pt x="1830452" y="1252072"/>
                  </a:lnTo>
                  <a:lnTo>
                    <a:pt x="1971256" y="939054"/>
                  </a:lnTo>
                  <a:lnTo>
                    <a:pt x="2112061" y="1252072"/>
                  </a:lnTo>
                  <a:lnTo>
                    <a:pt x="2252865" y="1252072"/>
                  </a:lnTo>
                  <a:lnTo>
                    <a:pt x="2393669" y="1252072"/>
                  </a:lnTo>
                  <a:lnTo>
                    <a:pt x="2534473" y="0"/>
                  </a:lnTo>
                  <a:lnTo>
                    <a:pt x="2675277" y="156509"/>
                  </a:lnTo>
                  <a:lnTo>
                    <a:pt x="2816081" y="313018"/>
                  </a:lnTo>
                  <a:lnTo>
                    <a:pt x="2956885" y="469527"/>
                  </a:lnTo>
                  <a:lnTo>
                    <a:pt x="3097689" y="782545"/>
                  </a:lnTo>
                  <a:lnTo>
                    <a:pt x="3238493" y="1252072"/>
                  </a:lnTo>
                  <a:lnTo>
                    <a:pt x="3379297" y="1095563"/>
                  </a:lnTo>
                  <a:lnTo>
                    <a:pt x="3520101" y="626036"/>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438337"/>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560252" y="337177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340306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4" name="pg44"/>
            <p:cNvSpPr/>
            <p:nvPr/>
          </p:nvSpPr>
          <p:spPr>
            <a:xfrm>
              <a:off x="4264273"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405077"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60893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60893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38687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4932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76033" y="6120905"/>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68" name="tx68"/>
            <p:cNvSpPr/>
            <p:nvPr/>
          </p:nvSpPr>
          <p:spPr>
            <a:xfrm>
              <a:off x="265397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16426"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4064373"/>
              <a:ext cx="3520101" cy="1095563"/>
            </a:xfrm>
            <a:custGeom>
              <a:avLst/>
              <a:pathLst>
                <a:path w="3520101" h="1095563">
                  <a:moveTo>
                    <a:pt x="0" y="1095563"/>
                  </a:moveTo>
                  <a:lnTo>
                    <a:pt x="140804" y="939054"/>
                  </a:lnTo>
                  <a:lnTo>
                    <a:pt x="281608" y="626036"/>
                  </a:lnTo>
                  <a:lnTo>
                    <a:pt x="422412" y="626036"/>
                  </a:lnTo>
                  <a:lnTo>
                    <a:pt x="563216" y="626036"/>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469527"/>
                  </a:lnTo>
                  <a:lnTo>
                    <a:pt x="2112061" y="0"/>
                  </a:lnTo>
                  <a:lnTo>
                    <a:pt x="2252865" y="939054"/>
                  </a:lnTo>
                  <a:lnTo>
                    <a:pt x="2393669" y="939054"/>
                  </a:lnTo>
                  <a:lnTo>
                    <a:pt x="2534473" y="782545"/>
                  </a:lnTo>
                  <a:lnTo>
                    <a:pt x="2675277" y="626036"/>
                  </a:lnTo>
                  <a:lnTo>
                    <a:pt x="2816081" y="313018"/>
                  </a:lnTo>
                  <a:lnTo>
                    <a:pt x="2956885" y="156509"/>
                  </a:lnTo>
                  <a:lnTo>
                    <a:pt x="3097689" y="939054"/>
                  </a:lnTo>
                  <a:lnTo>
                    <a:pt x="3238493" y="939054"/>
                  </a:lnTo>
                  <a:lnTo>
                    <a:pt x="3379297" y="782545"/>
                  </a:lnTo>
                  <a:lnTo>
                    <a:pt x="3520101" y="939054"/>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594846"/>
              <a:ext cx="3520101" cy="1095563"/>
            </a:xfrm>
            <a:custGeom>
              <a:avLst/>
              <a:pathLst>
                <a:path w="3520101" h="1095563">
                  <a:moveTo>
                    <a:pt x="0" y="156509"/>
                  </a:moveTo>
                  <a:lnTo>
                    <a:pt x="140804" y="0"/>
                  </a:lnTo>
                  <a:lnTo>
                    <a:pt x="281608" y="156509"/>
                  </a:lnTo>
                  <a:lnTo>
                    <a:pt x="422412" y="156509"/>
                  </a:lnTo>
                  <a:lnTo>
                    <a:pt x="563216" y="0"/>
                  </a:lnTo>
                  <a:lnTo>
                    <a:pt x="704020" y="0"/>
                  </a:lnTo>
                  <a:lnTo>
                    <a:pt x="844824" y="156509"/>
                  </a:lnTo>
                  <a:lnTo>
                    <a:pt x="985628" y="313018"/>
                  </a:lnTo>
                  <a:lnTo>
                    <a:pt x="1126432" y="156509"/>
                  </a:lnTo>
                  <a:lnTo>
                    <a:pt x="1267236" y="469527"/>
                  </a:lnTo>
                  <a:lnTo>
                    <a:pt x="1408040" y="626036"/>
                  </a:lnTo>
                  <a:lnTo>
                    <a:pt x="1548844" y="626036"/>
                  </a:lnTo>
                  <a:lnTo>
                    <a:pt x="1689648" y="469527"/>
                  </a:lnTo>
                  <a:lnTo>
                    <a:pt x="1830452" y="626036"/>
                  </a:lnTo>
                  <a:lnTo>
                    <a:pt x="1971256" y="469527"/>
                  </a:lnTo>
                  <a:lnTo>
                    <a:pt x="2112061" y="626036"/>
                  </a:lnTo>
                  <a:lnTo>
                    <a:pt x="2252865" y="1095563"/>
                  </a:lnTo>
                  <a:lnTo>
                    <a:pt x="2393669" y="782545"/>
                  </a:lnTo>
                  <a:lnTo>
                    <a:pt x="2534473" y="626036"/>
                  </a:lnTo>
                  <a:lnTo>
                    <a:pt x="2675277" y="626036"/>
                  </a:lnTo>
                  <a:lnTo>
                    <a:pt x="2816081" y="626036"/>
                  </a:lnTo>
                  <a:lnTo>
                    <a:pt x="2956885" y="469527"/>
                  </a:lnTo>
                  <a:lnTo>
                    <a:pt x="3097689" y="313018"/>
                  </a:lnTo>
                  <a:lnTo>
                    <a:pt x="3238493" y="939054"/>
                  </a:lnTo>
                  <a:lnTo>
                    <a:pt x="3379297" y="939054"/>
                  </a:lnTo>
                  <a:lnTo>
                    <a:pt x="3520101" y="626036"/>
                  </a:lnTo>
                </a:path>
              </a:pathLst>
            </a:custGeom>
            <a:ln w="27101" cap="flat">
              <a:solidFill>
                <a:srgbClr val="00833D">
                  <a:alpha val="80000"/>
                </a:srgbClr>
              </a:solidFill>
              <a:prstDash val="solid"/>
              <a:round/>
            </a:ln>
          </p:spPr>
          <p:txBody>
            <a:bodyPr/>
            <a:lstStyle/>
            <a:p/>
          </p:txBody>
        </p:sp>
        <p:sp>
          <p:nvSpPr>
            <p:cNvPr id="90" name="pl90"/>
            <p:cNvSpPr/>
            <p:nvPr/>
          </p:nvSpPr>
          <p:spPr>
            <a:xfrm>
              <a:off x="5308715" y="4064373"/>
              <a:ext cx="3520101" cy="1095563"/>
            </a:xfrm>
            <a:custGeom>
              <a:avLst/>
              <a:pathLst>
                <a:path w="3520101" h="1095563">
                  <a:moveTo>
                    <a:pt x="0" y="1095563"/>
                  </a:moveTo>
                  <a:lnTo>
                    <a:pt x="140804" y="939054"/>
                  </a:lnTo>
                  <a:lnTo>
                    <a:pt x="281608" y="626036"/>
                  </a:lnTo>
                  <a:lnTo>
                    <a:pt x="422412" y="626036"/>
                  </a:lnTo>
                  <a:lnTo>
                    <a:pt x="563216" y="626036"/>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469527"/>
                  </a:lnTo>
                  <a:lnTo>
                    <a:pt x="2112061" y="0"/>
                  </a:lnTo>
                  <a:lnTo>
                    <a:pt x="2252865" y="939054"/>
                  </a:lnTo>
                  <a:lnTo>
                    <a:pt x="2393669" y="939054"/>
                  </a:lnTo>
                  <a:lnTo>
                    <a:pt x="2534473" y="782545"/>
                  </a:lnTo>
                  <a:lnTo>
                    <a:pt x="2675277" y="626036"/>
                  </a:lnTo>
                  <a:lnTo>
                    <a:pt x="2816081" y="313018"/>
                  </a:lnTo>
                  <a:lnTo>
                    <a:pt x="2956885" y="156509"/>
                  </a:lnTo>
                  <a:lnTo>
                    <a:pt x="3097689" y="939054"/>
                  </a:lnTo>
                  <a:lnTo>
                    <a:pt x="3238493" y="939054"/>
                  </a:lnTo>
                  <a:lnTo>
                    <a:pt x="3379297" y="782545"/>
                  </a:lnTo>
                  <a:lnTo>
                    <a:pt x="3520101" y="939054"/>
                  </a:lnTo>
                </a:path>
              </a:pathLst>
            </a:custGeom>
            <a:ln w="43362" cap="flat">
              <a:solidFill>
                <a:srgbClr val="000000">
                  <a:alpha val="100000"/>
                </a:srgbClr>
              </a:solidFill>
              <a:prstDash val="solid"/>
              <a:round/>
            </a:ln>
          </p:spPr>
          <p:txBody>
            <a:bodyPr/>
            <a:lstStyle/>
            <a:p/>
          </p:txBody>
        </p:sp>
        <p:sp>
          <p:nvSpPr>
            <p:cNvPr id="91" name="pl91"/>
            <p:cNvSpPr/>
            <p:nvPr/>
          </p:nvSpPr>
          <p:spPr>
            <a:xfrm>
              <a:off x="5308715" y="4064373"/>
              <a:ext cx="3520101" cy="1095563"/>
            </a:xfrm>
            <a:custGeom>
              <a:avLst/>
              <a:pathLst>
                <a:path w="3520101" h="1095563">
                  <a:moveTo>
                    <a:pt x="0" y="1095563"/>
                  </a:moveTo>
                  <a:lnTo>
                    <a:pt x="140804" y="939054"/>
                  </a:lnTo>
                  <a:lnTo>
                    <a:pt x="281608" y="626036"/>
                  </a:lnTo>
                  <a:lnTo>
                    <a:pt x="422412" y="626036"/>
                  </a:lnTo>
                  <a:lnTo>
                    <a:pt x="563216" y="626036"/>
                  </a:lnTo>
                  <a:lnTo>
                    <a:pt x="704020" y="939054"/>
                  </a:lnTo>
                  <a:lnTo>
                    <a:pt x="844824" y="939054"/>
                  </a:lnTo>
                  <a:lnTo>
                    <a:pt x="985628" y="939054"/>
                  </a:lnTo>
                  <a:lnTo>
                    <a:pt x="1126432" y="939054"/>
                  </a:lnTo>
                  <a:lnTo>
                    <a:pt x="1267236" y="939054"/>
                  </a:lnTo>
                  <a:lnTo>
                    <a:pt x="1408040" y="939054"/>
                  </a:lnTo>
                  <a:lnTo>
                    <a:pt x="1548844" y="939054"/>
                  </a:lnTo>
                  <a:lnTo>
                    <a:pt x="1689648" y="939054"/>
                  </a:lnTo>
                  <a:lnTo>
                    <a:pt x="1830452" y="939054"/>
                  </a:lnTo>
                  <a:lnTo>
                    <a:pt x="1971256" y="469527"/>
                  </a:lnTo>
                  <a:lnTo>
                    <a:pt x="2112061" y="0"/>
                  </a:lnTo>
                  <a:lnTo>
                    <a:pt x="2252865" y="939054"/>
                  </a:lnTo>
                  <a:lnTo>
                    <a:pt x="2393669" y="939054"/>
                  </a:lnTo>
                  <a:lnTo>
                    <a:pt x="2534473" y="782545"/>
                  </a:lnTo>
                  <a:lnTo>
                    <a:pt x="2675277" y="626036"/>
                  </a:lnTo>
                  <a:lnTo>
                    <a:pt x="2816081" y="313018"/>
                  </a:lnTo>
                  <a:lnTo>
                    <a:pt x="2956885" y="156509"/>
                  </a:lnTo>
                  <a:lnTo>
                    <a:pt x="3097689" y="939054"/>
                  </a:lnTo>
                  <a:lnTo>
                    <a:pt x="3238493" y="939054"/>
                  </a:lnTo>
                  <a:lnTo>
                    <a:pt x="3379297" y="782545"/>
                  </a:lnTo>
                  <a:lnTo>
                    <a:pt x="3520101" y="939054"/>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690409"/>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33379" y="462384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63733" y="465390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5424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65826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3622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8" name="pg108"/>
            <p:cNvSpPr/>
            <p:nvPr/>
          </p:nvSpPr>
          <p:spPr>
            <a:xfrm>
              <a:off x="7925503"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7418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7418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5212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145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41284" y="6120905"/>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Kuwait</a:t>
              </a:r>
            </a:p>
          </p:txBody>
        </p:sp>
        <p:sp>
          <p:nvSpPr>
            <p:cNvPr id="134" name="tx134"/>
            <p:cNvSpPr/>
            <p:nvPr/>
          </p:nvSpPr>
          <p:spPr>
            <a:xfrm>
              <a:off x="701922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81677"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roughly all children who received DTP1 also received MCV1 (right).
The low DTP drop-out rate implies good ability to provide a complete series of vaccines early in life. The absence of DTP-MCV drop-out implies very good retention in immunization programmes and ability to provide a full course of vaccines in infancy (up to one year).
In 2025, Kuwait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(4%) and DTP1-MCV1 drop-out was no (0%) in Kuwait, indicating good ability to deliver the primary series early on, but very good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568568" y="1947768"/>
              <a:ext cx="1622801" cy="127272"/>
            </a:xfrm>
            <a:custGeom>
              <a:avLst/>
              <a:pathLst>
                <a:path w="1622801" h="127272">
                  <a:moveTo>
                    <a:pt x="0" y="127272"/>
                  </a:moveTo>
                  <a:lnTo>
                    <a:pt x="85410" y="42424"/>
                  </a:lnTo>
                  <a:lnTo>
                    <a:pt x="170821" y="0"/>
                  </a:lnTo>
                  <a:lnTo>
                    <a:pt x="256231" y="0"/>
                  </a:lnTo>
                  <a:lnTo>
                    <a:pt x="341642" y="8484"/>
                  </a:lnTo>
                  <a:lnTo>
                    <a:pt x="427053" y="0"/>
                  </a:lnTo>
                  <a:lnTo>
                    <a:pt x="512463" y="16969"/>
                  </a:lnTo>
                  <a:lnTo>
                    <a:pt x="597874" y="0"/>
                  </a:lnTo>
                  <a:lnTo>
                    <a:pt x="683284" y="0"/>
                  </a:lnTo>
                  <a:lnTo>
                    <a:pt x="768695" y="0"/>
                  </a:lnTo>
                  <a:lnTo>
                    <a:pt x="854106" y="25454"/>
                  </a:lnTo>
                  <a:lnTo>
                    <a:pt x="939516" y="0"/>
                  </a:lnTo>
                  <a:lnTo>
                    <a:pt x="1024927" y="25454"/>
                  </a:lnTo>
                  <a:lnTo>
                    <a:pt x="1110337" y="16969"/>
                  </a:lnTo>
                  <a:lnTo>
                    <a:pt x="1195748" y="8484"/>
                  </a:lnTo>
                  <a:lnTo>
                    <a:pt x="1281159" y="0"/>
                  </a:lnTo>
                  <a:lnTo>
                    <a:pt x="1366569" y="0"/>
                  </a:lnTo>
                  <a:lnTo>
                    <a:pt x="1451980" y="0"/>
                  </a:lnTo>
                  <a:lnTo>
                    <a:pt x="1537390" y="0"/>
                  </a:lnTo>
                  <a:lnTo>
                    <a:pt x="1622801" y="0"/>
                  </a:lnTo>
                </a:path>
              </a:pathLst>
            </a:custGeom>
            <a:ln w="27101" cap="flat">
              <a:solidFill>
                <a:srgbClr val="1CABE2">
                  <a:alpha val="100000"/>
                </a:srgbClr>
              </a:solidFill>
              <a:prstDash val="solid"/>
              <a:round/>
            </a:ln>
          </p:spPr>
          <p:txBody>
            <a:bodyPr/>
            <a:lstStyle/>
            <a:p/>
          </p:txBody>
        </p:sp>
        <p:sp>
          <p:nvSpPr>
            <p:cNvPr id="24" name="pt24"/>
            <p:cNvSpPr/>
            <p:nvPr/>
          </p:nvSpPr>
          <p:spPr>
            <a:xfrm>
              <a:off x="1550517"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6359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206298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240462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6608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7462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tx44"/>
            <p:cNvSpPr/>
            <p:nvPr/>
          </p:nvSpPr>
          <p:spPr>
            <a:xfrm>
              <a:off x="1416638"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45" name="tx45"/>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6" name="tx46"/>
            <p:cNvSpPr/>
            <p:nvPr/>
          </p:nvSpPr>
          <p:spPr>
            <a:xfrm>
              <a:off x="262464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7" name="tx47"/>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8" name="pl48"/>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9" name="pl49"/>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5" name="pl55"/>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37263" y="3258884"/>
              <a:ext cx="854106" cy="16969"/>
            </a:xfrm>
            <a:custGeom>
              <a:avLst/>
              <a:pathLst>
                <a:path w="854106" h="16969">
                  <a:moveTo>
                    <a:pt x="0" y="16969"/>
                  </a:moveTo>
                  <a:lnTo>
                    <a:pt x="85410" y="0"/>
                  </a:lnTo>
                  <a:lnTo>
                    <a:pt x="170821" y="0"/>
                  </a:lnTo>
                  <a:lnTo>
                    <a:pt x="256231" y="8484"/>
                  </a:lnTo>
                  <a:lnTo>
                    <a:pt x="341642" y="8484"/>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68" name="pt68"/>
            <p:cNvSpPr/>
            <p:nvPr/>
          </p:nvSpPr>
          <p:spPr>
            <a:xfrm>
              <a:off x="23192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257544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tx79"/>
            <p:cNvSpPr/>
            <p:nvPr/>
          </p:nvSpPr>
          <p:spPr>
            <a:xfrm>
              <a:off x="2185333"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0" name="tx80"/>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1" name="tx81"/>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2" name="tx82"/>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3" name="pl83"/>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4" name="pl84"/>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5" name="pl85"/>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0" name="pl90"/>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1" name="pl91"/>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508085" y="4663333"/>
              <a:ext cx="683284" cy="721210"/>
            </a:xfrm>
            <a:custGeom>
              <a:avLst/>
              <a:pathLst>
                <a:path w="683284" h="721210">
                  <a:moveTo>
                    <a:pt x="0" y="721210"/>
                  </a:moveTo>
                  <a:lnTo>
                    <a:pt x="85410" y="161211"/>
                  </a:lnTo>
                  <a:lnTo>
                    <a:pt x="170821" y="144242"/>
                  </a:lnTo>
                  <a:lnTo>
                    <a:pt x="256231" y="127272"/>
                  </a:lnTo>
                  <a:lnTo>
                    <a:pt x="341642" y="110302"/>
                  </a:lnTo>
                  <a:lnTo>
                    <a:pt x="427053" y="16969"/>
                  </a:lnTo>
                  <a:lnTo>
                    <a:pt x="512463" y="0"/>
                  </a:lnTo>
                  <a:lnTo>
                    <a:pt x="597874" y="16969"/>
                  </a:lnTo>
                  <a:lnTo>
                    <a:pt x="683284" y="42424"/>
                  </a:lnTo>
                </a:path>
              </a:pathLst>
            </a:custGeom>
            <a:ln w="27101" cap="flat">
              <a:solidFill>
                <a:srgbClr val="1CABE2">
                  <a:alpha val="100000"/>
                </a:srgbClr>
              </a:solidFill>
              <a:prstDash val="solid"/>
              <a:round/>
            </a:ln>
          </p:spPr>
          <p:txBody>
            <a:bodyPr/>
            <a:lstStyle/>
            <a:p/>
          </p:txBody>
        </p:sp>
        <p:sp>
          <p:nvSpPr>
            <p:cNvPr id="103" name="pt103"/>
            <p:cNvSpPr/>
            <p:nvPr/>
          </p:nvSpPr>
          <p:spPr>
            <a:xfrm>
              <a:off x="2490034" y="536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2575444"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266085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2746266"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831676"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91708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300249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8790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17331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tx112"/>
            <p:cNvSpPr/>
            <p:nvPr/>
          </p:nvSpPr>
          <p:spPr>
            <a:xfrm>
              <a:off x="2432120" y="5292230"/>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13" name="tx113"/>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14" name="tx114"/>
            <p:cNvSpPr/>
            <p:nvPr/>
          </p:nvSpPr>
          <p:spPr>
            <a:xfrm>
              <a:off x="262464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15" name="tx115"/>
            <p:cNvSpPr/>
            <p:nvPr/>
          </p:nvSpPr>
          <p:spPr>
            <a:xfrm>
              <a:off x="3051698"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16" name="pl116"/>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947768"/>
              <a:ext cx="2135265" cy="16969"/>
            </a:xfrm>
            <a:custGeom>
              <a:avLst/>
              <a:pathLst>
                <a:path w="2135265" h="16969">
                  <a:moveTo>
                    <a:pt x="0" y="8484"/>
                  </a:moveTo>
                  <a:lnTo>
                    <a:pt x="85410" y="0"/>
                  </a:lnTo>
                  <a:lnTo>
                    <a:pt x="170821" y="0"/>
                  </a:lnTo>
                  <a:lnTo>
                    <a:pt x="256231" y="0"/>
                  </a:lnTo>
                  <a:lnTo>
                    <a:pt x="341642" y="0"/>
                  </a:lnTo>
                  <a:lnTo>
                    <a:pt x="427053" y="0"/>
                  </a:lnTo>
                  <a:lnTo>
                    <a:pt x="512463" y="0"/>
                  </a:lnTo>
                  <a:lnTo>
                    <a:pt x="597874" y="0"/>
                  </a:lnTo>
                  <a:lnTo>
                    <a:pt x="683284" y="0"/>
                  </a:lnTo>
                  <a:lnTo>
                    <a:pt x="768695" y="0"/>
                  </a:lnTo>
                  <a:lnTo>
                    <a:pt x="854106" y="8484"/>
                  </a:lnTo>
                  <a:lnTo>
                    <a:pt x="939516" y="0"/>
                  </a:lnTo>
                  <a:lnTo>
                    <a:pt x="1024927" y="0"/>
                  </a:lnTo>
                  <a:lnTo>
                    <a:pt x="1110337" y="0"/>
                  </a:lnTo>
                  <a:lnTo>
                    <a:pt x="1195748" y="16969"/>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36" name="pt136"/>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tx162"/>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3" name="tx163"/>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4" name="tx164"/>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5" name="tx165"/>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pl166"/>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258884"/>
              <a:ext cx="2135265" cy="50909"/>
            </a:xfrm>
            <a:custGeom>
              <a:avLst/>
              <a:pathLst>
                <a:path w="2135265" h="50909">
                  <a:moveTo>
                    <a:pt x="0" y="0"/>
                  </a:moveTo>
                  <a:lnTo>
                    <a:pt x="85410" y="0"/>
                  </a:lnTo>
                  <a:lnTo>
                    <a:pt x="170821" y="16969"/>
                  </a:lnTo>
                  <a:lnTo>
                    <a:pt x="256231" y="16969"/>
                  </a:lnTo>
                  <a:lnTo>
                    <a:pt x="341642" y="16969"/>
                  </a:lnTo>
                  <a:lnTo>
                    <a:pt x="427053" y="0"/>
                  </a:lnTo>
                  <a:lnTo>
                    <a:pt x="512463" y="0"/>
                  </a:lnTo>
                  <a:lnTo>
                    <a:pt x="597874" y="0"/>
                  </a:lnTo>
                  <a:lnTo>
                    <a:pt x="683284" y="0"/>
                  </a:lnTo>
                  <a:lnTo>
                    <a:pt x="768695" y="0"/>
                  </a:lnTo>
                  <a:lnTo>
                    <a:pt x="854106" y="8484"/>
                  </a:lnTo>
                  <a:lnTo>
                    <a:pt x="939516" y="0"/>
                  </a:lnTo>
                  <a:lnTo>
                    <a:pt x="1024927" y="0"/>
                  </a:lnTo>
                  <a:lnTo>
                    <a:pt x="1110337" y="0"/>
                  </a:lnTo>
                  <a:lnTo>
                    <a:pt x="1195748" y="42424"/>
                  </a:lnTo>
                  <a:lnTo>
                    <a:pt x="1281159" y="50909"/>
                  </a:lnTo>
                  <a:lnTo>
                    <a:pt x="1366569" y="0"/>
                  </a:lnTo>
                  <a:lnTo>
                    <a:pt x="1451980" y="0"/>
                  </a:lnTo>
                  <a:lnTo>
                    <a:pt x="1537390" y="8484"/>
                  </a:lnTo>
                  <a:lnTo>
                    <a:pt x="1622801" y="16969"/>
                  </a:lnTo>
                  <a:lnTo>
                    <a:pt x="1708212" y="33939"/>
                  </a:lnTo>
                  <a:lnTo>
                    <a:pt x="1793622" y="42424"/>
                  </a:lnTo>
                  <a:lnTo>
                    <a:pt x="1879033" y="0"/>
                  </a:lnTo>
                  <a:lnTo>
                    <a:pt x="1964443" y="0"/>
                  </a:lnTo>
                  <a:lnTo>
                    <a:pt x="2049854" y="8484"/>
                  </a:lnTo>
                  <a:lnTo>
                    <a:pt x="2135265" y="0"/>
                  </a:lnTo>
                </a:path>
              </a:pathLst>
            </a:custGeom>
            <a:ln w="27101" cap="flat">
              <a:solidFill>
                <a:srgbClr val="1CABE2">
                  <a:alpha val="100000"/>
                </a:srgbClr>
              </a:solidFill>
              <a:prstDash val="solid"/>
              <a:round/>
            </a:ln>
          </p:spPr>
          <p:txBody>
            <a:bodyPr/>
            <a:lstStyle/>
            <a:p/>
          </p:txBody>
        </p:sp>
        <p:sp>
          <p:nvSpPr>
            <p:cNvPr id="186" name="pt186"/>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0306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17388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25929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34470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43011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51552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0093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8634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77175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94257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02798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1340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9881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28422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36963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45504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54045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62586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1127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9668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88209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96750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tx212"/>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3" name="tx213"/>
            <p:cNvSpPr/>
            <p:nvPr/>
          </p:nvSpPr>
          <p:spPr>
            <a:xfrm>
              <a:off x="601811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4" name="tx214"/>
            <p:cNvSpPr/>
            <p:nvPr/>
          </p:nvSpPr>
          <p:spPr>
            <a:xfrm>
              <a:off x="5418832"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5" name="tx215"/>
            <p:cNvSpPr/>
            <p:nvPr/>
          </p:nvSpPr>
          <p:spPr>
            <a:xfrm>
              <a:off x="584588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6" name="pl21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947768"/>
              <a:ext cx="2135265" cy="67878"/>
            </a:xfrm>
            <a:custGeom>
              <a:avLst/>
              <a:pathLst>
                <a:path w="2135265" h="67878">
                  <a:moveTo>
                    <a:pt x="0" y="8484"/>
                  </a:moveTo>
                  <a:lnTo>
                    <a:pt x="85410" y="0"/>
                  </a:lnTo>
                  <a:lnTo>
                    <a:pt x="170821" y="0"/>
                  </a:lnTo>
                  <a:lnTo>
                    <a:pt x="256231" y="0"/>
                  </a:lnTo>
                  <a:lnTo>
                    <a:pt x="341642" y="8484"/>
                  </a:lnTo>
                  <a:lnTo>
                    <a:pt x="427053" y="0"/>
                  </a:lnTo>
                  <a:lnTo>
                    <a:pt x="512463" y="0"/>
                  </a:lnTo>
                  <a:lnTo>
                    <a:pt x="597874" y="0"/>
                  </a:lnTo>
                  <a:lnTo>
                    <a:pt x="683284" y="0"/>
                  </a:lnTo>
                  <a:lnTo>
                    <a:pt x="768695" y="0"/>
                  </a:lnTo>
                  <a:lnTo>
                    <a:pt x="854106" y="8484"/>
                  </a:lnTo>
                  <a:lnTo>
                    <a:pt x="939516" y="0"/>
                  </a:lnTo>
                  <a:lnTo>
                    <a:pt x="1024927" y="8484"/>
                  </a:lnTo>
                  <a:lnTo>
                    <a:pt x="1110337" y="0"/>
                  </a:lnTo>
                  <a:lnTo>
                    <a:pt x="1195748" y="33939"/>
                  </a:lnTo>
                  <a:lnTo>
                    <a:pt x="1281159" y="0"/>
                  </a:lnTo>
                  <a:lnTo>
                    <a:pt x="1366569" y="0"/>
                  </a:lnTo>
                  <a:lnTo>
                    <a:pt x="1451980" y="0"/>
                  </a:lnTo>
                  <a:lnTo>
                    <a:pt x="1537390" y="67878"/>
                  </a:lnTo>
                  <a:lnTo>
                    <a:pt x="1622801" y="59393"/>
                  </a:lnTo>
                  <a:lnTo>
                    <a:pt x="1708212" y="50909"/>
                  </a:lnTo>
                  <a:lnTo>
                    <a:pt x="1793622" y="42424"/>
                  </a:lnTo>
                  <a:lnTo>
                    <a:pt x="1879033" y="25454"/>
                  </a:lnTo>
                  <a:lnTo>
                    <a:pt x="1964443" y="0"/>
                  </a:lnTo>
                  <a:lnTo>
                    <a:pt x="2049854" y="8484"/>
                  </a:lnTo>
                  <a:lnTo>
                    <a:pt x="2135265" y="33939"/>
                  </a:lnTo>
                </a:path>
              </a:pathLst>
            </a:custGeom>
            <a:ln w="27101" cap="flat">
              <a:solidFill>
                <a:srgbClr val="1CABE2">
                  <a:alpha val="100000"/>
                </a:srgbClr>
              </a:solidFill>
              <a:prstDash val="solid"/>
              <a:round/>
            </a:ln>
          </p:spPr>
          <p:txBody>
            <a:bodyPr/>
            <a:lstStyle/>
            <a:p/>
          </p:txBody>
        </p:sp>
        <p:sp>
          <p:nvSpPr>
            <p:cNvPr id="236" name="pt236"/>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4805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56594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82217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075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929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0784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1638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24923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33464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42005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0546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9087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67628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76169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tx262"/>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3" name="tx263"/>
            <p:cNvSpPr/>
            <p:nvPr/>
          </p:nvSpPr>
          <p:spPr>
            <a:xfrm>
              <a:off x="8812300"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4" name="tx264"/>
            <p:cNvSpPr/>
            <p:nvPr/>
          </p:nvSpPr>
          <p:spPr>
            <a:xfrm>
              <a:off x="8213020"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5" name="tx265"/>
            <p:cNvSpPr/>
            <p:nvPr/>
          </p:nvSpPr>
          <p:spPr>
            <a:xfrm>
              <a:off x="8640073"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6" name="pl26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258884"/>
              <a:ext cx="1708212" cy="186666"/>
            </a:xfrm>
            <a:custGeom>
              <a:avLst/>
              <a:pathLst>
                <a:path w="1708212" h="186666">
                  <a:moveTo>
                    <a:pt x="0" y="186666"/>
                  </a:moveTo>
                  <a:lnTo>
                    <a:pt x="85410" y="25454"/>
                  </a:lnTo>
                  <a:lnTo>
                    <a:pt x="170821" y="76363"/>
                  </a:lnTo>
                  <a:lnTo>
                    <a:pt x="256231" y="110302"/>
                  </a:lnTo>
                  <a:lnTo>
                    <a:pt x="341642" y="42424"/>
                  </a:lnTo>
                  <a:lnTo>
                    <a:pt x="427053" y="0"/>
                  </a:lnTo>
                  <a:lnTo>
                    <a:pt x="512463" y="0"/>
                  </a:lnTo>
                  <a:lnTo>
                    <a:pt x="597874" y="0"/>
                  </a:lnTo>
                  <a:lnTo>
                    <a:pt x="683284" y="0"/>
                  </a:lnTo>
                  <a:lnTo>
                    <a:pt x="768695" y="110302"/>
                  </a:lnTo>
                  <a:lnTo>
                    <a:pt x="854106" y="25454"/>
                  </a:lnTo>
                  <a:lnTo>
                    <a:pt x="939516" y="0"/>
                  </a:lnTo>
                  <a:lnTo>
                    <a:pt x="1024927" y="0"/>
                  </a:lnTo>
                  <a:lnTo>
                    <a:pt x="1110337" y="42424"/>
                  </a:lnTo>
                  <a:lnTo>
                    <a:pt x="1195748" y="42424"/>
                  </a:lnTo>
                  <a:lnTo>
                    <a:pt x="1281159" y="42424"/>
                  </a:lnTo>
                  <a:lnTo>
                    <a:pt x="1366569" y="42424"/>
                  </a:lnTo>
                  <a:lnTo>
                    <a:pt x="1451980" y="42424"/>
                  </a:lnTo>
                  <a:lnTo>
                    <a:pt x="1537390" y="67878"/>
                  </a:lnTo>
                  <a:lnTo>
                    <a:pt x="1622801" y="42424"/>
                  </a:lnTo>
                  <a:lnTo>
                    <a:pt x="1708212" y="8484"/>
                  </a:lnTo>
                </a:path>
              </a:pathLst>
            </a:custGeom>
            <a:ln w="27101" cap="flat">
              <a:solidFill>
                <a:srgbClr val="1CABE2">
                  <a:alpha val="100000"/>
                </a:srgbClr>
              </a:solidFill>
              <a:prstDash val="solid"/>
              <a:round/>
            </a:ln>
          </p:spPr>
          <p:txBody>
            <a:bodyPr/>
            <a:lstStyle/>
            <a:p/>
          </p:txBody>
        </p:sp>
        <p:sp>
          <p:nvSpPr>
            <p:cNvPr id="286" name="pt286"/>
            <p:cNvSpPr/>
            <p:nvPr/>
          </p:nvSpPr>
          <p:spPr>
            <a:xfrm>
              <a:off x="7053481"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13889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224302"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30971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9512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4805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56594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6513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7367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82217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9075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929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0784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1638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24923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33464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42005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50546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9087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67628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76169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tx307"/>
            <p:cNvSpPr/>
            <p:nvPr/>
          </p:nvSpPr>
          <p:spPr>
            <a:xfrm>
              <a:off x="6919602" y="335566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08" name="tx308"/>
            <p:cNvSpPr/>
            <p:nvPr/>
          </p:nvSpPr>
          <p:spPr>
            <a:xfrm>
              <a:off x="8812300"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09" name="tx309"/>
            <p:cNvSpPr/>
            <p:nvPr/>
          </p:nvSpPr>
          <p:spPr>
            <a:xfrm>
              <a:off x="8213020"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10" name="tx310"/>
            <p:cNvSpPr/>
            <p:nvPr/>
          </p:nvSpPr>
          <p:spPr>
            <a:xfrm>
              <a:off x="8640073" y="31601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11" name="tx31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2" name="tx31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3" name="tx31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4" name="tx31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5" name="tx31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6" name="tx31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7" name="tx31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8" name="tx31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9" name="tx31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0" name="tx32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1" name="tx32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2" name="tx32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3" name="tx32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4" name="tx32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5" name="tx32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6" name="tx32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7" name="tx32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8" name="tx32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9" name="tx32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0" name="tx33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1" name="tx33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2" name="tx33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0" name="tx34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1" name="tx34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2" name="tx34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3" name="tx34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4" name="tx34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5" name="tx34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6" name="tx34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7" name="tx34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8" name="tx34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9" name="tx34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0" name="tx35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1" name="tx35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2" name="tx35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3" name="tx35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4" name="tx35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5" name="tx35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6" name="tx35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7" name="tx35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8" name="pt35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0" name="tx36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1" name="tx36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2" name="tx362"/>
            <p:cNvSpPr/>
            <p:nvPr/>
          </p:nvSpPr>
          <p:spPr>
            <a:xfrm>
              <a:off x="2425098" y="1330710"/>
              <a:ext cx="4985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Kuwait, 2000-2025</a:t>
              </a:r>
            </a:p>
          </p:txBody>
        </p:sp>
        <p:sp>
          <p:nvSpPr>
            <p:cNvPr id="363" name="tx36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4" name="tx36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(83%), followed by DTP3 (95%).
Compared to 2019, coverage of 6 vaccines increased (BCG, DTP3, IPV1, MCV1, MCV2 and ROTAC) and one vaccine remained constant (DTP1).
Compared to 2024, coverage of 3 vaccines remained constant (BCG, DTP1 and IPV1), 2 vaccines decreased (DTP3 and ROTAC), and 2 vaccines increased (MCV1 and MCV2).</a:t>
            </a:r>
          </a:p>
        </p:txBody>
      </p:sp>
      <p:sp>
        <p:nvSpPr>
          <p:cNvPr id="3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had its lowest coverage in ROTAC (83%), while most other routine vaccines clustered around 95-99%; 6 antigens increased since 2019, and 3 antigens remained constant since 2024.</a:t>
            </a:r>
          </a:p>
        </p:txBody>
      </p:sp>
      <p:grpSp xmlns:pic="http://schemas.openxmlformats.org/drawingml/2006/picture">
        <p:nvGrpSpPr>
          <p:cNvPr id="367" name=""/>
          <p:cNvGrpSpPr/>
          <p:nvPr/>
        </p:nvGrpSpPr>
        <p:grpSpPr>
          <a:xfrm>
            <a:off x="292608" y="1097280"/>
            <a:ext cx="8595360" cy="28575"/>
            <a:chOff x="292608" y="1097280"/>
            <a:chExt cx="8595360" cy="28575"/>
          </a:xfrm>
        </p:grpSpPr>
        <p:sp>
          <p:nvSpPr>
            <p:cNvPr id="36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379596"/>
            </a:xfrm>
            <a:custGeom>
              <a:avLst/>
              <a:pathLst>
                <a:path w="6518190" h="379596">
                  <a:moveTo>
                    <a:pt x="0" y="47449"/>
                  </a:moveTo>
                  <a:lnTo>
                    <a:pt x="260727" y="0"/>
                  </a:lnTo>
                  <a:lnTo>
                    <a:pt x="521455" y="0"/>
                  </a:lnTo>
                  <a:lnTo>
                    <a:pt x="782182" y="0"/>
                  </a:lnTo>
                  <a:lnTo>
                    <a:pt x="1042910" y="47449"/>
                  </a:lnTo>
                  <a:lnTo>
                    <a:pt x="1303638" y="0"/>
                  </a:lnTo>
                  <a:lnTo>
                    <a:pt x="1564365" y="0"/>
                  </a:lnTo>
                  <a:lnTo>
                    <a:pt x="1825093" y="0"/>
                  </a:lnTo>
                  <a:lnTo>
                    <a:pt x="2085820" y="0"/>
                  </a:lnTo>
                  <a:lnTo>
                    <a:pt x="2346548" y="0"/>
                  </a:lnTo>
                  <a:lnTo>
                    <a:pt x="2607276" y="47449"/>
                  </a:lnTo>
                  <a:lnTo>
                    <a:pt x="2868003" y="0"/>
                  </a:lnTo>
                  <a:lnTo>
                    <a:pt x="3128731" y="47449"/>
                  </a:lnTo>
                  <a:lnTo>
                    <a:pt x="3389458" y="0"/>
                  </a:lnTo>
                  <a:lnTo>
                    <a:pt x="3650186" y="189798"/>
                  </a:lnTo>
                  <a:lnTo>
                    <a:pt x="3910914" y="0"/>
                  </a:lnTo>
                  <a:lnTo>
                    <a:pt x="4171641" y="0"/>
                  </a:lnTo>
                  <a:lnTo>
                    <a:pt x="4432369" y="0"/>
                  </a:lnTo>
                  <a:lnTo>
                    <a:pt x="4693096" y="379596"/>
                  </a:lnTo>
                  <a:lnTo>
                    <a:pt x="4953824" y="332147"/>
                  </a:lnTo>
                  <a:lnTo>
                    <a:pt x="5214552" y="284697"/>
                  </a:lnTo>
                  <a:lnTo>
                    <a:pt x="5475279" y="237248"/>
                  </a:lnTo>
                  <a:lnTo>
                    <a:pt x="5736007" y="142348"/>
                  </a:lnTo>
                  <a:lnTo>
                    <a:pt x="5996734" y="0"/>
                  </a:lnTo>
                  <a:lnTo>
                    <a:pt x="6257462" y="47449"/>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379596"/>
            </a:xfrm>
            <a:custGeom>
              <a:avLst/>
              <a:pathLst>
                <a:path w="6518190" h="379596">
                  <a:moveTo>
                    <a:pt x="0" y="189798"/>
                  </a:moveTo>
                  <a:lnTo>
                    <a:pt x="260727" y="0"/>
                  </a:lnTo>
                  <a:lnTo>
                    <a:pt x="521455" y="0"/>
                  </a:lnTo>
                  <a:lnTo>
                    <a:pt x="782182" y="0"/>
                  </a:lnTo>
                  <a:lnTo>
                    <a:pt x="1042910" y="237248"/>
                  </a:lnTo>
                  <a:lnTo>
                    <a:pt x="1303638" y="0"/>
                  </a:lnTo>
                  <a:lnTo>
                    <a:pt x="1564365" y="0"/>
                  </a:lnTo>
                  <a:lnTo>
                    <a:pt x="1825093" y="0"/>
                  </a:lnTo>
                  <a:lnTo>
                    <a:pt x="2085820" y="0"/>
                  </a:lnTo>
                  <a:lnTo>
                    <a:pt x="2346548" y="0"/>
                  </a:lnTo>
                  <a:lnTo>
                    <a:pt x="2607276" y="0"/>
                  </a:lnTo>
                  <a:lnTo>
                    <a:pt x="2868003" y="0"/>
                  </a:lnTo>
                  <a:lnTo>
                    <a:pt x="3128731" y="47449"/>
                  </a:lnTo>
                  <a:lnTo>
                    <a:pt x="3389458" y="0"/>
                  </a:lnTo>
                  <a:lnTo>
                    <a:pt x="3650186" y="142348"/>
                  </a:lnTo>
                  <a:lnTo>
                    <a:pt x="3910914" y="0"/>
                  </a:lnTo>
                  <a:lnTo>
                    <a:pt x="4171641" y="0"/>
                  </a:lnTo>
                  <a:lnTo>
                    <a:pt x="4432369" y="0"/>
                  </a:lnTo>
                  <a:lnTo>
                    <a:pt x="4693096" y="379596"/>
                  </a:lnTo>
                  <a:lnTo>
                    <a:pt x="4953824" y="332147"/>
                  </a:lnTo>
                  <a:lnTo>
                    <a:pt x="5214552" y="284697"/>
                  </a:lnTo>
                  <a:lnTo>
                    <a:pt x="5475279" y="237248"/>
                  </a:lnTo>
                  <a:lnTo>
                    <a:pt x="5736007" y="142348"/>
                  </a:lnTo>
                  <a:lnTo>
                    <a:pt x="5996734" y="0"/>
                  </a:lnTo>
                  <a:lnTo>
                    <a:pt x="6257462" y="47449"/>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379596"/>
            </a:xfrm>
            <a:custGeom>
              <a:avLst/>
              <a:pathLst>
                <a:path w="6518190" h="379596">
                  <a:moveTo>
                    <a:pt x="0" y="47449"/>
                  </a:moveTo>
                  <a:lnTo>
                    <a:pt x="260727" y="0"/>
                  </a:lnTo>
                  <a:lnTo>
                    <a:pt x="521455" y="0"/>
                  </a:lnTo>
                  <a:lnTo>
                    <a:pt x="782182" y="0"/>
                  </a:lnTo>
                  <a:lnTo>
                    <a:pt x="1042910" y="47449"/>
                  </a:lnTo>
                  <a:lnTo>
                    <a:pt x="1303638" y="0"/>
                  </a:lnTo>
                  <a:lnTo>
                    <a:pt x="1564365" y="0"/>
                  </a:lnTo>
                  <a:lnTo>
                    <a:pt x="1825093" y="0"/>
                  </a:lnTo>
                  <a:lnTo>
                    <a:pt x="2085820" y="0"/>
                  </a:lnTo>
                  <a:lnTo>
                    <a:pt x="2346548" y="0"/>
                  </a:lnTo>
                  <a:lnTo>
                    <a:pt x="2607276" y="47449"/>
                  </a:lnTo>
                  <a:lnTo>
                    <a:pt x="2868003" y="0"/>
                  </a:lnTo>
                  <a:lnTo>
                    <a:pt x="3128731" y="47449"/>
                  </a:lnTo>
                  <a:lnTo>
                    <a:pt x="3389458" y="0"/>
                  </a:lnTo>
                  <a:lnTo>
                    <a:pt x="3650186" y="189798"/>
                  </a:lnTo>
                  <a:lnTo>
                    <a:pt x="3910914" y="0"/>
                  </a:lnTo>
                  <a:lnTo>
                    <a:pt x="4171641" y="0"/>
                  </a:lnTo>
                  <a:lnTo>
                    <a:pt x="4432369" y="0"/>
                  </a:lnTo>
                  <a:lnTo>
                    <a:pt x="4693096" y="379596"/>
                  </a:lnTo>
                  <a:lnTo>
                    <a:pt x="4953824" y="332147"/>
                  </a:lnTo>
                  <a:lnTo>
                    <a:pt x="5214552" y="284697"/>
                  </a:lnTo>
                  <a:lnTo>
                    <a:pt x="5475279" y="237248"/>
                  </a:lnTo>
                  <a:lnTo>
                    <a:pt x="5736007" y="142348"/>
                  </a:lnTo>
                  <a:lnTo>
                    <a:pt x="5996734" y="0"/>
                  </a:lnTo>
                  <a:lnTo>
                    <a:pt x="6257462" y="47449"/>
                  </a:lnTo>
                  <a:lnTo>
                    <a:pt x="6518190" y="189798"/>
                  </a:lnTo>
                </a:path>
              </a:pathLst>
            </a:custGeom>
            <a:ln w="27101" cap="flat">
              <a:solidFill>
                <a:srgbClr val="EE00EE">
                  <a:alpha val="100000"/>
                </a:srgbClr>
              </a:solidFill>
              <a:prstDash val="solid"/>
              <a:round/>
            </a:ln>
          </p:spPr>
          <p:txBody>
            <a:bodyPr/>
            <a:lstStyle/>
            <a:p/>
          </p:txBody>
        </p:sp>
        <p:sp>
          <p:nvSpPr>
            <p:cNvPr id="41" name="pl41"/>
            <p:cNvSpPr/>
            <p:nvPr/>
          </p:nvSpPr>
          <p:spPr>
            <a:xfrm>
              <a:off x="5046169" y="930799"/>
              <a:ext cx="2607276" cy="94899"/>
            </a:xfrm>
            <a:custGeom>
              <a:avLst/>
              <a:pathLst>
                <a:path w="2607276" h="94899">
                  <a:moveTo>
                    <a:pt x="0" y="94899"/>
                  </a:moveTo>
                  <a:lnTo>
                    <a:pt x="260727" y="0"/>
                  </a:lnTo>
                  <a:lnTo>
                    <a:pt x="521455" y="0"/>
                  </a:lnTo>
                  <a:lnTo>
                    <a:pt x="782182" y="47449"/>
                  </a:lnTo>
                  <a:lnTo>
                    <a:pt x="1042910" y="47449"/>
                  </a:lnTo>
                  <a:lnTo>
                    <a:pt x="1303638" y="0"/>
                  </a:lnTo>
                  <a:lnTo>
                    <a:pt x="1564365" y="0"/>
                  </a:lnTo>
                  <a:lnTo>
                    <a:pt x="1825093" y="0"/>
                  </a:lnTo>
                  <a:lnTo>
                    <a:pt x="2085820" y="0"/>
                  </a:lnTo>
                  <a:lnTo>
                    <a:pt x="2346548" y="0"/>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6610535" y="1073148"/>
              <a:ext cx="1042910" cy="94899"/>
            </a:xfrm>
            <a:custGeom>
              <a:avLst/>
              <a:pathLst>
                <a:path w="1042910" h="94899">
                  <a:moveTo>
                    <a:pt x="0" y="94899"/>
                  </a:moveTo>
                  <a:lnTo>
                    <a:pt x="260727" y="47449"/>
                  </a:lnTo>
                  <a:lnTo>
                    <a:pt x="521455" y="47449"/>
                  </a:lnTo>
                  <a:lnTo>
                    <a:pt x="782182" y="0"/>
                  </a:lnTo>
                  <a:lnTo>
                    <a:pt x="1042910" y="0"/>
                  </a:lnTo>
                </a:path>
              </a:pathLst>
            </a:custGeom>
            <a:ln w="27101" cap="flat">
              <a:solidFill>
                <a:srgbClr val="E31A1C">
                  <a:alpha val="100000"/>
                </a:srgbClr>
              </a:solidFill>
              <a:prstDash val="solid"/>
              <a:round/>
            </a:ln>
          </p:spPr>
          <p:txBody>
            <a:bodyPr/>
            <a:lstStyle/>
            <a:p/>
          </p:txBody>
        </p:sp>
        <p:sp>
          <p:nvSpPr>
            <p:cNvPr id="43" name="pl43"/>
            <p:cNvSpPr/>
            <p:nvPr/>
          </p:nvSpPr>
          <p:spPr>
            <a:xfrm>
              <a:off x="1135255" y="930799"/>
              <a:ext cx="6518190" cy="284697"/>
            </a:xfrm>
            <a:custGeom>
              <a:avLst/>
              <a:pathLst>
                <a:path w="6518190" h="284697">
                  <a:moveTo>
                    <a:pt x="0" y="0"/>
                  </a:moveTo>
                  <a:lnTo>
                    <a:pt x="260727" y="0"/>
                  </a:lnTo>
                  <a:lnTo>
                    <a:pt x="521455" y="94899"/>
                  </a:lnTo>
                  <a:lnTo>
                    <a:pt x="782182" y="94899"/>
                  </a:lnTo>
                  <a:lnTo>
                    <a:pt x="1042910" y="94899"/>
                  </a:lnTo>
                  <a:lnTo>
                    <a:pt x="1303638" y="0"/>
                  </a:lnTo>
                  <a:lnTo>
                    <a:pt x="1564365" y="0"/>
                  </a:lnTo>
                  <a:lnTo>
                    <a:pt x="1825093" y="0"/>
                  </a:lnTo>
                  <a:lnTo>
                    <a:pt x="2085820" y="0"/>
                  </a:lnTo>
                  <a:lnTo>
                    <a:pt x="2346548" y="0"/>
                  </a:lnTo>
                  <a:lnTo>
                    <a:pt x="2607276" y="47449"/>
                  </a:lnTo>
                  <a:lnTo>
                    <a:pt x="2868003" y="0"/>
                  </a:lnTo>
                  <a:lnTo>
                    <a:pt x="3128731" y="0"/>
                  </a:lnTo>
                  <a:lnTo>
                    <a:pt x="3389458" y="0"/>
                  </a:lnTo>
                  <a:lnTo>
                    <a:pt x="3650186" y="237248"/>
                  </a:lnTo>
                  <a:lnTo>
                    <a:pt x="3910914" y="284697"/>
                  </a:lnTo>
                  <a:lnTo>
                    <a:pt x="4171641" y="0"/>
                  </a:lnTo>
                  <a:lnTo>
                    <a:pt x="4432369" y="0"/>
                  </a:lnTo>
                  <a:lnTo>
                    <a:pt x="4693096" y="47449"/>
                  </a:lnTo>
                  <a:lnTo>
                    <a:pt x="4953824" y="94899"/>
                  </a:lnTo>
                  <a:lnTo>
                    <a:pt x="5214552" y="189798"/>
                  </a:lnTo>
                  <a:lnTo>
                    <a:pt x="5475279" y="237248"/>
                  </a:lnTo>
                  <a:lnTo>
                    <a:pt x="5736007" y="0"/>
                  </a:lnTo>
                  <a:lnTo>
                    <a:pt x="5996734" y="0"/>
                  </a:lnTo>
                  <a:lnTo>
                    <a:pt x="6257462" y="47449"/>
                  </a:lnTo>
                  <a:lnTo>
                    <a:pt x="6518190" y="0"/>
                  </a:lnTo>
                </a:path>
              </a:pathLst>
            </a:custGeom>
            <a:ln w="27101" cap="flat">
              <a:solidFill>
                <a:srgbClr val="FF7F00">
                  <a:alpha val="100000"/>
                </a:srgbClr>
              </a:solidFill>
              <a:prstDash val="solid"/>
              <a:round/>
            </a:ln>
          </p:spPr>
          <p:txBody>
            <a:bodyPr/>
            <a:lstStyle/>
            <a:p/>
          </p:txBody>
        </p:sp>
        <p:sp>
          <p:nvSpPr>
            <p:cNvPr id="44" name="pl44"/>
            <p:cNvSpPr/>
            <p:nvPr/>
          </p:nvSpPr>
          <p:spPr>
            <a:xfrm>
              <a:off x="2438893" y="930799"/>
              <a:ext cx="5214552" cy="1043891"/>
            </a:xfrm>
            <a:custGeom>
              <a:avLst/>
              <a:pathLst>
                <a:path w="5214552" h="1043891">
                  <a:moveTo>
                    <a:pt x="0" y="1043891"/>
                  </a:moveTo>
                  <a:lnTo>
                    <a:pt x="260727" y="142348"/>
                  </a:lnTo>
                  <a:lnTo>
                    <a:pt x="521455" y="427046"/>
                  </a:lnTo>
                  <a:lnTo>
                    <a:pt x="782182" y="616844"/>
                  </a:lnTo>
                  <a:lnTo>
                    <a:pt x="1042910" y="237248"/>
                  </a:lnTo>
                  <a:lnTo>
                    <a:pt x="1303638" y="0"/>
                  </a:lnTo>
                  <a:lnTo>
                    <a:pt x="1564365" y="0"/>
                  </a:lnTo>
                  <a:lnTo>
                    <a:pt x="1825093" y="0"/>
                  </a:lnTo>
                  <a:lnTo>
                    <a:pt x="2085820" y="0"/>
                  </a:lnTo>
                  <a:lnTo>
                    <a:pt x="2346548" y="616844"/>
                  </a:lnTo>
                  <a:lnTo>
                    <a:pt x="2607276" y="142348"/>
                  </a:lnTo>
                  <a:lnTo>
                    <a:pt x="2868003" y="0"/>
                  </a:lnTo>
                  <a:lnTo>
                    <a:pt x="3128731" y="0"/>
                  </a:lnTo>
                  <a:lnTo>
                    <a:pt x="3389458" y="237248"/>
                  </a:lnTo>
                  <a:lnTo>
                    <a:pt x="3650186" y="237248"/>
                  </a:lnTo>
                  <a:lnTo>
                    <a:pt x="3910914" y="237248"/>
                  </a:lnTo>
                  <a:lnTo>
                    <a:pt x="4171641" y="237248"/>
                  </a:lnTo>
                  <a:lnTo>
                    <a:pt x="4432369" y="237248"/>
                  </a:lnTo>
                  <a:lnTo>
                    <a:pt x="4693096" y="379596"/>
                  </a:lnTo>
                  <a:lnTo>
                    <a:pt x="4953824" y="237248"/>
                  </a:lnTo>
                  <a:lnTo>
                    <a:pt x="5214552" y="47449"/>
                  </a:lnTo>
                </a:path>
              </a:pathLst>
            </a:custGeom>
            <a:ln w="27101" cap="flat">
              <a:solidFill>
                <a:srgbClr val="FFC20E">
                  <a:alpha val="100000"/>
                </a:srgbClr>
              </a:solidFill>
              <a:prstDash val="solid"/>
              <a:round/>
            </a:ln>
          </p:spPr>
          <p:txBody>
            <a:bodyPr/>
            <a:lstStyle/>
            <a:p/>
          </p:txBody>
        </p:sp>
        <p:sp>
          <p:nvSpPr>
            <p:cNvPr id="45" name="pl45"/>
            <p:cNvSpPr/>
            <p:nvPr/>
          </p:nvSpPr>
          <p:spPr>
            <a:xfrm>
              <a:off x="3221076" y="930799"/>
              <a:ext cx="4432369" cy="379596"/>
            </a:xfrm>
            <a:custGeom>
              <a:avLst/>
              <a:pathLst>
                <a:path w="4432369" h="379596">
                  <a:moveTo>
                    <a:pt x="0" y="0"/>
                  </a:moveTo>
                  <a:lnTo>
                    <a:pt x="260727" y="0"/>
                  </a:lnTo>
                  <a:lnTo>
                    <a:pt x="521455" y="47449"/>
                  </a:lnTo>
                  <a:lnTo>
                    <a:pt x="782182" y="0"/>
                  </a:lnTo>
                  <a:lnTo>
                    <a:pt x="1042910" y="0"/>
                  </a:lnTo>
                  <a:lnTo>
                    <a:pt x="1303638" y="0"/>
                  </a:lnTo>
                  <a:lnTo>
                    <a:pt x="1564365" y="237248"/>
                  </a:lnTo>
                  <a:lnTo>
                    <a:pt x="1825093" y="0"/>
                  </a:lnTo>
                  <a:lnTo>
                    <a:pt x="2085820" y="0"/>
                  </a:lnTo>
                  <a:lnTo>
                    <a:pt x="2346548" y="0"/>
                  </a:lnTo>
                  <a:lnTo>
                    <a:pt x="2607276" y="379596"/>
                  </a:lnTo>
                  <a:lnTo>
                    <a:pt x="2868003" y="284697"/>
                  </a:lnTo>
                  <a:lnTo>
                    <a:pt x="3128731" y="237248"/>
                  </a:lnTo>
                  <a:lnTo>
                    <a:pt x="3389458" y="142348"/>
                  </a:lnTo>
                  <a:lnTo>
                    <a:pt x="3650186" y="0"/>
                  </a:lnTo>
                  <a:lnTo>
                    <a:pt x="3910914" y="0"/>
                  </a:lnTo>
                  <a:lnTo>
                    <a:pt x="4171641" y="142348"/>
                  </a:lnTo>
                  <a:lnTo>
                    <a:pt x="4432369" y="189798"/>
                  </a:lnTo>
                </a:path>
              </a:pathLst>
            </a:custGeom>
            <a:ln w="27101" cap="flat">
              <a:solidFill>
                <a:srgbClr val="008B00">
                  <a:alpha val="100000"/>
                </a:srgbClr>
              </a:solidFill>
              <a:prstDash val="solid"/>
              <a:round/>
            </a:ln>
          </p:spPr>
          <p:txBody>
            <a:bodyPr/>
            <a:lstStyle/>
            <a:p/>
          </p:txBody>
        </p:sp>
        <p:sp>
          <p:nvSpPr>
            <p:cNvPr id="46" name="pl46"/>
            <p:cNvSpPr/>
            <p:nvPr/>
          </p:nvSpPr>
          <p:spPr>
            <a:xfrm>
              <a:off x="5567624" y="1452744"/>
              <a:ext cx="2085820" cy="4033216"/>
            </a:xfrm>
            <a:custGeom>
              <a:avLst/>
              <a:pathLst>
                <a:path w="2085820" h="4033216">
                  <a:moveTo>
                    <a:pt x="0" y="4033216"/>
                  </a:moveTo>
                  <a:lnTo>
                    <a:pt x="260727" y="901542"/>
                  </a:lnTo>
                  <a:lnTo>
                    <a:pt x="521455" y="806643"/>
                  </a:lnTo>
                  <a:lnTo>
                    <a:pt x="782182" y="711744"/>
                  </a:lnTo>
                  <a:lnTo>
                    <a:pt x="1042910" y="616844"/>
                  </a:lnTo>
                  <a:lnTo>
                    <a:pt x="1303638" y="94899"/>
                  </a:lnTo>
                  <a:lnTo>
                    <a:pt x="1564365" y="0"/>
                  </a:lnTo>
                  <a:lnTo>
                    <a:pt x="1825093" y="94899"/>
                  </a:lnTo>
                  <a:lnTo>
                    <a:pt x="2085820" y="237248"/>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284697"/>
            </a:xfrm>
            <a:custGeom>
              <a:avLst/>
              <a:pathLst>
                <a:path w="6518190" h="284697">
                  <a:moveTo>
                    <a:pt x="0" y="0"/>
                  </a:moveTo>
                  <a:lnTo>
                    <a:pt x="260727" y="0"/>
                  </a:lnTo>
                  <a:lnTo>
                    <a:pt x="521455" y="94899"/>
                  </a:lnTo>
                  <a:lnTo>
                    <a:pt x="782182" y="94899"/>
                  </a:lnTo>
                  <a:lnTo>
                    <a:pt x="1042910" y="94899"/>
                  </a:lnTo>
                  <a:lnTo>
                    <a:pt x="1303638" y="0"/>
                  </a:lnTo>
                  <a:lnTo>
                    <a:pt x="1564365" y="0"/>
                  </a:lnTo>
                  <a:lnTo>
                    <a:pt x="1825093" y="0"/>
                  </a:lnTo>
                  <a:lnTo>
                    <a:pt x="2085820" y="0"/>
                  </a:lnTo>
                  <a:lnTo>
                    <a:pt x="2346548" y="0"/>
                  </a:lnTo>
                  <a:lnTo>
                    <a:pt x="2607276" y="47449"/>
                  </a:lnTo>
                  <a:lnTo>
                    <a:pt x="2868003" y="0"/>
                  </a:lnTo>
                  <a:lnTo>
                    <a:pt x="3128731" y="0"/>
                  </a:lnTo>
                  <a:lnTo>
                    <a:pt x="3389458" y="0"/>
                  </a:lnTo>
                  <a:lnTo>
                    <a:pt x="3650186" y="237248"/>
                  </a:lnTo>
                  <a:lnTo>
                    <a:pt x="3910914" y="284697"/>
                  </a:lnTo>
                  <a:lnTo>
                    <a:pt x="4171641" y="0"/>
                  </a:lnTo>
                  <a:lnTo>
                    <a:pt x="4432369" y="0"/>
                  </a:lnTo>
                  <a:lnTo>
                    <a:pt x="4693096" y="47449"/>
                  </a:lnTo>
                  <a:lnTo>
                    <a:pt x="4953824" y="94899"/>
                  </a:lnTo>
                  <a:lnTo>
                    <a:pt x="5214552" y="189798"/>
                  </a:lnTo>
                  <a:lnTo>
                    <a:pt x="5475279" y="237248"/>
                  </a:lnTo>
                  <a:lnTo>
                    <a:pt x="5736007" y="0"/>
                  </a:lnTo>
                  <a:lnTo>
                    <a:pt x="5996734" y="0"/>
                  </a:lnTo>
                  <a:lnTo>
                    <a:pt x="6257462" y="47449"/>
                  </a:lnTo>
                  <a:lnTo>
                    <a:pt x="6518190" y="0"/>
                  </a:lnTo>
                </a:path>
              </a:pathLst>
            </a:custGeom>
            <a:ln w="27101" cap="flat">
              <a:solidFill>
                <a:srgbClr val="836FFF">
                  <a:alpha val="100000"/>
                </a:srgbClr>
              </a:solidFill>
              <a:prstDash val="solid"/>
              <a:round/>
            </a:ln>
          </p:spPr>
          <p:txBody>
            <a:bodyPr/>
            <a:lstStyle/>
            <a:p/>
          </p:txBody>
        </p:sp>
        <p:sp>
          <p:nvSpPr>
            <p:cNvPr id="48" name="pl48"/>
            <p:cNvSpPr/>
            <p:nvPr/>
          </p:nvSpPr>
          <p:spPr>
            <a:xfrm>
              <a:off x="7667955" y="937631"/>
              <a:ext cx="757071" cy="356509"/>
            </a:xfrm>
            <a:custGeom>
              <a:avLst/>
              <a:pathLst>
                <a:path w="757071" h="356509">
                  <a:moveTo>
                    <a:pt x="757071" y="356509"/>
                  </a:moveTo>
                  <a:lnTo>
                    <a:pt x="0" y="0"/>
                  </a:lnTo>
                </a:path>
              </a:pathLst>
            </a:custGeom>
          </p:spPr>
          <p:txBody>
            <a:bodyPr/>
            <a:lstStyle/>
            <a:p/>
          </p:txBody>
        </p:sp>
        <p:sp>
          <p:nvSpPr>
            <p:cNvPr id="49" name="pl49"/>
            <p:cNvSpPr/>
            <p:nvPr/>
          </p:nvSpPr>
          <p:spPr>
            <a:xfrm>
              <a:off x="7670639" y="781902"/>
              <a:ext cx="688222" cy="145267"/>
            </a:xfrm>
            <a:custGeom>
              <a:avLst/>
              <a:pathLst>
                <a:path w="688222" h="145267">
                  <a:moveTo>
                    <a:pt x="688222" y="0"/>
                  </a:moveTo>
                  <a:lnTo>
                    <a:pt x="0" y="145267"/>
                  </a:lnTo>
                </a:path>
              </a:pathLst>
            </a:custGeom>
          </p:spPr>
          <p:txBody>
            <a:bodyPr/>
            <a:lstStyle/>
            <a:p/>
          </p:txBody>
        </p:sp>
        <p:sp>
          <p:nvSpPr>
            <p:cNvPr id="50" name="pl50"/>
            <p:cNvSpPr/>
            <p:nvPr/>
          </p:nvSpPr>
          <p:spPr>
            <a:xfrm>
              <a:off x="7670984" y="933706"/>
              <a:ext cx="621447" cy="103025"/>
            </a:xfrm>
            <a:custGeom>
              <a:avLst/>
              <a:pathLst>
                <a:path w="621447" h="103025">
                  <a:moveTo>
                    <a:pt x="621447" y="103025"/>
                  </a:moveTo>
                  <a:lnTo>
                    <a:pt x="0" y="0"/>
                  </a:lnTo>
                </a:path>
              </a:pathLst>
            </a:custGeom>
          </p:spPr>
          <p:txBody>
            <a:bodyPr/>
            <a:lstStyle/>
            <a:p/>
          </p:txBody>
        </p:sp>
        <p:sp>
          <p:nvSpPr>
            <p:cNvPr id="51" name="pl51"/>
            <p:cNvSpPr/>
            <p:nvPr/>
          </p:nvSpPr>
          <p:spPr>
            <a:xfrm>
              <a:off x="7664483" y="987282"/>
              <a:ext cx="694377" cy="568302"/>
            </a:xfrm>
            <a:custGeom>
              <a:avLst/>
              <a:pathLst>
                <a:path w="694377" h="568302">
                  <a:moveTo>
                    <a:pt x="694377" y="568302"/>
                  </a:moveTo>
                  <a:lnTo>
                    <a:pt x="0" y="0"/>
                  </a:lnTo>
                </a:path>
              </a:pathLst>
            </a:custGeom>
          </p:spPr>
          <p:txBody>
            <a:bodyPr/>
            <a:lstStyle/>
            <a:p/>
          </p:txBody>
        </p:sp>
        <p:sp>
          <p:nvSpPr>
            <p:cNvPr id="52" name="pl52"/>
            <p:cNvSpPr/>
            <p:nvPr/>
          </p:nvSpPr>
          <p:spPr>
            <a:xfrm>
              <a:off x="7663179" y="1082754"/>
              <a:ext cx="743850" cy="734081"/>
            </a:xfrm>
            <a:custGeom>
              <a:avLst/>
              <a:pathLst>
                <a:path w="743850" h="734081">
                  <a:moveTo>
                    <a:pt x="743850" y="734081"/>
                  </a:moveTo>
                  <a:lnTo>
                    <a:pt x="0" y="0"/>
                  </a:lnTo>
                </a:path>
              </a:pathLst>
            </a:custGeom>
          </p:spPr>
          <p:txBody>
            <a:bodyPr/>
            <a:lstStyle/>
            <a:p/>
          </p:txBody>
        </p:sp>
        <p:sp>
          <p:nvSpPr>
            <p:cNvPr id="53" name="pl53"/>
            <p:cNvSpPr/>
            <p:nvPr/>
          </p:nvSpPr>
          <p:spPr>
            <a:xfrm>
              <a:off x="7661257" y="1130871"/>
              <a:ext cx="721687" cy="949093"/>
            </a:xfrm>
            <a:custGeom>
              <a:avLst/>
              <a:pathLst>
                <a:path w="721687" h="949093">
                  <a:moveTo>
                    <a:pt x="721687" y="949093"/>
                  </a:moveTo>
                  <a:lnTo>
                    <a:pt x="0" y="0"/>
                  </a:lnTo>
                </a:path>
              </a:pathLst>
            </a:custGeom>
          </p:spPr>
          <p:txBody>
            <a:bodyPr/>
            <a:lstStyle/>
            <a:p/>
          </p:txBody>
        </p:sp>
        <p:sp>
          <p:nvSpPr>
            <p:cNvPr id="54" name="pl54"/>
            <p:cNvSpPr/>
            <p:nvPr/>
          </p:nvSpPr>
          <p:spPr>
            <a:xfrm>
              <a:off x="7659893" y="1131238"/>
              <a:ext cx="1005694" cy="1659628"/>
            </a:xfrm>
            <a:custGeom>
              <a:avLst/>
              <a:pathLst>
                <a:path w="1005694" h="1659628">
                  <a:moveTo>
                    <a:pt x="1005694" y="1659628"/>
                  </a:moveTo>
                  <a:lnTo>
                    <a:pt x="0" y="0"/>
                  </a:lnTo>
                </a:path>
              </a:pathLst>
            </a:custGeom>
          </p:spPr>
          <p:txBody>
            <a:bodyPr/>
            <a:lstStyle/>
            <a:p/>
          </p:txBody>
        </p:sp>
        <p:sp>
          <p:nvSpPr>
            <p:cNvPr id="55" name="pl55"/>
            <p:cNvSpPr/>
            <p:nvPr/>
          </p:nvSpPr>
          <p:spPr>
            <a:xfrm>
              <a:off x="7660227" y="1131156"/>
              <a:ext cx="776867" cy="1209470"/>
            </a:xfrm>
            <a:custGeom>
              <a:avLst/>
              <a:pathLst>
                <a:path w="776867" h="1209470">
                  <a:moveTo>
                    <a:pt x="776867" y="1209470"/>
                  </a:moveTo>
                  <a:lnTo>
                    <a:pt x="0" y="0"/>
                  </a:lnTo>
                </a:path>
              </a:pathLst>
            </a:custGeom>
          </p:spPr>
          <p:txBody>
            <a:bodyPr/>
            <a:lstStyle/>
            <a:p/>
          </p:txBody>
        </p:sp>
        <p:sp>
          <p:nvSpPr>
            <p:cNvPr id="56" name="pl56"/>
            <p:cNvSpPr/>
            <p:nvPr/>
          </p:nvSpPr>
          <p:spPr>
            <a:xfrm>
              <a:off x="7661085" y="1130922"/>
              <a:ext cx="1029108" cy="1390721"/>
            </a:xfrm>
            <a:custGeom>
              <a:avLst/>
              <a:pathLst>
                <a:path w="1029108" h="1390721">
                  <a:moveTo>
                    <a:pt x="1029108" y="1390721"/>
                  </a:moveTo>
                  <a:lnTo>
                    <a:pt x="0" y="0"/>
                  </a:lnTo>
                </a:path>
              </a:pathLst>
            </a:custGeom>
          </p:spPr>
          <p:txBody>
            <a:bodyPr/>
            <a:lstStyle/>
            <a:p/>
          </p:txBody>
        </p:sp>
        <p:sp>
          <p:nvSpPr>
            <p:cNvPr id="57" name="pl57"/>
            <p:cNvSpPr/>
            <p:nvPr/>
          </p:nvSpPr>
          <p:spPr>
            <a:xfrm>
              <a:off x="7661147" y="1700299"/>
              <a:ext cx="1012042" cy="1354260"/>
            </a:xfrm>
            <a:custGeom>
              <a:avLst/>
              <a:pathLst>
                <a:path w="1012042" h="1354260">
                  <a:moveTo>
                    <a:pt x="1012042" y="1354260"/>
                  </a:moveTo>
                  <a:lnTo>
                    <a:pt x="0" y="0"/>
                  </a:lnTo>
                </a:path>
              </a:pathLst>
            </a:custGeom>
          </p:spPr>
          <p:txBody>
            <a:bodyPr/>
            <a:lstStyle/>
            <a:p/>
          </p:txBody>
        </p:sp>
        <p:sp>
          <p:nvSpPr>
            <p:cNvPr id="58" name="pg58"/>
            <p:cNvSpPr/>
            <p:nvPr/>
          </p:nvSpPr>
          <p:spPr>
            <a:xfrm>
              <a:off x="8356446" y="121618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79306" y="125771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0" name="pg60"/>
            <p:cNvSpPr/>
            <p:nvPr/>
          </p:nvSpPr>
          <p:spPr>
            <a:xfrm>
              <a:off x="8290281" y="69370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7352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2" name="pg62"/>
            <p:cNvSpPr/>
            <p:nvPr/>
          </p:nvSpPr>
          <p:spPr>
            <a:xfrm>
              <a:off x="8223851" y="95500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246711" y="99654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64" name="pg64"/>
            <p:cNvSpPr/>
            <p:nvPr/>
          </p:nvSpPr>
          <p:spPr>
            <a:xfrm>
              <a:off x="8290281" y="14786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5201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98%</a:t>
              </a:r>
            </a:p>
          </p:txBody>
        </p:sp>
        <p:sp>
          <p:nvSpPr>
            <p:cNvPr id="66" name="pg66"/>
            <p:cNvSpPr/>
            <p:nvPr/>
          </p:nvSpPr>
          <p:spPr>
            <a:xfrm>
              <a:off x="8338449" y="173901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61309" y="178054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IPVC: 96%</a:t>
              </a:r>
            </a:p>
          </p:txBody>
        </p:sp>
        <p:sp>
          <p:nvSpPr>
            <p:cNvPr id="68" name="pg68"/>
            <p:cNvSpPr/>
            <p:nvPr/>
          </p:nvSpPr>
          <p:spPr>
            <a:xfrm>
              <a:off x="8314365" y="200143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04297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70" name="pg70"/>
            <p:cNvSpPr/>
            <p:nvPr/>
          </p:nvSpPr>
          <p:spPr>
            <a:xfrm>
              <a:off x="8260004" y="279086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8137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72" name="pg72"/>
            <p:cNvSpPr/>
            <p:nvPr/>
          </p:nvSpPr>
          <p:spPr>
            <a:xfrm>
              <a:off x="8368515" y="226110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30264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4" name="pg74"/>
            <p:cNvSpPr/>
            <p:nvPr/>
          </p:nvSpPr>
          <p:spPr>
            <a:xfrm>
              <a:off x="8314365" y="25216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37225" y="25631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95%</a:t>
              </a:r>
            </a:p>
          </p:txBody>
        </p:sp>
        <p:sp>
          <p:nvSpPr>
            <p:cNvPr id="76" name="pg76"/>
            <p:cNvSpPr/>
            <p:nvPr/>
          </p:nvSpPr>
          <p:spPr>
            <a:xfrm>
              <a:off x="8284194" y="305455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07054" y="309609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83%</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92599" y="401416"/>
              <a:ext cx="2846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Kuwait,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RotaC had the lowest coverage of all vaccines (83%), followed by DTP3, HepB3, and Hib3 (95%).
Coverage of 8 vaccines increased (DTP3, HEPB3, HIB3, IPV1, MCV1, MCV2, ROTAC and RUBELLA) compared to respective coverage in 2019.
Coverage of 4 vaccines decreased (DTP3, HEPB3, HIB3 and ROTAC), 2 vaccines were the same (IPV1 and IPVC), and 3 vaccines increased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96679" y="887626"/>
              <a:ext cx="144432" cy="0"/>
            </a:xfrm>
            <a:custGeom>
              <a:avLst/>
              <a:pathLst>
                <a:path w="144432" h="0">
                  <a:moveTo>
                    <a:pt x="0" y="0"/>
                  </a:moveTo>
                  <a:lnTo>
                    <a:pt x="72216" y="0"/>
                  </a:lnTo>
                  <a:lnTo>
                    <a:pt x="144432"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26664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1645655"/>
              <a:ext cx="505514" cy="0"/>
            </a:xfrm>
            <a:custGeom>
              <a:avLst/>
              <a:pathLst>
                <a:path w="505514" h="0">
                  <a:moveTo>
                    <a:pt x="0" y="0"/>
                  </a:moveTo>
                  <a:lnTo>
                    <a:pt x="72216" y="0"/>
                  </a:lnTo>
                  <a:lnTo>
                    <a:pt x="144432"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2024670"/>
              <a:ext cx="505514" cy="0"/>
            </a:xfrm>
            <a:custGeom>
              <a:avLst/>
              <a:pathLst>
                <a:path w="505514" h="0">
                  <a:moveTo>
                    <a:pt x="0" y="0"/>
                  </a:moveTo>
                  <a:lnTo>
                    <a:pt x="72216" y="0"/>
                  </a:lnTo>
                  <a:lnTo>
                    <a:pt x="144432"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403685"/>
              <a:ext cx="938813" cy="0"/>
            </a:xfrm>
            <a:custGeom>
              <a:avLst/>
              <a:pathLst>
                <a:path w="938813" h="0">
                  <a:moveTo>
                    <a:pt x="0" y="0"/>
                  </a:moveTo>
                  <a:lnTo>
                    <a:pt x="505514" y="0"/>
                  </a:lnTo>
                  <a:lnTo>
                    <a:pt x="649947" y="0"/>
                  </a:lnTo>
                  <a:lnTo>
                    <a:pt x="722164" y="0"/>
                  </a:lnTo>
                  <a:lnTo>
                    <a:pt x="866596" y="0"/>
                  </a:lnTo>
                  <a:lnTo>
                    <a:pt x="938813" y="0"/>
                  </a:lnTo>
                  <a:lnTo>
                    <a:pt x="938813"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2782699"/>
              <a:ext cx="505514" cy="0"/>
            </a:xfrm>
            <a:custGeom>
              <a:avLst/>
              <a:pathLst>
                <a:path w="505514" h="0">
                  <a:moveTo>
                    <a:pt x="0" y="0"/>
                  </a:moveTo>
                  <a:lnTo>
                    <a:pt x="72216" y="0"/>
                  </a:lnTo>
                  <a:lnTo>
                    <a:pt x="144432"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3540728"/>
              <a:ext cx="361082" cy="0"/>
            </a:xfrm>
            <a:custGeom>
              <a:avLst/>
              <a:pathLst>
                <a:path w="361082" h="0">
                  <a:moveTo>
                    <a:pt x="0" y="0"/>
                  </a:moveTo>
                  <a:lnTo>
                    <a:pt x="72216" y="0"/>
                  </a:lnTo>
                  <a:lnTo>
                    <a:pt x="216649"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3919743"/>
              <a:ext cx="505514" cy="0"/>
            </a:xfrm>
            <a:custGeom>
              <a:avLst/>
              <a:pathLst>
                <a:path w="505514" h="0">
                  <a:moveTo>
                    <a:pt x="0" y="0"/>
                  </a:moveTo>
                  <a:lnTo>
                    <a:pt x="216649" y="0"/>
                  </a:lnTo>
                  <a:lnTo>
                    <a:pt x="216649" y="0"/>
                  </a:lnTo>
                  <a:lnTo>
                    <a:pt x="216649" y="0"/>
                  </a:lnTo>
                  <a:lnTo>
                    <a:pt x="216649" y="0"/>
                  </a:lnTo>
                  <a:lnTo>
                    <a:pt x="216649"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8207814" y="4298757"/>
              <a:ext cx="433298" cy="0"/>
            </a:xfrm>
            <a:custGeom>
              <a:avLst/>
              <a:pathLst>
                <a:path w="433298" h="0">
                  <a:moveTo>
                    <a:pt x="0" y="0"/>
                  </a:moveTo>
                  <a:lnTo>
                    <a:pt x="72216" y="0"/>
                  </a:lnTo>
                  <a:lnTo>
                    <a:pt x="144432" y="0"/>
                  </a:lnTo>
                  <a:lnTo>
                    <a:pt x="216649" y="0"/>
                  </a:lnTo>
                  <a:lnTo>
                    <a:pt x="216649" y="0"/>
                  </a:lnTo>
                  <a:lnTo>
                    <a:pt x="433298" y="0"/>
                  </a:lnTo>
                  <a:lnTo>
                    <a:pt x="433298" y="0"/>
                  </a:lnTo>
                </a:path>
              </a:pathLst>
            </a:custGeom>
            <a:ln w="116535" cap="flat">
              <a:solidFill>
                <a:srgbClr val="E8E8E8">
                  <a:alpha val="100000"/>
                </a:srgbClr>
              </a:solidFill>
              <a:prstDash val="solid"/>
              <a:round/>
            </a:ln>
          </p:spPr>
          <p:txBody>
            <a:bodyPr/>
            <a:lstStyle/>
            <a:p/>
          </p:txBody>
        </p:sp>
        <p:sp>
          <p:nvSpPr>
            <p:cNvPr id="31" name="pl31"/>
            <p:cNvSpPr/>
            <p:nvPr/>
          </p:nvSpPr>
          <p:spPr>
            <a:xfrm>
              <a:off x="8280030" y="4677772"/>
              <a:ext cx="361082" cy="0"/>
            </a:xfrm>
            <a:custGeom>
              <a:avLst/>
              <a:pathLst>
                <a:path w="361082" h="0">
                  <a:moveTo>
                    <a:pt x="0" y="0"/>
                  </a:moveTo>
                  <a:lnTo>
                    <a:pt x="72216" y="0"/>
                  </a:lnTo>
                  <a:lnTo>
                    <a:pt x="216649"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6619053" y="5056787"/>
              <a:ext cx="1227678" cy="0"/>
            </a:xfrm>
            <a:custGeom>
              <a:avLst/>
              <a:pathLst>
                <a:path w="1227678" h="0">
                  <a:moveTo>
                    <a:pt x="0" y="0"/>
                  </a:moveTo>
                  <a:lnTo>
                    <a:pt x="144432" y="0"/>
                  </a:lnTo>
                  <a:lnTo>
                    <a:pt x="288865" y="0"/>
                  </a:lnTo>
                  <a:lnTo>
                    <a:pt x="866596" y="0"/>
                  </a:lnTo>
                  <a:lnTo>
                    <a:pt x="1083246" y="0"/>
                  </a:lnTo>
                  <a:lnTo>
                    <a:pt x="1083246" y="0"/>
                  </a:lnTo>
                  <a:lnTo>
                    <a:pt x="1227678" y="0"/>
                  </a:lnTo>
                </a:path>
              </a:pathLst>
            </a:custGeom>
            <a:ln w="116535" cap="flat">
              <a:solidFill>
                <a:srgbClr val="E8E8E8">
                  <a:alpha val="100000"/>
                </a:srgbClr>
              </a:solidFill>
              <a:prstDash val="solid"/>
              <a:round/>
            </a:ln>
          </p:spPr>
          <p:txBody>
            <a:bodyPr/>
            <a:lstStyle/>
            <a:p/>
          </p:txBody>
        </p:sp>
        <p:sp>
          <p:nvSpPr>
            <p:cNvPr id="33" name="pt33"/>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75898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90341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4223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43391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28947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0612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639531"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0612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0612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21726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21726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50612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14504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36169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8947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55628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639531"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310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Kuwait,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1 vaccine had lower coverage than in 2019.
In 2025, 1 vaccine had lower coverage than in 2019.
In 2025, 6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231972"/>
            </a:xfrm>
            <a:custGeom>
              <a:avLst/>
              <a:pathLst>
                <a:path w="6481656" h="231972">
                  <a:moveTo>
                    <a:pt x="0" y="28996"/>
                  </a:moveTo>
                  <a:lnTo>
                    <a:pt x="259266" y="0"/>
                  </a:lnTo>
                  <a:lnTo>
                    <a:pt x="518532" y="0"/>
                  </a:lnTo>
                  <a:lnTo>
                    <a:pt x="777798" y="0"/>
                  </a:lnTo>
                  <a:lnTo>
                    <a:pt x="1037065" y="28996"/>
                  </a:lnTo>
                  <a:lnTo>
                    <a:pt x="1296331" y="0"/>
                  </a:lnTo>
                  <a:lnTo>
                    <a:pt x="1555597" y="0"/>
                  </a:lnTo>
                  <a:lnTo>
                    <a:pt x="1814863" y="0"/>
                  </a:lnTo>
                  <a:lnTo>
                    <a:pt x="2074130" y="0"/>
                  </a:lnTo>
                  <a:lnTo>
                    <a:pt x="2333396" y="0"/>
                  </a:lnTo>
                  <a:lnTo>
                    <a:pt x="2592662" y="28996"/>
                  </a:lnTo>
                  <a:lnTo>
                    <a:pt x="2851928" y="0"/>
                  </a:lnTo>
                  <a:lnTo>
                    <a:pt x="3111195" y="28996"/>
                  </a:lnTo>
                  <a:lnTo>
                    <a:pt x="3370461" y="0"/>
                  </a:lnTo>
                  <a:lnTo>
                    <a:pt x="3629727" y="115986"/>
                  </a:lnTo>
                  <a:lnTo>
                    <a:pt x="3888994" y="0"/>
                  </a:lnTo>
                  <a:lnTo>
                    <a:pt x="4148260" y="0"/>
                  </a:lnTo>
                  <a:lnTo>
                    <a:pt x="4407526" y="0"/>
                  </a:lnTo>
                  <a:lnTo>
                    <a:pt x="4666792" y="231972"/>
                  </a:lnTo>
                  <a:lnTo>
                    <a:pt x="4926059" y="202976"/>
                  </a:lnTo>
                  <a:lnTo>
                    <a:pt x="5185325" y="173979"/>
                  </a:lnTo>
                  <a:lnTo>
                    <a:pt x="5444591" y="144982"/>
                  </a:lnTo>
                  <a:lnTo>
                    <a:pt x="5703857" y="86989"/>
                  </a:lnTo>
                  <a:lnTo>
                    <a:pt x="5963124" y="0"/>
                  </a:lnTo>
                  <a:lnTo>
                    <a:pt x="6222390" y="28996"/>
                  </a:lnTo>
                  <a:lnTo>
                    <a:pt x="6481656" y="115986"/>
                  </a:lnTo>
                </a:path>
              </a:pathLst>
            </a:custGeom>
            <a:ln w="27101" cap="flat">
              <a:solidFill>
                <a:srgbClr val="F8766D">
                  <a:alpha val="100000"/>
                </a:srgbClr>
              </a:solidFill>
              <a:prstDash val="solid"/>
              <a:round/>
            </a:ln>
          </p:spPr>
          <p:txBody>
            <a:bodyPr/>
            <a:lstStyle/>
            <a:p/>
          </p:txBody>
        </p:sp>
        <p:sp>
          <p:nvSpPr>
            <p:cNvPr id="28" name="pl28"/>
            <p:cNvSpPr/>
            <p:nvPr/>
          </p:nvSpPr>
          <p:spPr>
            <a:xfrm>
              <a:off x="2735350" y="2128987"/>
              <a:ext cx="5185325" cy="637924"/>
            </a:xfrm>
            <a:custGeom>
              <a:avLst/>
              <a:pathLst>
                <a:path w="5185325" h="637924">
                  <a:moveTo>
                    <a:pt x="0" y="637924"/>
                  </a:moveTo>
                  <a:lnTo>
                    <a:pt x="259266" y="86989"/>
                  </a:lnTo>
                  <a:lnTo>
                    <a:pt x="518532" y="260969"/>
                  </a:lnTo>
                  <a:lnTo>
                    <a:pt x="777798" y="376955"/>
                  </a:lnTo>
                  <a:lnTo>
                    <a:pt x="1037065" y="144982"/>
                  </a:lnTo>
                  <a:lnTo>
                    <a:pt x="1296331" y="0"/>
                  </a:lnTo>
                  <a:lnTo>
                    <a:pt x="1555597" y="0"/>
                  </a:lnTo>
                  <a:lnTo>
                    <a:pt x="1814863" y="0"/>
                  </a:lnTo>
                  <a:lnTo>
                    <a:pt x="2074130" y="0"/>
                  </a:lnTo>
                  <a:lnTo>
                    <a:pt x="2333396" y="376955"/>
                  </a:lnTo>
                  <a:lnTo>
                    <a:pt x="2592662" y="86989"/>
                  </a:lnTo>
                  <a:lnTo>
                    <a:pt x="2851928" y="0"/>
                  </a:lnTo>
                  <a:lnTo>
                    <a:pt x="3111195" y="0"/>
                  </a:lnTo>
                  <a:lnTo>
                    <a:pt x="3370461" y="144982"/>
                  </a:lnTo>
                  <a:lnTo>
                    <a:pt x="3629727" y="144982"/>
                  </a:lnTo>
                  <a:lnTo>
                    <a:pt x="3888994" y="144982"/>
                  </a:lnTo>
                  <a:lnTo>
                    <a:pt x="4148260" y="144982"/>
                  </a:lnTo>
                  <a:lnTo>
                    <a:pt x="4407526" y="144982"/>
                  </a:lnTo>
                  <a:lnTo>
                    <a:pt x="4666792" y="231972"/>
                  </a:lnTo>
                  <a:lnTo>
                    <a:pt x="4926059" y="144982"/>
                  </a:lnTo>
                  <a:lnTo>
                    <a:pt x="5185325" y="28996"/>
                  </a:lnTo>
                </a:path>
              </a:pathLst>
            </a:custGeom>
            <a:ln w="27101" cap="flat">
              <a:solidFill>
                <a:srgbClr val="00BA38">
                  <a:alpha val="100000"/>
                </a:srgbClr>
              </a:solidFill>
              <a:prstDash val="solid"/>
              <a:round/>
            </a:ln>
          </p:spPr>
          <p:txBody>
            <a:bodyPr/>
            <a:lstStyle/>
            <a:p/>
          </p:txBody>
        </p:sp>
        <p:sp>
          <p:nvSpPr>
            <p:cNvPr id="29" name="pl29"/>
            <p:cNvSpPr/>
            <p:nvPr/>
          </p:nvSpPr>
          <p:spPr>
            <a:xfrm>
              <a:off x="3513149" y="2128987"/>
              <a:ext cx="4407526" cy="231972"/>
            </a:xfrm>
            <a:custGeom>
              <a:avLst/>
              <a:pathLst>
                <a:path w="4407526" h="231972">
                  <a:moveTo>
                    <a:pt x="0" y="0"/>
                  </a:moveTo>
                  <a:lnTo>
                    <a:pt x="259266" y="0"/>
                  </a:lnTo>
                  <a:lnTo>
                    <a:pt x="518532" y="28996"/>
                  </a:lnTo>
                  <a:lnTo>
                    <a:pt x="777798" y="0"/>
                  </a:lnTo>
                  <a:lnTo>
                    <a:pt x="1037065" y="0"/>
                  </a:lnTo>
                  <a:lnTo>
                    <a:pt x="1296331" y="0"/>
                  </a:lnTo>
                  <a:lnTo>
                    <a:pt x="1555597" y="144982"/>
                  </a:lnTo>
                  <a:lnTo>
                    <a:pt x="1814863" y="0"/>
                  </a:lnTo>
                  <a:lnTo>
                    <a:pt x="2074130" y="0"/>
                  </a:lnTo>
                  <a:lnTo>
                    <a:pt x="2333396" y="0"/>
                  </a:lnTo>
                  <a:lnTo>
                    <a:pt x="2592662" y="231972"/>
                  </a:lnTo>
                  <a:lnTo>
                    <a:pt x="2851928" y="173979"/>
                  </a:lnTo>
                  <a:lnTo>
                    <a:pt x="3111195" y="144982"/>
                  </a:lnTo>
                  <a:lnTo>
                    <a:pt x="3370461" y="86989"/>
                  </a:lnTo>
                  <a:lnTo>
                    <a:pt x="3629727" y="0"/>
                  </a:lnTo>
                  <a:lnTo>
                    <a:pt x="3888994" y="0"/>
                  </a:lnTo>
                  <a:lnTo>
                    <a:pt x="4148260" y="86989"/>
                  </a:lnTo>
                  <a:lnTo>
                    <a:pt x="4407526" y="115986"/>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065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11960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20659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1196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2696974" y="272853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3474772" y="209061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679" y="2103495"/>
              <a:ext cx="242263" cy="50915"/>
            </a:xfrm>
            <a:custGeom>
              <a:avLst/>
              <a:pathLst>
                <a:path w="242263" h="50915">
                  <a:moveTo>
                    <a:pt x="242263" y="0"/>
                  </a:moveTo>
                  <a:lnTo>
                    <a:pt x="0" y="50915"/>
                  </a:lnTo>
                </a:path>
              </a:pathLst>
            </a:custGeom>
          </p:spPr>
          <p:txBody>
            <a:bodyPr/>
            <a:lstStyle/>
            <a:p/>
          </p:txBody>
        </p:sp>
        <p:sp>
          <p:nvSpPr>
            <p:cNvPr id="38" name="pl38"/>
            <p:cNvSpPr/>
            <p:nvPr/>
          </p:nvSpPr>
          <p:spPr>
            <a:xfrm>
              <a:off x="7935065" y="2249971"/>
              <a:ext cx="244876" cy="85044"/>
            </a:xfrm>
            <a:custGeom>
              <a:avLst/>
              <a:pathLst>
                <a:path w="244876" h="85044">
                  <a:moveTo>
                    <a:pt x="244876" y="85044"/>
                  </a:moveTo>
                  <a:lnTo>
                    <a:pt x="0" y="0"/>
                  </a:lnTo>
                </a:path>
              </a:pathLst>
            </a:custGeom>
          </p:spPr>
          <p:txBody>
            <a:bodyPr/>
            <a:lstStyle/>
            <a:p/>
          </p:txBody>
        </p:sp>
        <p:sp>
          <p:nvSpPr>
            <p:cNvPr id="39" name="pl39"/>
            <p:cNvSpPr/>
            <p:nvPr/>
          </p:nvSpPr>
          <p:spPr>
            <a:xfrm>
              <a:off x="7932257" y="2250959"/>
              <a:ext cx="569926" cy="294536"/>
            </a:xfrm>
            <a:custGeom>
              <a:avLst/>
              <a:pathLst>
                <a:path w="569926" h="294536">
                  <a:moveTo>
                    <a:pt x="569926" y="294536"/>
                  </a:moveTo>
                  <a:lnTo>
                    <a:pt x="0" y="0"/>
                  </a:lnTo>
                </a:path>
              </a:pathLst>
            </a:custGeom>
          </p:spPr>
          <p:txBody>
            <a:bodyPr/>
            <a:lstStyle/>
            <a:p/>
          </p:txBody>
        </p:sp>
        <p:sp>
          <p:nvSpPr>
            <p:cNvPr id="40" name="pg40"/>
            <p:cNvSpPr/>
            <p:nvPr/>
          </p:nvSpPr>
          <p:spPr>
            <a:xfrm>
              <a:off x="8111362" y="20020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1" name="tx41"/>
            <p:cNvSpPr/>
            <p:nvPr/>
          </p:nvSpPr>
          <p:spPr>
            <a:xfrm>
              <a:off x="8134222" y="204285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98%</a:t>
              </a:r>
            </a:p>
          </p:txBody>
        </p:sp>
        <p:sp>
          <p:nvSpPr>
            <p:cNvPr id="42" name="pg42"/>
            <p:cNvSpPr/>
            <p:nvPr/>
          </p:nvSpPr>
          <p:spPr>
            <a:xfrm>
              <a:off x="8111362" y="227442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3152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4" name="pg44"/>
            <p:cNvSpPr/>
            <p:nvPr/>
          </p:nvSpPr>
          <p:spPr>
            <a:xfrm>
              <a:off x="8111362" y="254549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258633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PCVC : 95%</a:t>
              </a:r>
            </a:p>
          </p:txBody>
        </p:sp>
        <p:sp>
          <p:nvSpPr>
            <p:cNvPr id="46" name="pg46"/>
            <p:cNvSpPr/>
            <p:nvPr/>
          </p:nvSpPr>
          <p:spPr>
            <a:xfrm>
              <a:off x="1502755" y="200137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475" y="2045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8" name="pg48"/>
            <p:cNvSpPr/>
            <p:nvPr/>
          </p:nvSpPr>
          <p:spPr>
            <a:xfrm>
              <a:off x="2439350" y="274535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2485070" y="279224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77</a:t>
              </a:r>
            </a:p>
          </p:txBody>
        </p:sp>
        <p:sp>
          <p:nvSpPr>
            <p:cNvPr id="50" name="pg50"/>
            <p:cNvSpPr/>
            <p:nvPr/>
          </p:nvSpPr>
          <p:spPr>
            <a:xfrm>
              <a:off x="3577069" y="200145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3622789" y="2045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99</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891224"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06952"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53718"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58323"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74052"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20817"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40109" y="1705910"/>
              <a:ext cx="139800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Kuwait,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97897" y="6586855"/>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Kuwait has 3 out of the 4 SDG vaccines.
In 2025, Kuwait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Kuwait met the 90% SDG coverage target for all SDG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declined 3 percentage points from 98% in 2024 to 95% in 2025.
• There were there were approximately the same number of zero-dose children in 2025. This leaves &lt;500 children without vaccination, vulnerable to vaccine-preventable diseases and a further 2,000 with incomplete protection.
• Kuwait accounted for &lt;0.1% of zero-dose children in Middle East and North Africa (MENA) and &lt;0.1% of zero-dose children globally.
• MCV1 coverage increased 1 percentage point from 98% in 2024 to 99% in 2025. There were &lt;500 children who missed out on the first measles vaccination.
• MCV2 coverage increased 4 percentage points from 94% in 2024 to 98% in 2025.
• In 2025, there were no HPV vaccine coverage estimates.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Kuwait,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Kuwait.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P7TF5XRZ5TZD-1674051314-8110</_dlc_DocId>
    <_dlc_DocIdUrl xmlns="5ce71423-0d49-4a04-8822-86064e799dcd">
      <Url>https://unicef.sharepoint.com/teams/DAPM-DataComm/_layouts/15/DocIdRedir.aspx?ID=P7TF5XRZ5TZD-1674051314-8110</Url>
      <Description>P7TF5XRZ5TZD-1674051314-8110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3269E1A-5FE7-446A-9ABC-43E548BECDC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5323a76a-c882-4445-881f-8bc3efadc353</vt:lpwstr>
  </property>
</Properties>
</file>